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notesSlides/notesSlide13.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5.xml" ContentType="application/vnd.openxmlformats-officedocument.presentationml.notesSlide+xml"/>
  <Override PartName="/ppt/tags/tag35.xml" ContentType="application/vnd.openxmlformats-officedocument.presentationml.tags+xml"/>
  <Override PartName="/ppt/notesSlides/notesSlide16.xml" ContentType="application/vnd.openxmlformats-officedocument.presentationml.notesSlide+xml"/>
  <Override PartName="/ppt/tags/tag36.xml" ContentType="application/vnd.openxmlformats-officedocument.presentationml.tags+xml"/>
  <Override PartName="/ppt/notesSlides/notesSlide17.xml" ContentType="application/vnd.openxmlformats-officedocument.presentationml.notesSlide+xml"/>
  <Override PartName="/ppt/tags/tag37.xml" ContentType="application/vnd.openxmlformats-officedocument.presentationml.tags+xml"/>
  <Override PartName="/ppt/notesSlides/notesSlide18.xml" ContentType="application/vnd.openxmlformats-officedocument.presentationml.notesSlide+xml"/>
  <Override PartName="/ppt/tags/tag38.xml" ContentType="application/vnd.openxmlformats-officedocument.presentationml.tags+xml"/>
  <Override PartName="/ppt/notesSlides/notesSlide19.xml" ContentType="application/vnd.openxmlformats-officedocument.presentationml.notesSlide+xml"/>
  <Override PartName="/ppt/tags/tag39.xml" ContentType="application/vnd.openxmlformats-officedocument.presentationml.tags+xml"/>
  <Override PartName="/ppt/notesSlides/notesSlide20.xml" ContentType="application/vnd.openxmlformats-officedocument.presentationml.notesSlide+xml"/>
  <Override PartName="/ppt/tags/tag40.xml" ContentType="application/vnd.openxmlformats-officedocument.presentationml.tags+xml"/>
  <Override PartName="/ppt/notesSlides/notesSlide21.xml" ContentType="application/vnd.openxmlformats-officedocument.presentationml.notesSlide+xml"/>
  <Override PartName="/ppt/tags/tag4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sldIdLst>
    <p:sldId id="256" r:id="rId2"/>
    <p:sldId id="257" r:id="rId3"/>
    <p:sldId id="258" r:id="rId4"/>
    <p:sldId id="265" r:id="rId5"/>
    <p:sldId id="266" r:id="rId6"/>
    <p:sldId id="267" r:id="rId7"/>
    <p:sldId id="268" r:id="rId8"/>
    <p:sldId id="259" r:id="rId9"/>
    <p:sldId id="269" r:id="rId10"/>
    <p:sldId id="270" r:id="rId11"/>
    <p:sldId id="271" r:id="rId12"/>
    <p:sldId id="272" r:id="rId13"/>
    <p:sldId id="260" r:id="rId14"/>
    <p:sldId id="273" r:id="rId15"/>
    <p:sldId id="274" r:id="rId16"/>
    <p:sldId id="275" r:id="rId17"/>
    <p:sldId id="276" r:id="rId18"/>
    <p:sldId id="261" r:id="rId19"/>
    <p:sldId id="277" r:id="rId20"/>
    <p:sldId id="278" r:id="rId21"/>
    <p:sldId id="279" r:id="rId22"/>
    <p:sldId id="280" r:id="rId23"/>
    <p:sldId id="262"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6408"/>
    <a:srgbClr val="DED2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8" autoAdjust="0"/>
    <p:restoredTop sz="94660"/>
  </p:normalViewPr>
  <p:slideViewPr>
    <p:cSldViewPr snapToGrid="0" showGuides="1">
      <p:cViewPr varScale="1">
        <p:scale>
          <a:sx n="92" d="100"/>
          <a:sy n="92" d="100"/>
        </p:scale>
        <p:origin x="258" y="2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5791C9-0A0E-4C10-89CC-5E61DAD26C37}" type="datetimeFigureOut">
              <a:rPr lang="zh-CN" altLang="en-US" smtClean="0"/>
              <a:t>2018/10/18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6264A-956A-401D-B482-529359F59BC0}" type="slidenum">
              <a:rPr lang="zh-CN" altLang="en-US" smtClean="0"/>
              <a:t>‹#›</a:t>
            </a:fld>
            <a:endParaRPr lang="zh-CN" altLang="en-US"/>
          </a:p>
        </p:txBody>
      </p:sp>
    </p:spTree>
    <p:extLst>
      <p:ext uri="{BB962C8B-B14F-4D97-AF65-F5344CB8AC3E}">
        <p14:creationId xmlns:p14="http://schemas.microsoft.com/office/powerpoint/2010/main" val="319285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a:t>
            </a:fld>
            <a:endParaRPr lang="zh-CN" altLang="en-US"/>
          </a:p>
        </p:txBody>
      </p:sp>
    </p:spTree>
    <p:extLst>
      <p:ext uri="{BB962C8B-B14F-4D97-AF65-F5344CB8AC3E}">
        <p14:creationId xmlns:p14="http://schemas.microsoft.com/office/powerpoint/2010/main" val="3276297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2</a:t>
            </a:fld>
            <a:endParaRPr lang="zh-CN" altLang="en-US"/>
          </a:p>
        </p:txBody>
      </p:sp>
    </p:spTree>
    <p:extLst>
      <p:ext uri="{BB962C8B-B14F-4D97-AF65-F5344CB8AC3E}">
        <p14:creationId xmlns:p14="http://schemas.microsoft.com/office/powerpoint/2010/main" val="2860622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3</a:t>
            </a:fld>
            <a:endParaRPr lang="zh-CN" altLang="en-US"/>
          </a:p>
        </p:txBody>
      </p:sp>
    </p:spTree>
    <p:extLst>
      <p:ext uri="{BB962C8B-B14F-4D97-AF65-F5344CB8AC3E}">
        <p14:creationId xmlns:p14="http://schemas.microsoft.com/office/powerpoint/2010/main" val="3904721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4</a:t>
            </a:fld>
            <a:endParaRPr lang="zh-CN" altLang="en-US"/>
          </a:p>
        </p:txBody>
      </p:sp>
    </p:spTree>
    <p:extLst>
      <p:ext uri="{BB962C8B-B14F-4D97-AF65-F5344CB8AC3E}">
        <p14:creationId xmlns:p14="http://schemas.microsoft.com/office/powerpoint/2010/main" val="2570650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5</a:t>
            </a:fld>
            <a:endParaRPr lang="zh-CN" altLang="en-US"/>
          </a:p>
        </p:txBody>
      </p:sp>
    </p:spTree>
    <p:extLst>
      <p:ext uri="{BB962C8B-B14F-4D97-AF65-F5344CB8AC3E}">
        <p14:creationId xmlns:p14="http://schemas.microsoft.com/office/powerpoint/2010/main" val="3728654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6</a:t>
            </a:fld>
            <a:endParaRPr lang="zh-CN" altLang="en-US"/>
          </a:p>
        </p:txBody>
      </p:sp>
    </p:spTree>
    <p:extLst>
      <p:ext uri="{BB962C8B-B14F-4D97-AF65-F5344CB8AC3E}">
        <p14:creationId xmlns:p14="http://schemas.microsoft.com/office/powerpoint/2010/main" val="882445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7</a:t>
            </a:fld>
            <a:endParaRPr lang="zh-CN" altLang="en-US"/>
          </a:p>
        </p:txBody>
      </p:sp>
    </p:spTree>
    <p:extLst>
      <p:ext uri="{BB962C8B-B14F-4D97-AF65-F5344CB8AC3E}">
        <p14:creationId xmlns:p14="http://schemas.microsoft.com/office/powerpoint/2010/main" val="4031156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8</a:t>
            </a:fld>
            <a:endParaRPr lang="zh-CN" altLang="en-US"/>
          </a:p>
        </p:txBody>
      </p:sp>
    </p:spTree>
    <p:extLst>
      <p:ext uri="{BB962C8B-B14F-4D97-AF65-F5344CB8AC3E}">
        <p14:creationId xmlns:p14="http://schemas.microsoft.com/office/powerpoint/2010/main" val="614622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9</a:t>
            </a:fld>
            <a:endParaRPr lang="zh-CN" altLang="en-US"/>
          </a:p>
        </p:txBody>
      </p:sp>
    </p:spTree>
    <p:extLst>
      <p:ext uri="{BB962C8B-B14F-4D97-AF65-F5344CB8AC3E}">
        <p14:creationId xmlns:p14="http://schemas.microsoft.com/office/powerpoint/2010/main" val="580632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10</a:t>
            </a:fld>
            <a:endParaRPr lang="zh-CN" altLang="en-US"/>
          </a:p>
        </p:txBody>
      </p:sp>
    </p:spTree>
    <p:extLst>
      <p:ext uri="{BB962C8B-B14F-4D97-AF65-F5344CB8AC3E}">
        <p14:creationId xmlns:p14="http://schemas.microsoft.com/office/powerpoint/2010/main" val="1639105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11</a:t>
            </a:fld>
            <a:endParaRPr lang="zh-CN" altLang="en-US"/>
          </a:p>
        </p:txBody>
      </p:sp>
    </p:spTree>
    <p:extLst>
      <p:ext uri="{BB962C8B-B14F-4D97-AF65-F5344CB8AC3E}">
        <p14:creationId xmlns:p14="http://schemas.microsoft.com/office/powerpoint/2010/main" val="845243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12</a:t>
            </a:fld>
            <a:endParaRPr lang="zh-CN" altLang="en-US"/>
          </a:p>
        </p:txBody>
      </p:sp>
    </p:spTree>
    <p:extLst>
      <p:ext uri="{BB962C8B-B14F-4D97-AF65-F5344CB8AC3E}">
        <p14:creationId xmlns:p14="http://schemas.microsoft.com/office/powerpoint/2010/main" val="3222212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13</a:t>
            </a:fld>
            <a:endParaRPr lang="zh-CN" altLang="en-US"/>
          </a:p>
        </p:txBody>
      </p:sp>
    </p:spTree>
    <p:extLst>
      <p:ext uri="{BB962C8B-B14F-4D97-AF65-F5344CB8AC3E}">
        <p14:creationId xmlns:p14="http://schemas.microsoft.com/office/powerpoint/2010/main" val="25582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14</a:t>
            </a:fld>
            <a:endParaRPr lang="zh-CN" altLang="en-US"/>
          </a:p>
        </p:txBody>
      </p:sp>
    </p:spTree>
    <p:extLst>
      <p:ext uri="{BB962C8B-B14F-4D97-AF65-F5344CB8AC3E}">
        <p14:creationId xmlns:p14="http://schemas.microsoft.com/office/powerpoint/2010/main" val="3231018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15</a:t>
            </a:fld>
            <a:endParaRPr lang="zh-CN" altLang="en-US"/>
          </a:p>
        </p:txBody>
      </p:sp>
    </p:spTree>
    <p:extLst>
      <p:ext uri="{BB962C8B-B14F-4D97-AF65-F5344CB8AC3E}">
        <p14:creationId xmlns:p14="http://schemas.microsoft.com/office/powerpoint/2010/main" val="1186986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16</a:t>
            </a:fld>
            <a:endParaRPr lang="zh-CN" altLang="en-US"/>
          </a:p>
        </p:txBody>
      </p:sp>
    </p:spTree>
    <p:extLst>
      <p:ext uri="{BB962C8B-B14F-4D97-AF65-F5344CB8AC3E}">
        <p14:creationId xmlns:p14="http://schemas.microsoft.com/office/powerpoint/2010/main" val="3468642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17</a:t>
            </a:fld>
            <a:endParaRPr lang="zh-CN" altLang="en-US"/>
          </a:p>
        </p:txBody>
      </p:sp>
    </p:spTree>
    <p:extLst>
      <p:ext uri="{BB962C8B-B14F-4D97-AF65-F5344CB8AC3E}">
        <p14:creationId xmlns:p14="http://schemas.microsoft.com/office/powerpoint/2010/main" val="3485167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18</a:t>
            </a:fld>
            <a:endParaRPr lang="zh-CN" altLang="en-US"/>
          </a:p>
        </p:txBody>
      </p:sp>
    </p:spTree>
    <p:extLst>
      <p:ext uri="{BB962C8B-B14F-4D97-AF65-F5344CB8AC3E}">
        <p14:creationId xmlns:p14="http://schemas.microsoft.com/office/powerpoint/2010/main" val="874664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19</a:t>
            </a:fld>
            <a:endParaRPr lang="zh-CN" altLang="en-US"/>
          </a:p>
        </p:txBody>
      </p:sp>
    </p:spTree>
    <p:extLst>
      <p:ext uri="{BB962C8B-B14F-4D97-AF65-F5344CB8AC3E}">
        <p14:creationId xmlns:p14="http://schemas.microsoft.com/office/powerpoint/2010/main" val="2806012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20</a:t>
            </a:fld>
            <a:endParaRPr lang="zh-CN" altLang="en-US"/>
          </a:p>
        </p:txBody>
      </p:sp>
    </p:spTree>
    <p:extLst>
      <p:ext uri="{BB962C8B-B14F-4D97-AF65-F5344CB8AC3E}">
        <p14:creationId xmlns:p14="http://schemas.microsoft.com/office/powerpoint/2010/main" val="1594096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21</a:t>
            </a:fld>
            <a:endParaRPr lang="zh-CN" altLang="en-US"/>
          </a:p>
        </p:txBody>
      </p:sp>
    </p:spTree>
    <p:extLst>
      <p:ext uri="{BB962C8B-B14F-4D97-AF65-F5344CB8AC3E}">
        <p14:creationId xmlns:p14="http://schemas.microsoft.com/office/powerpoint/2010/main" val="3930787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22</a:t>
            </a:fld>
            <a:endParaRPr lang="zh-CN" altLang="en-US"/>
          </a:p>
        </p:txBody>
      </p:sp>
    </p:spTree>
    <p:extLst>
      <p:ext uri="{BB962C8B-B14F-4D97-AF65-F5344CB8AC3E}">
        <p14:creationId xmlns:p14="http://schemas.microsoft.com/office/powerpoint/2010/main" val="414373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6264A-956A-401D-B482-529359F59BC0}" type="slidenum">
              <a:rPr lang="zh-CN" altLang="en-US" smtClean="0"/>
              <a:t>23</a:t>
            </a:fld>
            <a:endParaRPr lang="zh-CN" altLang="en-US"/>
          </a:p>
        </p:txBody>
      </p:sp>
    </p:spTree>
    <p:extLst>
      <p:ext uri="{BB962C8B-B14F-4D97-AF65-F5344CB8AC3E}">
        <p14:creationId xmlns:p14="http://schemas.microsoft.com/office/powerpoint/2010/main" val="1293504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E32972D-F3B5-491C-BAB5-BC18AB117C36}" type="slidenum">
              <a:rPr lang="zh-CN" altLang="en-US" smtClean="0"/>
              <a:t>‹#›</a:t>
            </a:fld>
            <a:endParaRPr lang="zh-CN" altLang="en-US"/>
          </a:p>
        </p:txBody>
      </p:sp>
    </p:spTree>
  </p:cSld>
  <p:clrMapOvr>
    <a:masterClrMapping/>
  </p:clrMapOvr>
  <p:transition spd="slow" advTm="2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2FB215-16D9-4333-B3F4-DCF25887E135}" type="datetimeFigureOut">
              <a:rPr lang="zh-CN" altLang="en-US" smtClean="0"/>
              <a:t>2018/10/18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32972D-F3B5-491C-BAB5-BC18AB117C36}" type="slidenum">
              <a:rPr lang="zh-CN" altLang="en-US" smtClean="0"/>
              <a:t>‹#›</a:t>
            </a:fld>
            <a:endParaRPr lang="zh-CN" altLang="en-US"/>
          </a:p>
        </p:txBody>
      </p:sp>
      <p:pic>
        <p:nvPicPr>
          <p:cNvPr id="7" name="图片 6"/>
          <p:cNvPicPr>
            <a:picLocks noChangeAspect="1"/>
          </p:cNvPicPr>
          <p:nvPr userDrawn="1"/>
        </p:nvPicPr>
        <p:blipFill>
          <a:blip r:embed="rId13" cstate="email"/>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2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4.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9.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32.xml"/><Relationship Id="rId7" Type="http://schemas.openxmlformats.org/officeDocument/2006/relationships/notesSlide" Target="../notesSlides/notesSlide15.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2.xml"/><Relationship Id="rId5" Type="http://schemas.openxmlformats.org/officeDocument/2006/relationships/tags" Target="../tags/tag34.xml"/><Relationship Id="rId4" Type="http://schemas.openxmlformats.org/officeDocument/2006/relationships/tags" Target="../tags/tag33.xml"/><Relationship Id="rId9"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4.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856858" y="2443401"/>
            <a:ext cx="10097284" cy="4414599"/>
          </a:xfrm>
          <a:prstGeom prst="rect">
            <a:avLst/>
          </a:prstGeom>
        </p:spPr>
      </p:pic>
      <p:pic>
        <p:nvPicPr>
          <p:cNvPr id="5" name="图片 4"/>
          <p:cNvPicPr>
            <a:picLocks noChangeAspect="1"/>
          </p:cNvPicPr>
          <p:nvPr/>
        </p:nvPicPr>
        <p:blipFill>
          <a:blip r:embed="rId6" cstate="screen"/>
          <a:stretch>
            <a:fillRect/>
          </a:stretch>
        </p:blipFill>
        <p:spPr>
          <a:xfrm>
            <a:off x="0" y="0"/>
            <a:ext cx="12192000" cy="6858000"/>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51275" y="3231888"/>
            <a:ext cx="2573075" cy="2676112"/>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656775" y="3231888"/>
            <a:ext cx="2573075" cy="2676112"/>
          </a:xfrm>
          <a:prstGeom prst="rect">
            <a:avLst/>
          </a:prstGeom>
        </p:spPr>
      </p:pic>
      <p:sp>
        <p:nvSpPr>
          <p:cNvPr id="9" name="文本框 8"/>
          <p:cNvSpPr txBox="1"/>
          <p:nvPr/>
        </p:nvSpPr>
        <p:spPr>
          <a:xfrm>
            <a:off x="2340003" y="1408067"/>
            <a:ext cx="7511993" cy="923330"/>
          </a:xfrm>
          <a:prstGeom prst="rect">
            <a:avLst/>
          </a:prstGeom>
          <a:noFill/>
        </p:spPr>
        <p:txBody>
          <a:bodyPr wrap="none" rtlCol="0">
            <a:spAutoFit/>
          </a:bodyPr>
          <a:lstStyle/>
          <a:p>
            <a:r>
              <a:rPr lang="zh-CN" altLang="en-US" sz="5400" dirty="0">
                <a:solidFill>
                  <a:srgbClr val="C00000"/>
                </a:solidFill>
                <a:effectLst>
                  <a:outerShdw blurRad="38100" dist="38100" dir="2700000" algn="tl">
                    <a:schemeClr val="tx1">
                      <a:lumMod val="75000"/>
                      <a:lumOff val="25000"/>
                    </a:schemeClr>
                  </a:outerShdw>
                </a:effectLst>
                <a:latin typeface="方正小标宋简体" panose="02010601030101010101" pitchFamily="2" charset="-122"/>
                <a:ea typeface="方正小标宋简体" panose="02010601030101010101" pitchFamily="2" charset="-122"/>
              </a:rPr>
              <a:t>奖学金颁奖典礼</a:t>
            </a:r>
            <a:r>
              <a:rPr lang="en-US" altLang="zh-CN" sz="5400" dirty="0" err="1">
                <a:solidFill>
                  <a:srgbClr val="C00000"/>
                </a:solidFill>
                <a:effectLst>
                  <a:outerShdw blurRad="38100" dist="38100" dir="2700000" algn="tl">
                    <a:schemeClr val="tx1">
                      <a:lumMod val="75000"/>
                      <a:lumOff val="25000"/>
                    </a:schemeClr>
                  </a:outerShdw>
                </a:effectLst>
                <a:latin typeface="方正小标宋简体" panose="02010601030101010101" pitchFamily="2" charset="-122"/>
                <a:ea typeface="方正小标宋简体" panose="02010601030101010101" pitchFamily="2" charset="-122"/>
              </a:rPr>
              <a:t>ppt</a:t>
            </a:r>
            <a:r>
              <a:rPr lang="zh-CN" altLang="en-US" sz="5400" dirty="0">
                <a:solidFill>
                  <a:srgbClr val="C00000"/>
                </a:solidFill>
                <a:effectLst>
                  <a:outerShdw blurRad="38100" dist="38100" dir="2700000" algn="tl">
                    <a:schemeClr val="tx1">
                      <a:lumMod val="75000"/>
                      <a:lumOff val="25000"/>
                    </a:schemeClr>
                  </a:outerShdw>
                </a:effectLst>
                <a:latin typeface="方正小标宋简体" panose="02010601030101010101" pitchFamily="2" charset="-122"/>
                <a:ea typeface="方正小标宋简体" panose="02010601030101010101" pitchFamily="2" charset="-122"/>
              </a:rPr>
              <a:t>模板</a:t>
            </a:r>
            <a:endParaRPr lang="zh-CN" altLang="en-US" sz="5400" dirty="0">
              <a:solidFill>
                <a:srgbClr val="C00000"/>
              </a:solidFill>
              <a:effectLst>
                <a:outerShdw blurRad="38100" dist="38100" dir="2700000" algn="tl">
                  <a:schemeClr val="tx1">
                    <a:lumMod val="75000"/>
                    <a:lumOff val="25000"/>
                  </a:schemeClr>
                </a:outerShdw>
              </a:effectLst>
              <a:latin typeface="方正小标宋简体" panose="02010601030101010101" pitchFamily="2" charset="-122"/>
              <a:ea typeface="方正小标宋简体" panose="02010601030101010101" pitchFamily="2" charset="-122"/>
            </a:endParaRPr>
          </a:p>
        </p:txBody>
      </p:sp>
      <p:sp>
        <p:nvSpPr>
          <p:cNvPr id="10" name="矩形 471"/>
          <p:cNvSpPr>
            <a:spLocks noChangeArrowheads="1"/>
          </p:cNvSpPr>
          <p:nvPr/>
        </p:nvSpPr>
        <p:spPr bwMode="auto">
          <a:xfrm>
            <a:off x="3281274" y="2581971"/>
            <a:ext cx="5632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 LOREM IPSUM DOLOR SIT AMET CONSECTETUER</a:t>
            </a:r>
          </a:p>
        </p:txBody>
      </p:sp>
      <p:pic>
        <p:nvPicPr>
          <p:cNvPr id="11" name="Victory-Two Steps From He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37498" y="-601353"/>
            <a:ext cx="487363" cy="487362"/>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10"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par>
                                <p:cTn id="10" presetID="10" presetClass="entr" presetSubtype="0" fill="hold" grpId="0"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11"/>
                </p:tgtEl>
              </p:cMediaNode>
            </p:audio>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s_1"/>
          <p:cNvSpPr txBox="1"/>
          <p:nvPr>
            <p:custDataLst>
              <p:tags r:id="rId1"/>
            </p:custDataLst>
          </p:nvPr>
        </p:nvSpPr>
        <p:spPr>
          <a:xfrm>
            <a:off x="2344429" y="2747166"/>
            <a:ext cx="2763843" cy="566692"/>
          </a:xfrm>
          <a:prstGeom prst="rect">
            <a:avLst/>
          </a:prstGeom>
          <a:noFill/>
        </p:spPr>
        <p:txBody>
          <a:bodyPr wrap="none">
            <a:noAutofit/>
          </a:bodyPr>
          <a:lstStyle/>
          <a:p>
            <a:pPr algn="dist">
              <a:defRPr/>
            </a:pPr>
            <a:r>
              <a:rPr lang="en-US" altLang="zh-CN" sz="2800" spc="400" dirty="0">
                <a:solidFill>
                  <a:schemeClr val="tx1">
                    <a:lumMod val="75000"/>
                    <a:lumOff val="25000"/>
                  </a:schemeClr>
                </a:solidFill>
                <a:latin typeface="微软雅黑" panose="020B0503020204020204" pitchFamily="34" charset="-122"/>
                <a:ea typeface="微软雅黑" panose="020B0503020204020204" pitchFamily="34" charset="-122"/>
              </a:rPr>
              <a:t>CONTENTS</a:t>
            </a:r>
            <a:endParaRPr lang="zh-CN" altLang="en-US" sz="2800" spc="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2176204" y="1424053"/>
            <a:ext cx="2646878" cy="1569660"/>
          </a:xfrm>
          <a:prstGeom prst="rect">
            <a:avLst/>
          </a:prstGeom>
          <a:noFill/>
        </p:spPr>
        <p:txBody>
          <a:bodyPr wrap="none" rtlCol="0">
            <a:spAutoFit/>
          </a:bodyPr>
          <a:lstStyle/>
          <a:p>
            <a:r>
              <a:rPr lang="zh-CN" altLang="en-US" sz="9600" b="1" dirty="0">
                <a:solidFill>
                  <a:srgbClr val="C80000"/>
                </a:solidFill>
                <a:effectLst>
                  <a:outerShdw blurRad="38100" dist="38100" dir="2700000" algn="tl">
                    <a:srgbClr val="000000">
                      <a:alpha val="43137"/>
                    </a:srgbClr>
                  </a:outerShdw>
                </a:effectLst>
                <a:latin typeface="方正小标宋简体" panose="02010601030101010101" pitchFamily="2" charset="-122"/>
                <a:ea typeface="方正小标宋简体" panose="02010601030101010101" pitchFamily="2" charset="-122"/>
              </a:rPr>
              <a:t>目录</a:t>
            </a:r>
          </a:p>
        </p:txBody>
      </p:sp>
      <p:sp>
        <p:nvSpPr>
          <p:cNvPr id="6" name="矩形 5"/>
          <p:cNvSpPr/>
          <p:nvPr/>
        </p:nvSpPr>
        <p:spPr>
          <a:xfrm>
            <a:off x="6228370" y="1852613"/>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7" name="MH_Entry_1"/>
          <p:cNvSpPr/>
          <p:nvPr>
            <p:custDataLst>
              <p:tags r:id="rId2"/>
            </p:custDataLst>
          </p:nvPr>
        </p:nvSpPr>
        <p:spPr>
          <a:xfrm>
            <a:off x="6739583" y="1828947"/>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8" name="矩形 7"/>
          <p:cNvSpPr/>
          <p:nvPr/>
        </p:nvSpPr>
        <p:spPr>
          <a:xfrm>
            <a:off x="6815785" y="2205114"/>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9" name="矩形 8"/>
          <p:cNvSpPr/>
          <p:nvPr/>
        </p:nvSpPr>
        <p:spPr>
          <a:xfrm>
            <a:off x="6228370" y="2866557"/>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10" name="MH_Entry_1"/>
          <p:cNvSpPr/>
          <p:nvPr>
            <p:custDataLst>
              <p:tags r:id="rId3"/>
            </p:custDataLst>
          </p:nvPr>
        </p:nvSpPr>
        <p:spPr>
          <a:xfrm>
            <a:off x="6739583" y="2842891"/>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11" name="矩形 10"/>
          <p:cNvSpPr/>
          <p:nvPr/>
        </p:nvSpPr>
        <p:spPr>
          <a:xfrm>
            <a:off x="6815785" y="3219058"/>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12" name="矩形 11"/>
          <p:cNvSpPr/>
          <p:nvPr/>
        </p:nvSpPr>
        <p:spPr>
          <a:xfrm>
            <a:off x="6228370" y="3912292"/>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13" name="MH_Entry_1"/>
          <p:cNvSpPr/>
          <p:nvPr>
            <p:custDataLst>
              <p:tags r:id="rId4"/>
            </p:custDataLst>
          </p:nvPr>
        </p:nvSpPr>
        <p:spPr>
          <a:xfrm>
            <a:off x="6739583" y="3888626"/>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14" name="矩形 13"/>
          <p:cNvSpPr/>
          <p:nvPr/>
        </p:nvSpPr>
        <p:spPr>
          <a:xfrm>
            <a:off x="6815785" y="4264793"/>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15" name="矩形 14"/>
          <p:cNvSpPr/>
          <p:nvPr/>
        </p:nvSpPr>
        <p:spPr>
          <a:xfrm>
            <a:off x="6228370" y="4926236"/>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
        <p:nvSpPr>
          <p:cNvPr id="16" name="MH_Entry_1"/>
          <p:cNvSpPr/>
          <p:nvPr>
            <p:custDataLst>
              <p:tags r:id="rId5"/>
            </p:custDataLst>
          </p:nvPr>
        </p:nvSpPr>
        <p:spPr>
          <a:xfrm>
            <a:off x="6739583" y="4902570"/>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17" name="矩形 16"/>
          <p:cNvSpPr/>
          <p:nvPr/>
        </p:nvSpPr>
        <p:spPr>
          <a:xfrm>
            <a:off x="6815785" y="5278737"/>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18" name="图片 17"/>
          <p:cNvPicPr>
            <a:picLocks noChangeAspect="1"/>
          </p:cNvPicPr>
          <p:nvPr/>
        </p:nvPicPr>
        <p:blipFill rotWithShape="1">
          <a:blip r:embed="rId8" cstate="print">
            <a:extLst>
              <a:ext uri="{28A0092B-C50C-407E-A947-70E740481C1C}">
                <a14:useLocalDpi xmlns:a14="http://schemas.microsoft.com/office/drawing/2010/main" val="0"/>
              </a:ext>
            </a:extLst>
          </a:blip>
          <a:srcRect l="3897" r="47520"/>
          <a:stretch>
            <a:fillRect/>
          </a:stretch>
        </p:blipFill>
        <p:spPr>
          <a:xfrm>
            <a:off x="1" y="0"/>
            <a:ext cx="12192000" cy="928000"/>
          </a:xfrm>
          <a:prstGeom prst="rect">
            <a:avLst/>
          </a:prstGeom>
        </p:spPr>
      </p:pic>
      <p:pic>
        <p:nvPicPr>
          <p:cNvPr id="20" name="图片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3250" y="2682824"/>
            <a:ext cx="4035351" cy="4196945"/>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53" presetClass="entr" presetSubtype="16" fill="hold" grpId="0" nodeType="withEffect">
                                  <p:stCondLst>
                                    <p:cond delay="3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22" presetClass="entr" presetSubtype="8" fill="hold" grpId="0" nodeType="withEffect">
                                  <p:stCondLst>
                                    <p:cond delay="70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22" presetClass="entr" presetSubtype="8" fill="hold" grpId="0" nodeType="withEffect">
                                  <p:stCondLst>
                                    <p:cond delay="80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22" presetClass="entr" presetSubtype="8" fill="hold" grpId="0" nodeType="withEffect">
                                  <p:stCondLst>
                                    <p:cond delay="70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grpId="0" nodeType="withEffect">
                                  <p:stCondLst>
                                    <p:cond delay="80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22" presetClass="entr" presetSubtype="8" fill="hold" grpId="0" nodeType="withEffect">
                                  <p:stCondLst>
                                    <p:cond delay="70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80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53" presetClass="entr" presetSubtype="16" fill="hold" grpId="0" nodeType="withEffect">
                                  <p:stCondLst>
                                    <p:cond delay="30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22" presetClass="entr" presetSubtype="8" fill="hold" grpId="0" nodeType="withEffect">
                                  <p:stCondLst>
                                    <p:cond delay="70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80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p:bldP spid="9" grpId="0" animBg="1"/>
      <p:bldP spid="10" grpId="0" animBg="1"/>
      <p:bldP spid="11" grpId="0"/>
      <p:bldP spid="12" grpId="0" animBg="1"/>
      <p:bldP spid="13" grpId="0" animBg="1"/>
      <p:bldP spid="14" grpId="0"/>
      <p:bldP spid="15" grpId="0" animBg="1"/>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61881" y="1721989"/>
            <a:ext cx="2273073" cy="22730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latin typeface="微软雅黑" panose="020B0503020204020204" pitchFamily="34" charset="-122"/>
                <a:ea typeface="微软雅黑" panose="020B0503020204020204" pitchFamily="34" charset="-122"/>
              </a:rPr>
              <a:t>1</a:t>
            </a:r>
            <a:endParaRPr lang="zh-CN" altLang="en-US" sz="166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4211711" y="4164399"/>
            <a:ext cx="3778403" cy="754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lnSpc>
                <a:spcPct val="110000"/>
              </a:lnSpc>
            </a:pPr>
            <a:r>
              <a:rPr lang="zh-CN" altLang="en-US" sz="32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4329374" y="4827375"/>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3897" r="47520"/>
          <a:stretch>
            <a:fillRect/>
          </a:stretch>
        </p:blipFill>
        <p:spPr>
          <a:xfrm>
            <a:off x="1" y="0"/>
            <a:ext cx="12192000" cy="9280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453" y="4181888"/>
            <a:ext cx="2573075" cy="267611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88297" y="4181888"/>
            <a:ext cx="2573075" cy="2676112"/>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cxnSp>
        <p:nvCxnSpPr>
          <p:cNvPr id="7" name="直接连接符 6"/>
          <p:cNvCxnSpPr/>
          <p:nvPr/>
        </p:nvCxnSpPr>
        <p:spPr>
          <a:xfrm>
            <a:off x="1504950" y="3402013"/>
            <a:ext cx="9144000" cy="0"/>
          </a:xfrm>
          <a:prstGeom prst="line">
            <a:avLst/>
          </a:prstGeom>
          <a:ln w="222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3117850" y="3011488"/>
            <a:ext cx="812800" cy="403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2015</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9" name="矩形 8"/>
          <p:cNvSpPr/>
          <p:nvPr/>
        </p:nvSpPr>
        <p:spPr>
          <a:xfrm>
            <a:off x="5710238" y="3011488"/>
            <a:ext cx="812800" cy="403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2017</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0" name="矩形 9"/>
          <p:cNvSpPr/>
          <p:nvPr/>
        </p:nvSpPr>
        <p:spPr>
          <a:xfrm>
            <a:off x="8304213" y="3011488"/>
            <a:ext cx="812800" cy="403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2019</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1" name="矩形 10"/>
          <p:cNvSpPr/>
          <p:nvPr/>
        </p:nvSpPr>
        <p:spPr>
          <a:xfrm>
            <a:off x="4414838" y="3392488"/>
            <a:ext cx="812800" cy="4016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2016</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2" name="矩形 11"/>
          <p:cNvSpPr/>
          <p:nvPr/>
        </p:nvSpPr>
        <p:spPr>
          <a:xfrm>
            <a:off x="7007225" y="3392488"/>
            <a:ext cx="812800" cy="4016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2018</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3" name="文本框 12"/>
          <p:cNvSpPr txBox="1"/>
          <p:nvPr/>
        </p:nvSpPr>
        <p:spPr>
          <a:xfrm>
            <a:off x="2665413" y="2009775"/>
            <a:ext cx="1711325"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4" name="文本框 13"/>
          <p:cNvSpPr txBox="1"/>
          <p:nvPr/>
        </p:nvSpPr>
        <p:spPr>
          <a:xfrm>
            <a:off x="5245100" y="2009775"/>
            <a:ext cx="1709738"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5" name="文本框 14"/>
          <p:cNvSpPr txBox="1"/>
          <p:nvPr/>
        </p:nvSpPr>
        <p:spPr>
          <a:xfrm>
            <a:off x="7823200" y="2009775"/>
            <a:ext cx="1709738"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6" name="文本框 15"/>
          <p:cNvSpPr txBox="1"/>
          <p:nvPr/>
        </p:nvSpPr>
        <p:spPr>
          <a:xfrm>
            <a:off x="3935413" y="3932238"/>
            <a:ext cx="1709737" cy="828675"/>
          </a:xfrm>
          <a:prstGeom prst="rect">
            <a:avLst/>
          </a:prstGeom>
          <a:noFill/>
        </p:spPr>
        <p:txBody>
          <a:bodyPr lIns="0" tIns="0" rIns="0" bIns="0"/>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7" name="文本框 16"/>
          <p:cNvSpPr txBox="1"/>
          <p:nvPr/>
        </p:nvSpPr>
        <p:spPr>
          <a:xfrm>
            <a:off x="6586538" y="3932238"/>
            <a:ext cx="1709737" cy="828675"/>
          </a:xfrm>
          <a:prstGeom prst="rect">
            <a:avLst/>
          </a:prstGeom>
          <a:noFill/>
        </p:spPr>
        <p:txBody>
          <a:bodyPr lIns="0" tIns="0" rIns="0" bIns="0"/>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nodeType="withEffect">
                                  <p:stCondLst>
                                    <p:cond delay="90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par>
                                <p:cTn id="19" presetID="10" presetClass="entr" presetSubtype="0" fill="hold" grpId="0" nodeType="withEffect">
                                  <p:stCondLst>
                                    <p:cond delay="13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17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17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21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21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0" presetClass="entr" presetSubtype="0" fill="hold" grpId="0" nodeType="withEffect">
                                  <p:stCondLst>
                                    <p:cond delay="2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25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290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290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animBg="1"/>
      <p:bldP spid="11" grpId="0" animBg="1"/>
      <p:bldP spid="12" grpId="0" animBg="1"/>
      <p:bldP spid="13" grpId="0"/>
      <p:bldP spid="14" grpId="0"/>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Teardrop 7"/>
          <p:cNvSpPr/>
          <p:nvPr/>
        </p:nvSpPr>
        <p:spPr>
          <a:xfrm rot="16200000">
            <a:off x="3271838" y="3381375"/>
            <a:ext cx="1587500" cy="15875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8" name="Teardrop 10"/>
          <p:cNvSpPr/>
          <p:nvPr/>
        </p:nvSpPr>
        <p:spPr>
          <a:xfrm rot="10800000">
            <a:off x="3271838" y="2197100"/>
            <a:ext cx="1130300" cy="1128713"/>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eaLnBrk="1" fontAlgn="auto" hangingPunct="1">
              <a:spcBef>
                <a:spcPts val="0"/>
              </a:spcBef>
              <a:spcAft>
                <a:spcPts val="0"/>
              </a:spcAft>
              <a:defRPr/>
            </a:pPr>
            <a:endParaRPr lang="th-TH" sz="4000" dirty="0">
              <a:latin typeface="宋体" panose="02010600030101010101" pitchFamily="2" charset="-122"/>
            </a:endParaRPr>
          </a:p>
        </p:txBody>
      </p:sp>
      <p:sp>
        <p:nvSpPr>
          <p:cNvPr id="9" name="Teardrop 6"/>
          <p:cNvSpPr/>
          <p:nvPr/>
        </p:nvSpPr>
        <p:spPr>
          <a:xfrm>
            <a:off x="2087563" y="3381375"/>
            <a:ext cx="1128712" cy="11303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10" name="Teardrop 8"/>
          <p:cNvSpPr/>
          <p:nvPr/>
        </p:nvSpPr>
        <p:spPr>
          <a:xfrm rot="5400000">
            <a:off x="2081213" y="2208213"/>
            <a:ext cx="1128712" cy="1128712"/>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eaLnBrk="1" fontAlgn="auto" hangingPunct="1">
              <a:spcBef>
                <a:spcPts val="0"/>
              </a:spcBef>
              <a:spcAft>
                <a:spcPts val="0"/>
              </a:spcAft>
              <a:defRPr/>
            </a:pPr>
            <a:endParaRPr lang="th-TH" sz="3600" dirty="0">
              <a:latin typeface="宋体" panose="02010600030101010101" pitchFamily="2" charset="-122"/>
            </a:endParaRPr>
          </a:p>
        </p:txBody>
      </p:sp>
      <p:sp>
        <p:nvSpPr>
          <p:cNvPr id="11" name="Freeform 52"/>
          <p:cNvSpPr>
            <a:spLocks noEditPoints="1"/>
          </p:cNvSpPr>
          <p:nvPr/>
        </p:nvSpPr>
        <p:spPr bwMode="auto">
          <a:xfrm>
            <a:off x="2419350" y="3667125"/>
            <a:ext cx="465138" cy="500063"/>
          </a:xfrm>
          <a:custGeom>
            <a:avLst/>
            <a:gdLst>
              <a:gd name="T0" fmla="*/ 2147483646 w 67"/>
              <a:gd name="T1" fmla="*/ 2147483646 h 72"/>
              <a:gd name="T2" fmla="*/ 2147483646 w 67"/>
              <a:gd name="T3" fmla="*/ 2147483646 h 72"/>
              <a:gd name="T4" fmla="*/ 2147483646 w 67"/>
              <a:gd name="T5" fmla="*/ 2147483646 h 72"/>
              <a:gd name="T6" fmla="*/ 0 w 67"/>
              <a:gd name="T7" fmla="*/ 2147483646 h 72"/>
              <a:gd name="T8" fmla="*/ 0 w 67"/>
              <a:gd name="T9" fmla="*/ 2147483646 h 72"/>
              <a:gd name="T10" fmla="*/ 2147483646 w 67"/>
              <a:gd name="T11" fmla="*/ 2147483646 h 72"/>
              <a:gd name="T12" fmla="*/ 2147483646 w 67"/>
              <a:gd name="T13" fmla="*/ 2147483646 h 72"/>
              <a:gd name="T14" fmla="*/ 2147483646 w 67"/>
              <a:gd name="T15" fmla="*/ 2147483646 h 72"/>
              <a:gd name="T16" fmla="*/ 2147483646 w 67"/>
              <a:gd name="T17" fmla="*/ 0 h 72"/>
              <a:gd name="T18" fmla="*/ 2147483646 w 67"/>
              <a:gd name="T19" fmla="*/ 0 h 72"/>
              <a:gd name="T20" fmla="*/ 2147483646 w 67"/>
              <a:gd name="T21" fmla="*/ 2147483646 h 72"/>
              <a:gd name="T22" fmla="*/ 2147483646 w 67"/>
              <a:gd name="T23" fmla="*/ 2147483646 h 72"/>
              <a:gd name="T24" fmla="*/ 2147483646 w 67"/>
              <a:gd name="T25" fmla="*/ 2147483646 h 72"/>
              <a:gd name="T26" fmla="*/ 2147483646 w 67"/>
              <a:gd name="T27" fmla="*/ 2147483646 h 72"/>
              <a:gd name="T28" fmla="*/ 2147483646 w 67"/>
              <a:gd name="T29" fmla="*/ 0 h 72"/>
              <a:gd name="T30" fmla="*/ 2147483646 w 67"/>
              <a:gd name="T31" fmla="*/ 0 h 72"/>
              <a:gd name="T32" fmla="*/ 2147483646 w 67"/>
              <a:gd name="T33" fmla="*/ 2147483646 h 72"/>
              <a:gd name="T34" fmla="*/ 2147483646 w 67"/>
              <a:gd name="T35" fmla="*/ 2147483646 h 72"/>
              <a:gd name="T36" fmla="*/ 2147483646 w 67"/>
              <a:gd name="T37" fmla="*/ 2147483646 h 72"/>
              <a:gd name="T38" fmla="*/ 2147483646 w 67"/>
              <a:gd name="T39" fmla="*/ 2147483646 h 72"/>
              <a:gd name="T40" fmla="*/ 2147483646 w 67"/>
              <a:gd name="T41" fmla="*/ 2147483646 h 72"/>
              <a:gd name="T42" fmla="*/ 2147483646 w 67"/>
              <a:gd name="T43" fmla="*/ 2147483646 h 72"/>
              <a:gd name="T44" fmla="*/ 2147483646 w 67"/>
              <a:gd name="T45" fmla="*/ 2147483646 h 72"/>
              <a:gd name="T46" fmla="*/ 2147483646 w 67"/>
              <a:gd name="T47" fmla="*/ 2147483646 h 72"/>
              <a:gd name="T48" fmla="*/ 2147483646 w 67"/>
              <a:gd name="T49" fmla="*/ 2147483646 h 72"/>
              <a:gd name="T50" fmla="*/ 2147483646 w 67"/>
              <a:gd name="T51" fmla="*/ 2147483646 h 72"/>
              <a:gd name="T52" fmla="*/ 2147483646 w 67"/>
              <a:gd name="T53" fmla="*/ 2147483646 h 72"/>
              <a:gd name="T54" fmla="*/ 2147483646 w 67"/>
              <a:gd name="T55" fmla="*/ 2147483646 h 72"/>
              <a:gd name="T56" fmla="*/ 2147483646 w 67"/>
              <a:gd name="T57" fmla="*/ 2147483646 h 72"/>
              <a:gd name="T58" fmla="*/ 2147483646 w 67"/>
              <a:gd name="T59" fmla="*/ 2147483646 h 72"/>
              <a:gd name="T60" fmla="*/ 2147483646 w 67"/>
              <a:gd name="T61" fmla="*/ 2147483646 h 72"/>
              <a:gd name="T62" fmla="*/ 2147483646 w 67"/>
              <a:gd name="T63" fmla="*/ 2147483646 h 72"/>
              <a:gd name="T64" fmla="*/ 2147483646 w 67"/>
              <a:gd name="T65" fmla="*/ 2147483646 h 72"/>
              <a:gd name="T66" fmla="*/ 2147483646 w 67"/>
              <a:gd name="T67" fmla="*/ 2147483646 h 72"/>
              <a:gd name="T68" fmla="*/ 2147483646 w 67"/>
              <a:gd name="T69" fmla="*/ 2147483646 h 72"/>
              <a:gd name="T70" fmla="*/ 2147483646 w 67"/>
              <a:gd name="T71" fmla="*/ 2147483646 h 72"/>
              <a:gd name="T72" fmla="*/ 2147483646 w 67"/>
              <a:gd name="T73" fmla="*/ 2147483646 h 72"/>
              <a:gd name="T74" fmla="*/ 2147483646 w 67"/>
              <a:gd name="T75" fmla="*/ 2147483646 h 72"/>
              <a:gd name="T76" fmla="*/ 2147483646 w 67"/>
              <a:gd name="T77" fmla="*/ 2147483646 h 72"/>
              <a:gd name="T78" fmla="*/ 2147483646 w 67"/>
              <a:gd name="T79" fmla="*/ 2147483646 h 72"/>
              <a:gd name="T80" fmla="*/ 2147483646 w 67"/>
              <a:gd name="T81" fmla="*/ 2147483646 h 72"/>
              <a:gd name="T82" fmla="*/ 2147483646 w 67"/>
              <a:gd name="T83" fmla="*/ 2147483646 h 72"/>
              <a:gd name="T84" fmla="*/ 2147483646 w 67"/>
              <a:gd name="T85" fmla="*/ 2147483646 h 72"/>
              <a:gd name="T86" fmla="*/ 2147483646 w 67"/>
              <a:gd name="T87" fmla="*/ 2147483646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42"/>
          <p:cNvSpPr>
            <a:spLocks noEditPoints="1"/>
          </p:cNvSpPr>
          <p:nvPr/>
        </p:nvSpPr>
        <p:spPr bwMode="auto">
          <a:xfrm>
            <a:off x="3813175" y="3917950"/>
            <a:ext cx="504825" cy="434975"/>
          </a:xfrm>
          <a:custGeom>
            <a:avLst/>
            <a:gdLst>
              <a:gd name="T0" fmla="*/ 2147483646 w 73"/>
              <a:gd name="T1" fmla="*/ 2147483646 h 63"/>
              <a:gd name="T2" fmla="*/ 2147483646 w 73"/>
              <a:gd name="T3" fmla="*/ 2147483646 h 63"/>
              <a:gd name="T4" fmla="*/ 2147483646 w 73"/>
              <a:gd name="T5" fmla="*/ 2147483646 h 63"/>
              <a:gd name="T6" fmla="*/ 2147483646 w 73"/>
              <a:gd name="T7" fmla="*/ 2147483646 h 63"/>
              <a:gd name="T8" fmla="*/ 2147483646 w 73"/>
              <a:gd name="T9" fmla="*/ 2147483646 h 63"/>
              <a:gd name="T10" fmla="*/ 2147483646 w 73"/>
              <a:gd name="T11" fmla="*/ 2147483646 h 63"/>
              <a:gd name="T12" fmla="*/ 2147483646 w 73"/>
              <a:gd name="T13" fmla="*/ 2147483646 h 63"/>
              <a:gd name="T14" fmla="*/ 2147483646 w 73"/>
              <a:gd name="T15" fmla="*/ 2147483646 h 63"/>
              <a:gd name="T16" fmla="*/ 2147483646 w 73"/>
              <a:gd name="T17" fmla="*/ 2147483646 h 63"/>
              <a:gd name="T18" fmla="*/ 0 w 73"/>
              <a:gd name="T19" fmla="*/ 2147483646 h 63"/>
              <a:gd name="T20" fmla="*/ 0 w 73"/>
              <a:gd name="T21" fmla="*/ 2147483646 h 63"/>
              <a:gd name="T22" fmla="*/ 2147483646 w 73"/>
              <a:gd name="T23" fmla="*/ 0 h 63"/>
              <a:gd name="T24" fmla="*/ 2147483646 w 73"/>
              <a:gd name="T25" fmla="*/ 0 h 63"/>
              <a:gd name="T26" fmla="*/ 2147483646 w 73"/>
              <a:gd name="T27" fmla="*/ 2147483646 h 63"/>
              <a:gd name="T28" fmla="*/ 2147483646 w 73"/>
              <a:gd name="T29" fmla="*/ 2147483646 h 63"/>
              <a:gd name="T30" fmla="*/ 2147483646 w 73"/>
              <a:gd name="T31" fmla="*/ 2147483646 h 63"/>
              <a:gd name="T32" fmla="*/ 2147483646 w 73"/>
              <a:gd name="T33" fmla="*/ 2147483646 h 63"/>
              <a:gd name="T34" fmla="*/ 2147483646 w 73"/>
              <a:gd name="T35" fmla="*/ 2147483646 h 63"/>
              <a:gd name="T36" fmla="*/ 2147483646 w 73"/>
              <a:gd name="T37" fmla="*/ 2147483646 h 63"/>
              <a:gd name="T38" fmla="*/ 2147483646 w 73"/>
              <a:gd name="T39" fmla="*/ 2147483646 h 63"/>
              <a:gd name="T40" fmla="*/ 2147483646 w 73"/>
              <a:gd name="T41" fmla="*/ 2147483646 h 63"/>
              <a:gd name="T42" fmla="*/ 2147483646 w 73"/>
              <a:gd name="T43" fmla="*/ 2147483646 h 63"/>
              <a:gd name="T44" fmla="*/ 2147483646 w 73"/>
              <a:gd name="T45" fmla="*/ 2147483646 h 63"/>
              <a:gd name="T46" fmla="*/ 2147483646 w 73"/>
              <a:gd name="T47" fmla="*/ 214748364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178"/>
          <p:cNvSpPr>
            <a:spLocks noEditPoints="1"/>
          </p:cNvSpPr>
          <p:nvPr/>
        </p:nvSpPr>
        <p:spPr bwMode="auto">
          <a:xfrm>
            <a:off x="3584575" y="2582863"/>
            <a:ext cx="504825" cy="381000"/>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6"/>
          <p:cNvSpPr>
            <a:spLocks noEditPoints="1"/>
          </p:cNvSpPr>
          <p:nvPr/>
        </p:nvSpPr>
        <p:spPr bwMode="auto">
          <a:xfrm>
            <a:off x="2479675" y="2505075"/>
            <a:ext cx="346075" cy="582613"/>
          </a:xfrm>
          <a:custGeom>
            <a:avLst/>
            <a:gdLst>
              <a:gd name="T0" fmla="*/ 2147483646 w 29"/>
              <a:gd name="T1" fmla="*/ 2147483646 h 49"/>
              <a:gd name="T2" fmla="*/ 2147483646 w 29"/>
              <a:gd name="T3" fmla="*/ 2147483646 h 49"/>
              <a:gd name="T4" fmla="*/ 2147483646 w 29"/>
              <a:gd name="T5" fmla="*/ 2147483646 h 49"/>
              <a:gd name="T6" fmla="*/ 0 w 29"/>
              <a:gd name="T7" fmla="*/ 2147483646 h 49"/>
              <a:gd name="T8" fmla="*/ 0 w 29"/>
              <a:gd name="T9" fmla="*/ 2147483646 h 49"/>
              <a:gd name="T10" fmla="*/ 2147483646 w 29"/>
              <a:gd name="T11" fmla="*/ 0 h 49"/>
              <a:gd name="T12" fmla="*/ 2147483646 w 29"/>
              <a:gd name="T13" fmla="*/ 0 h 49"/>
              <a:gd name="T14" fmla="*/ 2147483646 w 29"/>
              <a:gd name="T15" fmla="*/ 2147483646 h 49"/>
              <a:gd name="T16" fmla="*/ 2147483646 w 29"/>
              <a:gd name="T17" fmla="*/ 2147483646 h 49"/>
              <a:gd name="T18" fmla="*/ 2147483646 w 29"/>
              <a:gd name="T19" fmla="*/ 2147483646 h 49"/>
              <a:gd name="T20" fmla="*/ 2147483646 w 29"/>
              <a:gd name="T21" fmla="*/ 2147483646 h 49"/>
              <a:gd name="T22" fmla="*/ 2147483646 w 29"/>
              <a:gd name="T23" fmla="*/ 2147483646 h 49"/>
              <a:gd name="T24" fmla="*/ 2147483646 w 29"/>
              <a:gd name="T25" fmla="*/ 2147483646 h 49"/>
              <a:gd name="T26" fmla="*/ 2147483646 w 29"/>
              <a:gd name="T27" fmla="*/ 2147483646 h 49"/>
              <a:gd name="T28" fmla="*/ 2147483646 w 29"/>
              <a:gd name="T29" fmla="*/ 2147483646 h 49"/>
              <a:gd name="T30" fmla="*/ 2147483646 w 29"/>
              <a:gd name="T31" fmla="*/ 2147483646 h 49"/>
              <a:gd name="T32" fmla="*/ 2147483646 w 29"/>
              <a:gd name="T33" fmla="*/ 2147483646 h 49"/>
              <a:gd name="T34" fmla="*/ 2147483646 w 29"/>
              <a:gd name="T35" fmla="*/ 2147483646 h 49"/>
              <a:gd name="T36" fmla="*/ 2147483646 w 29"/>
              <a:gd name="T37" fmla="*/ 2147483646 h 49"/>
              <a:gd name="T38" fmla="*/ 2147483646 w 29"/>
              <a:gd name="T39" fmla="*/ 2147483646 h 49"/>
              <a:gd name="T40" fmla="*/ 2147483646 w 29"/>
              <a:gd name="T41" fmla="*/ 2147483646 h 49"/>
              <a:gd name="T42" fmla="*/ 2147483646 w 29"/>
              <a:gd name="T43" fmla="*/ 2147483646 h 49"/>
              <a:gd name="T44" fmla="*/ 2147483646 w 29"/>
              <a:gd name="T45" fmla="*/ 2147483646 h 49"/>
              <a:gd name="T46" fmla="*/ 2147483646 w 29"/>
              <a:gd name="T47" fmla="*/ 2147483646 h 49"/>
              <a:gd name="T48" fmla="*/ 2147483646 w 29"/>
              <a:gd name="T49" fmla="*/ 2147483646 h 49"/>
              <a:gd name="T50" fmla="*/ 2147483646 w 29"/>
              <a:gd name="T51" fmla="*/ 2147483646 h 49"/>
              <a:gd name="T52" fmla="*/ 2147483646 w 29"/>
              <a:gd name="T53" fmla="*/ 2147483646 h 49"/>
              <a:gd name="T54" fmla="*/ 2147483646 w 29"/>
              <a:gd name="T55" fmla="*/ 2147483646 h 49"/>
              <a:gd name="T56" fmla="*/ 2147483646 w 29"/>
              <a:gd name="T57" fmla="*/ 2147483646 h 49"/>
              <a:gd name="T58" fmla="*/ 2147483646 w 2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Rounded Rectangle 72"/>
          <p:cNvSpPr/>
          <p:nvPr/>
        </p:nvSpPr>
        <p:spPr>
          <a:xfrm>
            <a:off x="5759450" y="1306513"/>
            <a:ext cx="1389063" cy="377825"/>
          </a:xfrm>
          <a:prstGeom prst="roundRect">
            <a:avLst>
              <a:gd name="adj" fmla="val 211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anose="020B0503020204020204" pitchFamily="34" charset="-122"/>
                <a:ea typeface="微软雅黑" panose="020B0503020204020204" pitchFamily="34" charset="-122"/>
              </a:rPr>
              <a:t>标题</a:t>
            </a:r>
            <a:endParaRPr lang="en-US" dirty="0">
              <a:solidFill>
                <a:srgbClr val="FFFFFF"/>
              </a:solidFill>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5759450" y="1690688"/>
            <a:ext cx="2071688" cy="89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
        <p:nvSpPr>
          <p:cNvPr id="17" name="Rounded Rectangle 72"/>
          <p:cNvSpPr/>
          <p:nvPr/>
        </p:nvSpPr>
        <p:spPr>
          <a:xfrm>
            <a:off x="7974013" y="1306513"/>
            <a:ext cx="1390650" cy="377825"/>
          </a:xfrm>
          <a:prstGeom prst="roundRect">
            <a:avLst>
              <a:gd name="adj" fmla="val 211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dirty="0">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8" name="文本框 17"/>
          <p:cNvSpPr txBox="1">
            <a:spLocks noChangeArrowheads="1"/>
          </p:cNvSpPr>
          <p:nvPr/>
        </p:nvSpPr>
        <p:spPr bwMode="auto">
          <a:xfrm>
            <a:off x="7920038" y="1690688"/>
            <a:ext cx="2078037" cy="89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
        <p:nvSpPr>
          <p:cNvPr id="19" name="Rounded Rectangle 72"/>
          <p:cNvSpPr/>
          <p:nvPr/>
        </p:nvSpPr>
        <p:spPr>
          <a:xfrm>
            <a:off x="5759450" y="3770313"/>
            <a:ext cx="1389063" cy="377825"/>
          </a:xfrm>
          <a:prstGeom prst="roundRect">
            <a:avLst>
              <a:gd name="adj" fmla="val 211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0" name="文本框 19"/>
          <p:cNvSpPr txBox="1">
            <a:spLocks noChangeArrowheads="1"/>
          </p:cNvSpPr>
          <p:nvPr/>
        </p:nvSpPr>
        <p:spPr bwMode="auto">
          <a:xfrm>
            <a:off x="5759450" y="4156075"/>
            <a:ext cx="2071688" cy="89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
        <p:nvSpPr>
          <p:cNvPr id="21" name="Rounded Rectangle 72"/>
          <p:cNvSpPr/>
          <p:nvPr/>
        </p:nvSpPr>
        <p:spPr>
          <a:xfrm>
            <a:off x="7974013" y="3770313"/>
            <a:ext cx="1390650" cy="377825"/>
          </a:xfrm>
          <a:prstGeom prst="roundRect">
            <a:avLst>
              <a:gd name="adj" fmla="val 2111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a:solidFill>
                  <a:srgbClr val="FFFFFF"/>
                </a:solidFill>
                <a:latin typeface="微软雅黑" panose="020B0503020204020204" pitchFamily="34" charset="-122"/>
                <a:ea typeface="微软雅黑" panose="020B0503020204020204" pitchFamily="34" charset="-122"/>
              </a:rPr>
              <a:t>标题</a:t>
            </a:r>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2" name="文本框 21"/>
          <p:cNvSpPr txBox="1">
            <a:spLocks noChangeArrowheads="1"/>
          </p:cNvSpPr>
          <p:nvPr/>
        </p:nvSpPr>
        <p:spPr bwMode="auto">
          <a:xfrm>
            <a:off x="7920038" y="4156075"/>
            <a:ext cx="2078037" cy="89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8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8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11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nodeType="withEffect">
                                  <p:stCondLst>
                                    <p:cond delay="11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nodeType="withEffect">
                                  <p:stCondLst>
                                    <p:cond delay="15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nodeType="withEffect">
                                  <p:stCondLst>
                                    <p:cond delay="15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53" presetClass="entr" presetSubtype="16" fill="hold" nodeType="withEffect">
                                  <p:stCondLst>
                                    <p:cond delay="18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53" presetClass="entr" presetSubtype="16" fill="hold" nodeType="withEffect">
                                  <p:stCondLst>
                                    <p:cond delay="18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6" presetClass="emph" presetSubtype="0" autoRev="1" fill="hold" nodeType="withEffect">
                                  <p:stCondLst>
                                    <p:cond delay="2000"/>
                                  </p:stCondLst>
                                  <p:childTnLst>
                                    <p:animScale>
                                      <p:cBhvr>
                                        <p:cTn id="45" dur="200" fill="hold"/>
                                        <p:tgtEl>
                                          <p:spTgt spid="7"/>
                                        </p:tgtEl>
                                      </p:cBhvr>
                                      <p:by x="108000" y="108000"/>
                                    </p:animScale>
                                  </p:childTnLst>
                                </p:cTn>
                              </p:par>
                              <p:par>
                                <p:cTn id="46" presetID="6" presetClass="emph" presetSubtype="0" autoRev="1" fill="hold" nodeType="withEffect">
                                  <p:stCondLst>
                                    <p:cond delay="2000"/>
                                  </p:stCondLst>
                                  <p:childTnLst>
                                    <p:animScale>
                                      <p:cBhvr>
                                        <p:cTn id="47" dur="200" fill="hold"/>
                                        <p:tgtEl>
                                          <p:spTgt spid="12"/>
                                        </p:tgtEl>
                                      </p:cBhvr>
                                      <p:by x="108000" y="108000"/>
                                    </p:animScale>
                                  </p:childTnLst>
                                </p:cTn>
                              </p:par>
                              <p:par>
                                <p:cTn id="48" presetID="10" presetClass="entr" presetSubtype="0" fill="hold" grpId="0" nodeType="withEffect">
                                  <p:stCondLst>
                                    <p:cond delay="250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25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grpId="0" nodeType="withEffect">
                                  <p:stCondLst>
                                    <p:cond delay="300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30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340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340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par>
                                <p:cTn id="66" presetID="10" presetClass="entr" presetSubtype="0" fill="hold" grpId="0" nodeType="withEffect">
                                  <p:stCondLst>
                                    <p:cond delay="380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380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5" grpId="0" animBg="1"/>
      <p:bldP spid="16" grpId="0"/>
      <p:bldP spid="17" grpId="0" animBg="1"/>
      <p:bldP spid="18" grpId="0"/>
      <p:bldP spid="19" grpId="0" animBg="1"/>
      <p:bldP spid="20" grpId="0"/>
      <p:bldP spid="21" grpId="0" animBg="1"/>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L 形 6"/>
          <p:cNvSpPr/>
          <p:nvPr/>
        </p:nvSpPr>
        <p:spPr>
          <a:xfrm rot="13509573">
            <a:off x="3644900" y="2328863"/>
            <a:ext cx="674688" cy="665162"/>
          </a:xfrm>
          <a:prstGeom prst="corner">
            <a:avLst>
              <a:gd name="adj1" fmla="val 33246"/>
              <a:gd name="adj2" fmla="val 302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8" name="L 形 7"/>
          <p:cNvSpPr/>
          <p:nvPr/>
        </p:nvSpPr>
        <p:spPr>
          <a:xfrm rot="13509573">
            <a:off x="7721600" y="2328863"/>
            <a:ext cx="674688" cy="665162"/>
          </a:xfrm>
          <a:prstGeom prst="corner">
            <a:avLst>
              <a:gd name="adj1" fmla="val 33246"/>
              <a:gd name="adj2" fmla="val 3024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9" name="六边形 8"/>
          <p:cNvSpPr/>
          <p:nvPr/>
        </p:nvSpPr>
        <p:spPr bwMode="auto">
          <a:xfrm>
            <a:off x="1028700" y="1676400"/>
            <a:ext cx="2282825" cy="1970088"/>
          </a:xfrm>
          <a:prstGeom prst="hexagon">
            <a:avLst>
              <a:gd name="adj" fmla="val 25000"/>
              <a:gd name="vf" fmla="val 115470"/>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KSO_Shape"/>
          <p:cNvSpPr/>
          <p:nvPr/>
        </p:nvSpPr>
        <p:spPr bwMode="auto">
          <a:xfrm>
            <a:off x="1709738" y="1849438"/>
            <a:ext cx="906462" cy="1011237"/>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11" name="矩形 25"/>
          <p:cNvSpPr>
            <a:spLocks noChangeArrowheads="1"/>
          </p:cNvSpPr>
          <p:nvPr/>
        </p:nvSpPr>
        <p:spPr bwMode="auto">
          <a:xfrm>
            <a:off x="1408113" y="2970213"/>
            <a:ext cx="1539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12" name="六边形 11"/>
          <p:cNvSpPr/>
          <p:nvPr/>
        </p:nvSpPr>
        <p:spPr bwMode="auto">
          <a:xfrm>
            <a:off x="4954588" y="1676400"/>
            <a:ext cx="2282825" cy="1970088"/>
          </a:xfrm>
          <a:prstGeom prst="hexagon">
            <a:avLst>
              <a:gd name="adj" fmla="val 25000"/>
              <a:gd name="vf" fmla="val 115470"/>
            </a:avLst>
          </a:prstGeom>
          <a:solidFill>
            <a:schemeClr val="accent2"/>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KSO_Shape"/>
          <p:cNvSpPr/>
          <p:nvPr/>
        </p:nvSpPr>
        <p:spPr bwMode="auto">
          <a:xfrm>
            <a:off x="5589588" y="1882775"/>
            <a:ext cx="1009650" cy="944563"/>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14" name="矩形 13"/>
          <p:cNvSpPr>
            <a:spLocks noChangeArrowheads="1"/>
          </p:cNvSpPr>
          <p:nvPr/>
        </p:nvSpPr>
        <p:spPr bwMode="auto">
          <a:xfrm>
            <a:off x="5326063" y="2970213"/>
            <a:ext cx="1539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添加标题</a:t>
            </a:r>
          </a:p>
        </p:txBody>
      </p:sp>
      <p:sp>
        <p:nvSpPr>
          <p:cNvPr id="15" name="六边形 14"/>
          <p:cNvSpPr/>
          <p:nvPr/>
        </p:nvSpPr>
        <p:spPr bwMode="auto">
          <a:xfrm>
            <a:off x="8880475" y="1676400"/>
            <a:ext cx="2282825" cy="1970088"/>
          </a:xfrm>
          <a:prstGeom prst="hexagon">
            <a:avLst>
              <a:gd name="adj" fmla="val 25000"/>
              <a:gd name="vf" fmla="val 115470"/>
            </a:avLst>
          </a:prstGeom>
          <a:solidFill>
            <a:schemeClr val="accent3"/>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KSO_Shape"/>
          <p:cNvSpPr/>
          <p:nvPr/>
        </p:nvSpPr>
        <p:spPr bwMode="auto">
          <a:xfrm>
            <a:off x="9542463" y="2001838"/>
            <a:ext cx="1009650" cy="706437"/>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mn-lt"/>
              <a:ea typeface="宋体" panose="02010600030101010101" pitchFamily="2" charset="-122"/>
            </a:endParaRPr>
          </a:p>
        </p:txBody>
      </p:sp>
      <p:sp>
        <p:nvSpPr>
          <p:cNvPr id="17" name="矩形 27"/>
          <p:cNvSpPr>
            <a:spLocks noChangeArrowheads="1"/>
          </p:cNvSpPr>
          <p:nvPr/>
        </p:nvSpPr>
        <p:spPr bwMode="auto">
          <a:xfrm>
            <a:off x="9285288" y="2970213"/>
            <a:ext cx="153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800" b="1">
                <a:solidFill>
                  <a:schemeClr val="bg1"/>
                </a:solidFill>
                <a:latin typeface="微软雅黑" panose="020B0503020204020204" pitchFamily="34" charset="-122"/>
                <a:ea typeface="微软雅黑" panose="020B0503020204020204" pitchFamily="34" charset="-122"/>
              </a:rPr>
              <a:t>添加标题</a:t>
            </a:r>
          </a:p>
        </p:txBody>
      </p:sp>
      <p:sp>
        <p:nvSpPr>
          <p:cNvPr id="18" name="矩形 117"/>
          <p:cNvSpPr>
            <a:spLocks noChangeArrowheads="1"/>
          </p:cNvSpPr>
          <p:nvPr/>
        </p:nvSpPr>
        <p:spPr bwMode="auto">
          <a:xfrm>
            <a:off x="1825625" y="4367213"/>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19" name="矩形 124"/>
          <p:cNvSpPr>
            <a:spLocks noChangeArrowheads="1"/>
          </p:cNvSpPr>
          <p:nvPr/>
        </p:nvSpPr>
        <p:spPr bwMode="auto">
          <a:xfrm>
            <a:off x="1825625" y="4879975"/>
            <a:ext cx="85439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latin typeface="宋体" panose="02010600030101010101" pitchFamily="2" charset="-122"/>
              </a:rPr>
              <a:t>标题标题标题标题标题标题标题标题标题标题标题标题标题标题标题标题标题标题标题标题标题标题标题标题标题标题标题标题</a:t>
            </a:r>
          </a:p>
        </p:txBody>
      </p:sp>
      <p:cxnSp>
        <p:nvCxnSpPr>
          <p:cNvPr id="20" name="直接连接符 19"/>
          <p:cNvCxnSpPr/>
          <p:nvPr/>
        </p:nvCxnSpPr>
        <p:spPr>
          <a:xfrm>
            <a:off x="1920875" y="4829175"/>
            <a:ext cx="18510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8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1300"/>
                            </p:stCondLst>
                            <p:childTnLst>
                              <p:par>
                                <p:cTn id="33" presetID="12" presetClass="entr" presetSubtype="8"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p:tgtEl>
                                          <p:spTgt spid="7"/>
                                        </p:tgtEl>
                                        <p:attrNameLst>
                                          <p:attrName>ppt_x</p:attrName>
                                        </p:attrNameLst>
                                      </p:cBhvr>
                                      <p:tavLst>
                                        <p:tav tm="0">
                                          <p:val>
                                            <p:strVal val="#ppt_x-#ppt_w*1.125000"/>
                                          </p:val>
                                        </p:tav>
                                        <p:tav tm="100000">
                                          <p:val>
                                            <p:strVal val="#ppt_x"/>
                                          </p:val>
                                        </p:tav>
                                      </p:tavLst>
                                    </p:anim>
                                    <p:animEffect transition="in" filter="wipe(right)">
                                      <p:cBhvr>
                                        <p:cTn id="36" dur="500"/>
                                        <p:tgtEl>
                                          <p:spTgt spid="7"/>
                                        </p:tgtEl>
                                      </p:cBhvr>
                                    </p:animEffect>
                                  </p:childTnLst>
                                </p:cTn>
                              </p:par>
                            </p:childTnLst>
                          </p:cTn>
                        </p:par>
                        <p:par>
                          <p:cTn id="37" fill="hold">
                            <p:stCondLst>
                              <p:cond delay="1800"/>
                            </p:stCondLst>
                            <p:childTnLst>
                              <p:par>
                                <p:cTn id="38" presetID="53" presetClass="entr" presetSubtype="16"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childTnLst>
                          </p:cTn>
                        </p:par>
                        <p:par>
                          <p:cTn id="53" fill="hold">
                            <p:stCondLst>
                              <p:cond delay="2300"/>
                            </p:stCondLst>
                            <p:childTnLst>
                              <p:par>
                                <p:cTn id="54" presetID="12" presetClass="entr" presetSubtype="8"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500"/>
                                        <p:tgtEl>
                                          <p:spTgt spid="8"/>
                                        </p:tgtEl>
                                        <p:attrNameLst>
                                          <p:attrName>ppt_x</p:attrName>
                                        </p:attrNameLst>
                                      </p:cBhvr>
                                      <p:tavLst>
                                        <p:tav tm="0">
                                          <p:val>
                                            <p:strVal val="#ppt_x-#ppt_w*1.125000"/>
                                          </p:val>
                                        </p:tav>
                                        <p:tav tm="100000">
                                          <p:val>
                                            <p:strVal val="#ppt_x"/>
                                          </p:val>
                                        </p:tav>
                                      </p:tavLst>
                                    </p:anim>
                                    <p:animEffect transition="in" filter="wipe(right)">
                                      <p:cBhvr>
                                        <p:cTn id="57" dur="500"/>
                                        <p:tgtEl>
                                          <p:spTgt spid="8"/>
                                        </p:tgtEl>
                                      </p:cBhvr>
                                    </p:animEffect>
                                  </p:childTnLst>
                                </p:cTn>
                              </p:par>
                            </p:childTnLst>
                          </p:cTn>
                        </p:par>
                        <p:par>
                          <p:cTn id="58" fill="hold">
                            <p:stCondLst>
                              <p:cond delay="2800"/>
                            </p:stCondLst>
                            <p:childTnLst>
                              <p:par>
                                <p:cTn id="59" presetID="53" presetClass="entr" presetSubtype="16"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500" fill="hold"/>
                                        <p:tgtEl>
                                          <p:spTgt spid="16"/>
                                        </p:tgtEl>
                                        <p:attrNameLst>
                                          <p:attrName>ppt_w</p:attrName>
                                        </p:attrNameLst>
                                      </p:cBhvr>
                                      <p:tavLst>
                                        <p:tav tm="0">
                                          <p:val>
                                            <p:fltVal val="0"/>
                                          </p:val>
                                        </p:tav>
                                        <p:tav tm="100000">
                                          <p:val>
                                            <p:strVal val="#ppt_w"/>
                                          </p:val>
                                        </p:tav>
                                      </p:tavLst>
                                    </p:anim>
                                    <p:anim calcmode="lin" valueType="num">
                                      <p:cBhvr>
                                        <p:cTn id="67" dur="500" fill="hold"/>
                                        <p:tgtEl>
                                          <p:spTgt spid="16"/>
                                        </p:tgtEl>
                                        <p:attrNameLst>
                                          <p:attrName>ppt_h</p:attrName>
                                        </p:attrNameLst>
                                      </p:cBhvr>
                                      <p:tavLst>
                                        <p:tav tm="0">
                                          <p:val>
                                            <p:fltVal val="0"/>
                                          </p:val>
                                        </p:tav>
                                        <p:tav tm="100000">
                                          <p:val>
                                            <p:strVal val="#ppt_h"/>
                                          </p:val>
                                        </p:tav>
                                      </p:tavLst>
                                    </p:anim>
                                    <p:animEffect transition="in" filter="fade">
                                      <p:cBhvr>
                                        <p:cTn id="68" dur="500"/>
                                        <p:tgtEl>
                                          <p:spTgt spid="16"/>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childTnLst>
                                </p:cTn>
                              </p:par>
                            </p:childTnLst>
                          </p:cTn>
                        </p:par>
                        <p:par>
                          <p:cTn id="74" fill="hold">
                            <p:stCondLst>
                              <p:cond delay="3300"/>
                            </p:stCondLst>
                            <p:childTnLst>
                              <p:par>
                                <p:cTn id="75" presetID="10"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childTnLst>
                                </p:cTn>
                              </p:par>
                              <p:par>
                                <p:cTn id="81" presetID="10" presetClass="entr" presetSubtype="0" fill="hold"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10" grpId="0" animBg="1"/>
      <p:bldP spid="11" grpId="0"/>
      <p:bldP spid="13" grpId="0" animBg="1"/>
      <p:bldP spid="14" grpId="0"/>
      <p:bldP spid="16" grpId="0" animBg="1"/>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1</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MH_Desc_1"/>
          <p:cNvSpPr txBox="1">
            <a:spLocks noChangeArrowheads="1"/>
          </p:cNvSpPr>
          <p:nvPr/>
        </p:nvSpPr>
        <p:spPr bwMode="auto">
          <a:xfrm>
            <a:off x="8851900" y="2252663"/>
            <a:ext cx="2913063" cy="33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latin typeface="宋体" panose="02010600030101010101" pitchFamily="2" charset="-122"/>
              </a:rPr>
              <a:t>标题标题标题标题标题标题标题标题标题标题标题标题标题标题标题标题标题标题标题标题标题标题标题标题标题标题标题标题标题标题标题标题标题标题标题标题标题标题标题标题标题标题</a:t>
            </a:r>
          </a:p>
        </p:txBody>
      </p:sp>
      <p:sp>
        <p:nvSpPr>
          <p:cNvPr id="8" name="MH_SubTitle_1"/>
          <p:cNvSpPr/>
          <p:nvPr/>
        </p:nvSpPr>
        <p:spPr bwMode="auto">
          <a:xfrm>
            <a:off x="5383213" y="2235200"/>
            <a:ext cx="3209925" cy="804863"/>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6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1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2"/>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此处输入标题</a:t>
            </a:r>
          </a:p>
        </p:txBody>
      </p:sp>
      <p:sp>
        <p:nvSpPr>
          <p:cNvPr id="9" name="MH_SubTitle_2"/>
          <p:cNvSpPr/>
          <p:nvPr/>
        </p:nvSpPr>
        <p:spPr bwMode="auto">
          <a:xfrm flipH="1">
            <a:off x="5383213" y="3511550"/>
            <a:ext cx="3209925" cy="803275"/>
          </a:xfrm>
          <a:custGeom>
            <a:avLst/>
            <a:gdLst>
              <a:gd name="T0" fmla="*/ 52232 w 5009091"/>
              <a:gd name="T1" fmla="*/ 2683 h 1255217"/>
              <a:gd name="T2" fmla="*/ 51475 w 5009091"/>
              <a:gd name="T3" fmla="*/ 2992 h 1255217"/>
              <a:gd name="T4" fmla="*/ 51462 w 5009091"/>
              <a:gd name="T5" fmla="*/ 3006 h 1255217"/>
              <a:gd name="T6" fmla="*/ 51274 w 5009091"/>
              <a:gd name="T7" fmla="*/ 3316 h 1255217"/>
              <a:gd name="T8" fmla="*/ 54470 w 5009091"/>
              <a:gd name="T9" fmla="*/ 6472 h 1255217"/>
              <a:gd name="T10" fmla="*/ 54783 w 5009091"/>
              <a:gd name="T11" fmla="*/ 7220 h 1255217"/>
              <a:gd name="T12" fmla="*/ 54780 w 5009091"/>
              <a:gd name="T13" fmla="*/ 7241 h 1255217"/>
              <a:gd name="T14" fmla="*/ 54470 w 5009091"/>
              <a:gd name="T15" fmla="*/ 8009 h 1255217"/>
              <a:gd name="T16" fmla="*/ 51274 w 5009091"/>
              <a:gd name="T17" fmla="*/ 11166 h 1255217"/>
              <a:gd name="T18" fmla="*/ 51462 w 5009091"/>
              <a:gd name="T19" fmla="*/ 11476 h 1255217"/>
              <a:gd name="T20" fmla="*/ 51475 w 5009091"/>
              <a:gd name="T21" fmla="*/ 11490 h 1255217"/>
              <a:gd name="T22" fmla="*/ 52988 w 5009091"/>
              <a:gd name="T23" fmla="*/ 11490 h 1255217"/>
              <a:gd name="T24" fmla="*/ 56511 w 5009091"/>
              <a:gd name="T25" fmla="*/ 8009 h 1255217"/>
              <a:gd name="T26" fmla="*/ 56823 w 5009091"/>
              <a:gd name="T27" fmla="*/ 7241 h 1255217"/>
              <a:gd name="T28" fmla="*/ 56825 w 5009091"/>
              <a:gd name="T29" fmla="*/ 7220 h 1255217"/>
              <a:gd name="T30" fmla="*/ 56511 w 5009091"/>
              <a:gd name="T31" fmla="*/ 6472 h 1255217"/>
              <a:gd name="T32" fmla="*/ 52988 w 5009091"/>
              <a:gd name="T33" fmla="*/ 2992 h 1255217"/>
              <a:gd name="T34" fmla="*/ 52232 w 5009091"/>
              <a:gd name="T35" fmla="*/ 2683 h 1255217"/>
              <a:gd name="T36" fmla="*/ 51208 w 5009091"/>
              <a:gd name="T37" fmla="*/ 0 h 1255217"/>
              <a:gd name="T38" fmla="*/ 52409 w 5009091"/>
              <a:gd name="T39" fmla="*/ 492 h 1255217"/>
              <a:gd name="T40" fmla="*/ 58006 w 5009091"/>
              <a:gd name="T41" fmla="*/ 6021 h 1255217"/>
              <a:gd name="T42" fmla="*/ 58503 w 5009091"/>
              <a:gd name="T43" fmla="*/ 7207 h 1255217"/>
              <a:gd name="T44" fmla="*/ 58500 w 5009091"/>
              <a:gd name="T45" fmla="*/ 7241 h 1255217"/>
              <a:gd name="T46" fmla="*/ 58006 w 5009091"/>
              <a:gd name="T47" fmla="*/ 8461 h 1255217"/>
              <a:gd name="T48" fmla="*/ 52409 w 5009091"/>
              <a:gd name="T49" fmla="*/ 13990 h 1255217"/>
              <a:gd name="T50" fmla="*/ 50007 w 5009091"/>
              <a:gd name="T51" fmla="*/ 13990 h 1255217"/>
              <a:gd name="T52" fmla="*/ 49988 w 5009091"/>
              <a:gd name="T53" fmla="*/ 13971 h 1255217"/>
              <a:gd name="T54" fmla="*/ 49938 w 5009091"/>
              <a:gd name="T55" fmla="*/ 13981 h 1255217"/>
              <a:gd name="T56" fmla="*/ 1483 w 5009091"/>
              <a:gd name="T57" fmla="*/ 13981 h 1255217"/>
              <a:gd name="T58" fmla="*/ 0 w 5009091"/>
              <a:gd name="T59" fmla="*/ 12515 h 1255217"/>
              <a:gd name="T60" fmla="*/ 0 w 5009091"/>
              <a:gd name="T61" fmla="*/ 1966 h 1255217"/>
              <a:gd name="T62" fmla="*/ 1483 w 5009091"/>
              <a:gd name="T63" fmla="*/ 501 h 1255217"/>
              <a:gd name="T64" fmla="*/ 49938 w 5009091"/>
              <a:gd name="T65" fmla="*/ 501 h 1255217"/>
              <a:gd name="T66" fmla="*/ 49988 w 5009091"/>
              <a:gd name="T67" fmla="*/ 511 h 1255217"/>
              <a:gd name="T68" fmla="*/ 50007 w 5009091"/>
              <a:gd name="T69" fmla="*/ 492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1"/>
          </a:solidFill>
          <a:ln>
            <a:noFill/>
          </a:ln>
        </p:spPr>
        <p:txBody>
          <a:bodyPr lIns="540000" rIns="9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此处输入标题</a:t>
            </a:r>
          </a:p>
        </p:txBody>
      </p:sp>
      <p:sp>
        <p:nvSpPr>
          <p:cNvPr id="10" name="MH_SubTitle_3"/>
          <p:cNvSpPr/>
          <p:nvPr/>
        </p:nvSpPr>
        <p:spPr bwMode="auto">
          <a:xfrm>
            <a:off x="5383213" y="4786313"/>
            <a:ext cx="3209925" cy="804862"/>
          </a:xfrm>
          <a:custGeom>
            <a:avLst/>
            <a:gdLst>
              <a:gd name="T0" fmla="*/ 52232 w 5009091"/>
              <a:gd name="T1" fmla="*/ 2731 h 1255217"/>
              <a:gd name="T2" fmla="*/ 51475 w 5009091"/>
              <a:gd name="T3" fmla="*/ 3046 h 1255217"/>
              <a:gd name="T4" fmla="*/ 51462 w 5009091"/>
              <a:gd name="T5" fmla="*/ 3059 h 1255217"/>
              <a:gd name="T6" fmla="*/ 51274 w 5009091"/>
              <a:gd name="T7" fmla="*/ 3375 h 1255217"/>
              <a:gd name="T8" fmla="*/ 54470 w 5009091"/>
              <a:gd name="T9" fmla="*/ 6588 h 1255217"/>
              <a:gd name="T10" fmla="*/ 54783 w 5009091"/>
              <a:gd name="T11" fmla="*/ 7349 h 1255217"/>
              <a:gd name="T12" fmla="*/ 54780 w 5009091"/>
              <a:gd name="T13" fmla="*/ 7371 h 1255217"/>
              <a:gd name="T14" fmla="*/ 54470 w 5009091"/>
              <a:gd name="T15" fmla="*/ 8153 h 1255217"/>
              <a:gd name="T16" fmla="*/ 51274 w 5009091"/>
              <a:gd name="T17" fmla="*/ 11367 h 1255217"/>
              <a:gd name="T18" fmla="*/ 51462 w 5009091"/>
              <a:gd name="T19" fmla="*/ 11682 h 1255217"/>
              <a:gd name="T20" fmla="*/ 51475 w 5009091"/>
              <a:gd name="T21" fmla="*/ 11696 h 1255217"/>
              <a:gd name="T22" fmla="*/ 52988 w 5009091"/>
              <a:gd name="T23" fmla="*/ 11696 h 1255217"/>
              <a:gd name="T24" fmla="*/ 56511 w 5009091"/>
              <a:gd name="T25" fmla="*/ 8153 h 1255217"/>
              <a:gd name="T26" fmla="*/ 56823 w 5009091"/>
              <a:gd name="T27" fmla="*/ 7371 h 1255217"/>
              <a:gd name="T28" fmla="*/ 56825 w 5009091"/>
              <a:gd name="T29" fmla="*/ 7349 h 1255217"/>
              <a:gd name="T30" fmla="*/ 56511 w 5009091"/>
              <a:gd name="T31" fmla="*/ 6588 h 1255217"/>
              <a:gd name="T32" fmla="*/ 52988 w 5009091"/>
              <a:gd name="T33" fmla="*/ 3046 h 1255217"/>
              <a:gd name="T34" fmla="*/ 52232 w 5009091"/>
              <a:gd name="T35" fmla="*/ 2731 h 1255217"/>
              <a:gd name="T36" fmla="*/ 51208 w 5009091"/>
              <a:gd name="T37" fmla="*/ 0 h 1255217"/>
              <a:gd name="T38" fmla="*/ 52409 w 5009091"/>
              <a:gd name="T39" fmla="*/ 500 h 1255217"/>
              <a:gd name="T40" fmla="*/ 58006 w 5009091"/>
              <a:gd name="T41" fmla="*/ 6128 h 1255217"/>
              <a:gd name="T42" fmla="*/ 58503 w 5009091"/>
              <a:gd name="T43" fmla="*/ 7337 h 1255217"/>
              <a:gd name="T44" fmla="*/ 58500 w 5009091"/>
              <a:gd name="T45" fmla="*/ 7371 h 1255217"/>
              <a:gd name="T46" fmla="*/ 58006 w 5009091"/>
              <a:gd name="T47" fmla="*/ 8613 h 1255217"/>
              <a:gd name="T48" fmla="*/ 52409 w 5009091"/>
              <a:gd name="T49" fmla="*/ 14241 h 1255217"/>
              <a:gd name="T50" fmla="*/ 50007 w 5009091"/>
              <a:gd name="T51" fmla="*/ 14241 h 1255217"/>
              <a:gd name="T52" fmla="*/ 49988 w 5009091"/>
              <a:gd name="T53" fmla="*/ 14222 h 1255217"/>
              <a:gd name="T54" fmla="*/ 49938 w 5009091"/>
              <a:gd name="T55" fmla="*/ 14232 h 1255217"/>
              <a:gd name="T56" fmla="*/ 1483 w 5009091"/>
              <a:gd name="T57" fmla="*/ 14232 h 1255217"/>
              <a:gd name="T58" fmla="*/ 0 w 5009091"/>
              <a:gd name="T59" fmla="*/ 12740 h 1255217"/>
              <a:gd name="T60" fmla="*/ 0 w 5009091"/>
              <a:gd name="T61" fmla="*/ 2001 h 1255217"/>
              <a:gd name="T62" fmla="*/ 1483 w 5009091"/>
              <a:gd name="T63" fmla="*/ 510 h 1255217"/>
              <a:gd name="T64" fmla="*/ 49938 w 5009091"/>
              <a:gd name="T65" fmla="*/ 510 h 1255217"/>
              <a:gd name="T66" fmla="*/ 49988 w 5009091"/>
              <a:gd name="T67" fmla="*/ 519 h 1255217"/>
              <a:gd name="T68" fmla="*/ 50007 w 5009091"/>
              <a:gd name="T69" fmla="*/ 500 h 1255217"/>
              <a:gd name="T70" fmla="*/ 51208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chemeClr val="accent3"/>
          </a:solidFill>
          <a:ln>
            <a:noFill/>
          </a:ln>
        </p:spPr>
        <p:txBody>
          <a:bodyPr rIns="54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600" b="1">
                <a:solidFill>
                  <a:schemeClr val="bg1"/>
                </a:solidFill>
                <a:latin typeface="微软雅黑" panose="020B0503020204020204" pitchFamily="34" charset="-122"/>
                <a:ea typeface="微软雅黑" panose="020B0503020204020204" pitchFamily="34" charset="-122"/>
              </a:rPr>
              <a:t>此处输入标题</a:t>
            </a:r>
          </a:p>
        </p:txBody>
      </p:sp>
      <p:sp>
        <p:nvSpPr>
          <p:cNvPr id="11" name="MH_SubTitle_4"/>
          <p:cNvSpPr/>
          <p:nvPr/>
        </p:nvSpPr>
        <p:spPr>
          <a:xfrm>
            <a:off x="1325563" y="3141663"/>
            <a:ext cx="2519362" cy="598487"/>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b="1" dirty="0">
                <a:solidFill>
                  <a:schemeClr val="bg1"/>
                </a:solidFill>
                <a:latin typeface="宋体" panose="02010600030101010101" pitchFamily="2" charset="-122"/>
                <a:ea typeface="宋体" panose="02010600030101010101" pitchFamily="2" charset="-122"/>
              </a:rPr>
              <a:t>此处输入标题</a:t>
            </a:r>
          </a:p>
        </p:txBody>
      </p:sp>
      <p:sp>
        <p:nvSpPr>
          <p:cNvPr id="12" name="MH_SubTitle_3"/>
          <p:cNvSpPr/>
          <p:nvPr/>
        </p:nvSpPr>
        <p:spPr>
          <a:xfrm>
            <a:off x="1325563" y="3824288"/>
            <a:ext cx="2519362" cy="598487"/>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b="1" dirty="0">
                <a:solidFill>
                  <a:schemeClr val="bg1"/>
                </a:solidFill>
                <a:latin typeface="宋体" panose="02010600030101010101" pitchFamily="2" charset="-122"/>
                <a:ea typeface="宋体" panose="02010600030101010101" pitchFamily="2" charset="-122"/>
              </a:rPr>
              <a:t>此处输入标题</a:t>
            </a:r>
          </a:p>
        </p:txBody>
      </p:sp>
      <p:sp>
        <p:nvSpPr>
          <p:cNvPr id="13" name="MH_SubTitle_2"/>
          <p:cNvSpPr/>
          <p:nvPr/>
        </p:nvSpPr>
        <p:spPr>
          <a:xfrm>
            <a:off x="1325563" y="4506913"/>
            <a:ext cx="2519362" cy="598487"/>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b="1" dirty="0">
                <a:solidFill>
                  <a:schemeClr val="bg1"/>
                </a:solidFill>
                <a:latin typeface="宋体" panose="02010600030101010101" pitchFamily="2" charset="-122"/>
                <a:ea typeface="宋体" panose="02010600030101010101" pitchFamily="2" charset="-122"/>
              </a:rPr>
              <a:t>此处输入标题</a:t>
            </a:r>
          </a:p>
        </p:txBody>
      </p:sp>
      <p:sp>
        <p:nvSpPr>
          <p:cNvPr id="14" name="MH_SubTitle_1"/>
          <p:cNvSpPr/>
          <p:nvPr/>
        </p:nvSpPr>
        <p:spPr>
          <a:xfrm>
            <a:off x="1325563" y="5189538"/>
            <a:ext cx="2519362" cy="598487"/>
          </a:xfrm>
          <a:prstGeom prst="rect">
            <a:avLst/>
          </a:prstGeom>
          <a:solidFill>
            <a:schemeClr val="accent3">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b="1" dirty="0">
                <a:solidFill>
                  <a:schemeClr val="bg1"/>
                </a:solidFill>
                <a:latin typeface="宋体" panose="02010600030101010101" pitchFamily="2" charset="-122"/>
                <a:ea typeface="宋体" panose="02010600030101010101" pitchFamily="2" charset="-122"/>
              </a:rPr>
              <a:t>此处输入标题</a:t>
            </a:r>
          </a:p>
        </p:txBody>
      </p:sp>
      <p:sp>
        <p:nvSpPr>
          <p:cNvPr id="15" name="MH_SubTitle_5"/>
          <p:cNvSpPr/>
          <p:nvPr/>
        </p:nvSpPr>
        <p:spPr>
          <a:xfrm>
            <a:off x="552450" y="1101725"/>
            <a:ext cx="4086225" cy="1971675"/>
          </a:xfrm>
          <a:prstGeom prst="upArrow">
            <a:avLst>
              <a:gd name="adj1" fmla="val 61514"/>
              <a:gd name="adj2" fmla="val 83131"/>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rPr>
              <a:t>此处输入标题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grpId="0" nodeType="withEffect">
                                  <p:stCondLst>
                                    <p:cond delay="3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6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9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11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13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2" presetClass="entr" presetSubtype="2" fill="hold" grpId="0" nodeType="withEffect">
                                  <p:stCondLst>
                                    <p:cond delay="16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19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1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par>
                                <p:cTn id="43" presetID="10" presetClass="entr" presetSubtype="0" fill="hold" grpId="0" nodeType="withEffect">
                                  <p:stCondLst>
                                    <p:cond delay="24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61881" y="1721989"/>
            <a:ext cx="2273073" cy="22730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latin typeface="微软雅黑" panose="020B0503020204020204" pitchFamily="34" charset="-122"/>
                <a:ea typeface="微软雅黑" panose="020B0503020204020204" pitchFamily="34" charset="-122"/>
              </a:rPr>
              <a:t>2</a:t>
            </a:r>
            <a:endParaRPr lang="zh-CN" altLang="en-US" sz="166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4211711" y="4164399"/>
            <a:ext cx="3778403" cy="754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lnSpc>
                <a:spcPct val="110000"/>
              </a:lnSpc>
            </a:pPr>
            <a:r>
              <a:rPr lang="zh-CN" altLang="en-US" sz="32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4329374" y="4827375"/>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3897" r="47520"/>
          <a:stretch>
            <a:fillRect/>
          </a:stretch>
        </p:blipFill>
        <p:spPr>
          <a:xfrm>
            <a:off x="1" y="0"/>
            <a:ext cx="12192000" cy="9280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453" y="4181888"/>
            <a:ext cx="2573075" cy="267611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88297" y="4181888"/>
            <a:ext cx="2573075" cy="2676112"/>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Rectangle 43"/>
          <p:cNvSpPr>
            <a:spLocks noChangeArrowheads="1"/>
          </p:cNvSpPr>
          <p:nvPr/>
        </p:nvSpPr>
        <p:spPr bwMode="auto">
          <a:xfrm>
            <a:off x="1627188" y="3184525"/>
            <a:ext cx="974725" cy="254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8" name="Rectangle 44"/>
          <p:cNvSpPr>
            <a:spLocks noChangeArrowheads="1"/>
          </p:cNvSpPr>
          <p:nvPr/>
        </p:nvSpPr>
        <p:spPr bwMode="auto">
          <a:xfrm>
            <a:off x="4225925" y="3184525"/>
            <a:ext cx="977900" cy="254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9" name="Rectangle 45"/>
          <p:cNvSpPr>
            <a:spLocks noChangeArrowheads="1"/>
          </p:cNvSpPr>
          <p:nvPr/>
        </p:nvSpPr>
        <p:spPr bwMode="auto">
          <a:xfrm>
            <a:off x="6975475" y="3184525"/>
            <a:ext cx="974725" cy="25400"/>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10" name="Rectangle 46"/>
          <p:cNvSpPr>
            <a:spLocks noChangeArrowheads="1"/>
          </p:cNvSpPr>
          <p:nvPr/>
        </p:nvSpPr>
        <p:spPr bwMode="auto">
          <a:xfrm>
            <a:off x="9451975" y="3184525"/>
            <a:ext cx="974725" cy="254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nvGrpSpPr>
          <p:cNvPr id="11" name="组合 10"/>
          <p:cNvGrpSpPr/>
          <p:nvPr/>
        </p:nvGrpSpPr>
        <p:grpSpPr>
          <a:xfrm>
            <a:off x="1724025" y="3287714"/>
            <a:ext cx="779463" cy="1027113"/>
            <a:chOff x="736600" y="5478463"/>
            <a:chExt cx="779463" cy="1027113"/>
          </a:xfrm>
          <a:solidFill>
            <a:schemeClr val="tx1">
              <a:lumMod val="65000"/>
              <a:lumOff val="35000"/>
            </a:schemeClr>
          </a:solidFill>
        </p:grpSpPr>
        <p:sp>
          <p:nvSpPr>
            <p:cNvPr id="12" name="Freeform 47"/>
            <p:cNvSpPr>
              <a:spLocks noEditPoints="1"/>
            </p:cNvSpPr>
            <p:nvPr/>
          </p:nvSpPr>
          <p:spPr bwMode="auto">
            <a:xfrm>
              <a:off x="736600" y="5740401"/>
              <a:ext cx="609600" cy="765175"/>
            </a:xfrm>
            <a:custGeom>
              <a:avLst/>
              <a:gdLst>
                <a:gd name="T0" fmla="*/ 127 w 144"/>
                <a:gd name="T1" fmla="*/ 110 h 180"/>
                <a:gd name="T2" fmla="*/ 143 w 144"/>
                <a:gd name="T3" fmla="*/ 61 h 180"/>
                <a:gd name="T4" fmla="*/ 82 w 144"/>
                <a:gd name="T5" fmla="*/ 0 h 180"/>
                <a:gd name="T6" fmla="*/ 21 w 144"/>
                <a:gd name="T7" fmla="*/ 61 h 180"/>
                <a:gd name="T8" fmla="*/ 20 w 144"/>
                <a:gd name="T9" fmla="*/ 76 h 180"/>
                <a:gd name="T10" fmla="*/ 0 w 144"/>
                <a:gd name="T11" fmla="*/ 112 h 180"/>
                <a:gd name="T12" fmla="*/ 20 w 144"/>
                <a:gd name="T13" fmla="*/ 112 h 180"/>
                <a:gd name="T14" fmla="*/ 20 w 144"/>
                <a:gd name="T15" fmla="*/ 150 h 180"/>
                <a:gd name="T16" fmla="*/ 22 w 144"/>
                <a:gd name="T17" fmla="*/ 150 h 180"/>
                <a:gd name="T18" fmla="*/ 35 w 144"/>
                <a:gd name="T19" fmla="*/ 150 h 180"/>
                <a:gd name="T20" fmla="*/ 57 w 144"/>
                <a:gd name="T21" fmla="*/ 149 h 180"/>
                <a:gd name="T22" fmla="*/ 62 w 144"/>
                <a:gd name="T23" fmla="*/ 180 h 180"/>
                <a:gd name="T24" fmla="*/ 144 w 144"/>
                <a:gd name="T25" fmla="*/ 180 h 180"/>
                <a:gd name="T26" fmla="*/ 126 w 144"/>
                <a:gd name="T27" fmla="*/ 113 h 180"/>
                <a:gd name="T28" fmla="*/ 127 w 144"/>
                <a:gd name="T29" fmla="*/ 110 h 180"/>
                <a:gd name="T30" fmla="*/ 139 w 144"/>
                <a:gd name="T31" fmla="*/ 176 h 180"/>
                <a:gd name="T32" fmla="*/ 66 w 144"/>
                <a:gd name="T33" fmla="*/ 176 h 180"/>
                <a:gd name="T34" fmla="*/ 60 w 144"/>
                <a:gd name="T35" fmla="*/ 145 h 180"/>
                <a:gd name="T36" fmla="*/ 58 w 144"/>
                <a:gd name="T37" fmla="*/ 145 h 180"/>
                <a:gd name="T38" fmla="*/ 35 w 144"/>
                <a:gd name="T39" fmla="*/ 146 h 180"/>
                <a:gd name="T40" fmla="*/ 24 w 144"/>
                <a:gd name="T41" fmla="*/ 146 h 180"/>
                <a:gd name="T42" fmla="*/ 24 w 144"/>
                <a:gd name="T43" fmla="*/ 108 h 180"/>
                <a:gd name="T44" fmla="*/ 7 w 144"/>
                <a:gd name="T45" fmla="*/ 108 h 180"/>
                <a:gd name="T46" fmla="*/ 24 w 144"/>
                <a:gd name="T47" fmla="*/ 77 h 180"/>
                <a:gd name="T48" fmla="*/ 25 w 144"/>
                <a:gd name="T49" fmla="*/ 61 h 180"/>
                <a:gd name="T50" fmla="*/ 82 w 144"/>
                <a:gd name="T51" fmla="*/ 3 h 180"/>
                <a:gd name="T52" fmla="*/ 139 w 144"/>
                <a:gd name="T53" fmla="*/ 61 h 180"/>
                <a:gd name="T54" fmla="*/ 124 w 144"/>
                <a:gd name="T55" fmla="*/ 108 h 180"/>
                <a:gd name="T56" fmla="*/ 122 w 144"/>
                <a:gd name="T57" fmla="*/ 111 h 180"/>
                <a:gd name="T58" fmla="*/ 122 w 144"/>
                <a:gd name="T59" fmla="*/ 112 h 180"/>
                <a:gd name="T60" fmla="*/ 139 w 144"/>
                <a:gd name="T61" fmla="*/ 17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80">
                  <a:moveTo>
                    <a:pt x="127" y="110"/>
                  </a:moveTo>
                  <a:cubicBezTo>
                    <a:pt x="133" y="101"/>
                    <a:pt x="143" y="84"/>
                    <a:pt x="143" y="61"/>
                  </a:cubicBezTo>
                  <a:cubicBezTo>
                    <a:pt x="143" y="27"/>
                    <a:pt x="116" y="0"/>
                    <a:pt x="82" y="0"/>
                  </a:cubicBezTo>
                  <a:cubicBezTo>
                    <a:pt x="48" y="0"/>
                    <a:pt x="21" y="27"/>
                    <a:pt x="21" y="61"/>
                  </a:cubicBezTo>
                  <a:cubicBezTo>
                    <a:pt x="20" y="76"/>
                    <a:pt x="20" y="76"/>
                    <a:pt x="20" y="76"/>
                  </a:cubicBezTo>
                  <a:cubicBezTo>
                    <a:pt x="0" y="112"/>
                    <a:pt x="0" y="112"/>
                    <a:pt x="0" y="112"/>
                  </a:cubicBezTo>
                  <a:cubicBezTo>
                    <a:pt x="20" y="112"/>
                    <a:pt x="20" y="112"/>
                    <a:pt x="20" y="112"/>
                  </a:cubicBezTo>
                  <a:cubicBezTo>
                    <a:pt x="20" y="150"/>
                    <a:pt x="20" y="150"/>
                    <a:pt x="20" y="150"/>
                  </a:cubicBezTo>
                  <a:cubicBezTo>
                    <a:pt x="22" y="150"/>
                    <a:pt x="22" y="150"/>
                    <a:pt x="22" y="150"/>
                  </a:cubicBezTo>
                  <a:cubicBezTo>
                    <a:pt x="22" y="150"/>
                    <a:pt x="27" y="150"/>
                    <a:pt x="35" y="150"/>
                  </a:cubicBezTo>
                  <a:cubicBezTo>
                    <a:pt x="43" y="150"/>
                    <a:pt x="50" y="150"/>
                    <a:pt x="57" y="149"/>
                  </a:cubicBezTo>
                  <a:cubicBezTo>
                    <a:pt x="62" y="180"/>
                    <a:pt x="62" y="180"/>
                    <a:pt x="62" y="180"/>
                  </a:cubicBezTo>
                  <a:cubicBezTo>
                    <a:pt x="144" y="180"/>
                    <a:pt x="144" y="180"/>
                    <a:pt x="144" y="180"/>
                  </a:cubicBezTo>
                  <a:cubicBezTo>
                    <a:pt x="126" y="113"/>
                    <a:pt x="126" y="113"/>
                    <a:pt x="126" y="113"/>
                  </a:cubicBezTo>
                  <a:cubicBezTo>
                    <a:pt x="126" y="112"/>
                    <a:pt x="127" y="111"/>
                    <a:pt x="127" y="110"/>
                  </a:cubicBezTo>
                  <a:close/>
                  <a:moveTo>
                    <a:pt x="139" y="176"/>
                  </a:moveTo>
                  <a:cubicBezTo>
                    <a:pt x="66" y="176"/>
                    <a:pt x="66" y="176"/>
                    <a:pt x="66" y="176"/>
                  </a:cubicBezTo>
                  <a:cubicBezTo>
                    <a:pt x="60" y="145"/>
                    <a:pt x="60" y="145"/>
                    <a:pt x="60" y="145"/>
                  </a:cubicBezTo>
                  <a:cubicBezTo>
                    <a:pt x="58" y="145"/>
                    <a:pt x="58" y="145"/>
                    <a:pt x="58" y="145"/>
                  </a:cubicBezTo>
                  <a:cubicBezTo>
                    <a:pt x="51" y="146"/>
                    <a:pt x="44" y="146"/>
                    <a:pt x="35" y="146"/>
                  </a:cubicBezTo>
                  <a:cubicBezTo>
                    <a:pt x="30" y="146"/>
                    <a:pt x="26" y="146"/>
                    <a:pt x="24" y="146"/>
                  </a:cubicBezTo>
                  <a:cubicBezTo>
                    <a:pt x="24" y="108"/>
                    <a:pt x="24" y="108"/>
                    <a:pt x="24" y="108"/>
                  </a:cubicBezTo>
                  <a:cubicBezTo>
                    <a:pt x="7" y="108"/>
                    <a:pt x="7" y="108"/>
                    <a:pt x="7" y="108"/>
                  </a:cubicBezTo>
                  <a:cubicBezTo>
                    <a:pt x="24" y="77"/>
                    <a:pt x="24" y="77"/>
                    <a:pt x="24" y="77"/>
                  </a:cubicBezTo>
                  <a:cubicBezTo>
                    <a:pt x="25" y="61"/>
                    <a:pt x="25" y="61"/>
                    <a:pt x="25" y="61"/>
                  </a:cubicBezTo>
                  <a:cubicBezTo>
                    <a:pt x="25" y="29"/>
                    <a:pt x="50" y="3"/>
                    <a:pt x="82" y="3"/>
                  </a:cubicBezTo>
                  <a:cubicBezTo>
                    <a:pt x="114" y="3"/>
                    <a:pt x="139" y="29"/>
                    <a:pt x="139" y="61"/>
                  </a:cubicBezTo>
                  <a:cubicBezTo>
                    <a:pt x="139" y="83"/>
                    <a:pt x="130" y="99"/>
                    <a:pt x="124" y="108"/>
                  </a:cubicBezTo>
                  <a:cubicBezTo>
                    <a:pt x="123" y="109"/>
                    <a:pt x="123" y="110"/>
                    <a:pt x="122" y="111"/>
                  </a:cubicBezTo>
                  <a:cubicBezTo>
                    <a:pt x="122" y="112"/>
                    <a:pt x="122" y="112"/>
                    <a:pt x="122" y="112"/>
                  </a:cubicBezTo>
                  <a:lnTo>
                    <a:pt x="139"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3" name="Freeform 48"/>
            <p:cNvSpPr>
              <a:spLocks noEditPoints="1"/>
            </p:cNvSpPr>
            <p:nvPr/>
          </p:nvSpPr>
          <p:spPr bwMode="auto">
            <a:xfrm>
              <a:off x="896938" y="5791201"/>
              <a:ext cx="373062" cy="369888"/>
            </a:xfrm>
            <a:custGeom>
              <a:avLst/>
              <a:gdLst>
                <a:gd name="T0" fmla="*/ 44 w 88"/>
                <a:gd name="T1" fmla="*/ 0 h 87"/>
                <a:gd name="T2" fmla="*/ 0 w 88"/>
                <a:gd name="T3" fmla="*/ 43 h 87"/>
                <a:gd name="T4" fmla="*/ 44 w 88"/>
                <a:gd name="T5" fmla="*/ 87 h 87"/>
                <a:gd name="T6" fmla="*/ 88 w 88"/>
                <a:gd name="T7" fmla="*/ 43 h 87"/>
                <a:gd name="T8" fmla="*/ 44 w 88"/>
                <a:gd name="T9" fmla="*/ 0 h 87"/>
                <a:gd name="T10" fmla="*/ 44 w 88"/>
                <a:gd name="T11" fmla="*/ 83 h 87"/>
                <a:gd name="T12" fmla="*/ 3 w 88"/>
                <a:gd name="T13" fmla="*/ 43 h 87"/>
                <a:gd name="T14" fmla="*/ 44 w 88"/>
                <a:gd name="T15" fmla="*/ 4 h 87"/>
                <a:gd name="T16" fmla="*/ 84 w 88"/>
                <a:gd name="T17" fmla="*/ 43 h 87"/>
                <a:gd name="T18" fmla="*/ 44 w 88"/>
                <a:gd name="T19" fmla="*/ 8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7">
                  <a:moveTo>
                    <a:pt x="44" y="0"/>
                  </a:moveTo>
                  <a:cubicBezTo>
                    <a:pt x="20" y="0"/>
                    <a:pt x="0" y="19"/>
                    <a:pt x="0" y="43"/>
                  </a:cubicBezTo>
                  <a:cubicBezTo>
                    <a:pt x="0" y="67"/>
                    <a:pt x="20" y="87"/>
                    <a:pt x="44" y="87"/>
                  </a:cubicBezTo>
                  <a:cubicBezTo>
                    <a:pt x="68" y="87"/>
                    <a:pt x="88" y="67"/>
                    <a:pt x="88" y="43"/>
                  </a:cubicBezTo>
                  <a:cubicBezTo>
                    <a:pt x="88" y="19"/>
                    <a:pt x="68" y="0"/>
                    <a:pt x="44" y="0"/>
                  </a:cubicBezTo>
                  <a:close/>
                  <a:moveTo>
                    <a:pt x="44" y="83"/>
                  </a:moveTo>
                  <a:cubicBezTo>
                    <a:pt x="22" y="83"/>
                    <a:pt x="3" y="65"/>
                    <a:pt x="3" y="43"/>
                  </a:cubicBezTo>
                  <a:cubicBezTo>
                    <a:pt x="3" y="21"/>
                    <a:pt x="22" y="4"/>
                    <a:pt x="44" y="4"/>
                  </a:cubicBezTo>
                  <a:cubicBezTo>
                    <a:pt x="66" y="4"/>
                    <a:pt x="84" y="21"/>
                    <a:pt x="84" y="43"/>
                  </a:cubicBezTo>
                  <a:cubicBezTo>
                    <a:pt x="84" y="65"/>
                    <a:pt x="66" y="83"/>
                    <a:pt x="44"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4" name="Freeform 49"/>
            <p:cNvSpPr>
              <a:spLocks noEditPoints="1"/>
            </p:cNvSpPr>
            <p:nvPr/>
          </p:nvSpPr>
          <p:spPr bwMode="auto">
            <a:xfrm>
              <a:off x="1112838" y="5478463"/>
              <a:ext cx="403225" cy="350838"/>
            </a:xfrm>
            <a:custGeom>
              <a:avLst/>
              <a:gdLst>
                <a:gd name="T0" fmla="*/ 47 w 95"/>
                <a:gd name="T1" fmla="*/ 0 h 83"/>
                <a:gd name="T2" fmla="*/ 0 w 95"/>
                <a:gd name="T3" fmla="*/ 32 h 83"/>
                <a:gd name="T4" fmla="*/ 47 w 95"/>
                <a:gd name="T5" fmla="*/ 65 h 83"/>
                <a:gd name="T6" fmla="*/ 54 w 95"/>
                <a:gd name="T7" fmla="*/ 65 h 83"/>
                <a:gd name="T8" fmla="*/ 53 w 95"/>
                <a:gd name="T9" fmla="*/ 79 h 83"/>
                <a:gd name="T10" fmla="*/ 52 w 95"/>
                <a:gd name="T11" fmla="*/ 83 h 83"/>
                <a:gd name="T12" fmla="*/ 55 w 95"/>
                <a:gd name="T13" fmla="*/ 82 h 83"/>
                <a:gd name="T14" fmla="*/ 74 w 95"/>
                <a:gd name="T15" fmla="*/ 59 h 83"/>
                <a:gd name="T16" fmla="*/ 95 w 95"/>
                <a:gd name="T17" fmla="*/ 32 h 83"/>
                <a:gd name="T18" fmla="*/ 47 w 95"/>
                <a:gd name="T19" fmla="*/ 0 h 83"/>
                <a:gd name="T20" fmla="*/ 72 w 95"/>
                <a:gd name="T21" fmla="*/ 56 h 83"/>
                <a:gd name="T22" fmla="*/ 71 w 95"/>
                <a:gd name="T23" fmla="*/ 57 h 83"/>
                <a:gd name="T24" fmla="*/ 71 w 95"/>
                <a:gd name="T25" fmla="*/ 57 h 83"/>
                <a:gd name="T26" fmla="*/ 57 w 95"/>
                <a:gd name="T27" fmla="*/ 76 h 83"/>
                <a:gd name="T28" fmla="*/ 57 w 95"/>
                <a:gd name="T29" fmla="*/ 62 h 83"/>
                <a:gd name="T30" fmla="*/ 57 w 95"/>
                <a:gd name="T31" fmla="*/ 60 h 83"/>
                <a:gd name="T32" fmla="*/ 55 w 95"/>
                <a:gd name="T33" fmla="*/ 60 h 83"/>
                <a:gd name="T34" fmla="*/ 47 w 95"/>
                <a:gd name="T35" fmla="*/ 61 h 83"/>
                <a:gd name="T36" fmla="*/ 4 w 95"/>
                <a:gd name="T37" fmla="*/ 32 h 83"/>
                <a:gd name="T38" fmla="*/ 47 w 95"/>
                <a:gd name="T39" fmla="*/ 4 h 83"/>
                <a:gd name="T40" fmla="*/ 91 w 95"/>
                <a:gd name="T41" fmla="*/ 32 h 83"/>
                <a:gd name="T42" fmla="*/ 72 w 95"/>
                <a:gd name="T4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5" h="83">
                  <a:moveTo>
                    <a:pt x="47" y="0"/>
                  </a:moveTo>
                  <a:cubicBezTo>
                    <a:pt x="21" y="0"/>
                    <a:pt x="0" y="14"/>
                    <a:pt x="0" y="32"/>
                  </a:cubicBezTo>
                  <a:cubicBezTo>
                    <a:pt x="0" y="50"/>
                    <a:pt x="21" y="65"/>
                    <a:pt x="47" y="65"/>
                  </a:cubicBezTo>
                  <a:cubicBezTo>
                    <a:pt x="50" y="65"/>
                    <a:pt x="52" y="65"/>
                    <a:pt x="54" y="65"/>
                  </a:cubicBezTo>
                  <a:cubicBezTo>
                    <a:pt x="55" y="69"/>
                    <a:pt x="54" y="74"/>
                    <a:pt x="53" y="79"/>
                  </a:cubicBezTo>
                  <a:cubicBezTo>
                    <a:pt x="52" y="83"/>
                    <a:pt x="52" y="83"/>
                    <a:pt x="52" y="83"/>
                  </a:cubicBezTo>
                  <a:cubicBezTo>
                    <a:pt x="55" y="82"/>
                    <a:pt x="55" y="82"/>
                    <a:pt x="55" y="82"/>
                  </a:cubicBezTo>
                  <a:cubicBezTo>
                    <a:pt x="56" y="82"/>
                    <a:pt x="70" y="76"/>
                    <a:pt x="74" y="59"/>
                  </a:cubicBezTo>
                  <a:cubicBezTo>
                    <a:pt x="87" y="53"/>
                    <a:pt x="95" y="43"/>
                    <a:pt x="95" y="32"/>
                  </a:cubicBezTo>
                  <a:cubicBezTo>
                    <a:pt x="95" y="14"/>
                    <a:pt x="74" y="0"/>
                    <a:pt x="47" y="0"/>
                  </a:cubicBezTo>
                  <a:close/>
                  <a:moveTo>
                    <a:pt x="72" y="56"/>
                  </a:moveTo>
                  <a:cubicBezTo>
                    <a:pt x="71" y="57"/>
                    <a:pt x="71" y="57"/>
                    <a:pt x="71" y="57"/>
                  </a:cubicBezTo>
                  <a:cubicBezTo>
                    <a:pt x="71" y="57"/>
                    <a:pt x="71" y="57"/>
                    <a:pt x="71" y="57"/>
                  </a:cubicBezTo>
                  <a:cubicBezTo>
                    <a:pt x="68" y="68"/>
                    <a:pt x="62" y="74"/>
                    <a:pt x="57" y="76"/>
                  </a:cubicBezTo>
                  <a:cubicBezTo>
                    <a:pt x="58" y="72"/>
                    <a:pt x="58" y="67"/>
                    <a:pt x="57" y="62"/>
                  </a:cubicBezTo>
                  <a:cubicBezTo>
                    <a:pt x="57" y="60"/>
                    <a:pt x="57" y="60"/>
                    <a:pt x="57" y="60"/>
                  </a:cubicBezTo>
                  <a:cubicBezTo>
                    <a:pt x="55" y="60"/>
                    <a:pt x="55" y="60"/>
                    <a:pt x="55" y="60"/>
                  </a:cubicBezTo>
                  <a:cubicBezTo>
                    <a:pt x="53" y="61"/>
                    <a:pt x="50" y="61"/>
                    <a:pt x="47" y="61"/>
                  </a:cubicBezTo>
                  <a:cubicBezTo>
                    <a:pt x="23" y="61"/>
                    <a:pt x="4" y="48"/>
                    <a:pt x="4" y="32"/>
                  </a:cubicBezTo>
                  <a:cubicBezTo>
                    <a:pt x="4" y="16"/>
                    <a:pt x="23" y="4"/>
                    <a:pt x="47" y="4"/>
                  </a:cubicBezTo>
                  <a:cubicBezTo>
                    <a:pt x="71" y="4"/>
                    <a:pt x="91" y="16"/>
                    <a:pt x="91" y="32"/>
                  </a:cubicBezTo>
                  <a:cubicBezTo>
                    <a:pt x="91" y="42"/>
                    <a:pt x="84" y="51"/>
                    <a:pt x="7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5" name="Rectangle 50"/>
            <p:cNvSpPr>
              <a:spLocks noChangeArrowheads="1"/>
            </p:cNvSpPr>
            <p:nvPr/>
          </p:nvSpPr>
          <p:spPr bwMode="auto">
            <a:xfrm>
              <a:off x="1206500" y="5575301"/>
              <a:ext cx="207962"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6" name="Rectangle 51"/>
            <p:cNvSpPr>
              <a:spLocks noChangeArrowheads="1"/>
            </p:cNvSpPr>
            <p:nvPr/>
          </p:nvSpPr>
          <p:spPr bwMode="auto">
            <a:xfrm>
              <a:off x="1206500" y="5643563"/>
              <a:ext cx="207962"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17" name="组合 16"/>
          <p:cNvGrpSpPr/>
          <p:nvPr/>
        </p:nvGrpSpPr>
        <p:grpSpPr>
          <a:xfrm>
            <a:off x="4297163" y="3498852"/>
            <a:ext cx="835025" cy="628650"/>
            <a:chOff x="2922588" y="5689601"/>
            <a:chExt cx="835025" cy="628650"/>
          </a:xfrm>
          <a:solidFill>
            <a:schemeClr val="tx1">
              <a:lumMod val="65000"/>
              <a:lumOff val="35000"/>
            </a:schemeClr>
          </a:solidFill>
        </p:grpSpPr>
        <p:sp>
          <p:nvSpPr>
            <p:cNvPr id="18" name="Freeform 52"/>
            <p:cNvSpPr/>
            <p:nvPr/>
          </p:nvSpPr>
          <p:spPr bwMode="auto">
            <a:xfrm>
              <a:off x="2922588" y="5740401"/>
              <a:ext cx="835025" cy="577850"/>
            </a:xfrm>
            <a:custGeom>
              <a:avLst/>
              <a:gdLst>
                <a:gd name="T0" fmla="*/ 11 w 526"/>
                <a:gd name="T1" fmla="*/ 353 h 364"/>
                <a:gd name="T2" fmla="*/ 11 w 526"/>
                <a:gd name="T3" fmla="*/ 0 h 364"/>
                <a:gd name="T4" fmla="*/ 0 w 526"/>
                <a:gd name="T5" fmla="*/ 0 h 364"/>
                <a:gd name="T6" fmla="*/ 0 w 526"/>
                <a:gd name="T7" fmla="*/ 364 h 364"/>
                <a:gd name="T8" fmla="*/ 526 w 526"/>
                <a:gd name="T9" fmla="*/ 364 h 364"/>
                <a:gd name="T10" fmla="*/ 526 w 526"/>
                <a:gd name="T11" fmla="*/ 353 h 364"/>
                <a:gd name="T12" fmla="*/ 11 w 526"/>
                <a:gd name="T13" fmla="*/ 353 h 364"/>
              </a:gdLst>
              <a:ahLst/>
              <a:cxnLst>
                <a:cxn ang="0">
                  <a:pos x="T0" y="T1"/>
                </a:cxn>
                <a:cxn ang="0">
                  <a:pos x="T2" y="T3"/>
                </a:cxn>
                <a:cxn ang="0">
                  <a:pos x="T4" y="T5"/>
                </a:cxn>
                <a:cxn ang="0">
                  <a:pos x="T6" y="T7"/>
                </a:cxn>
                <a:cxn ang="0">
                  <a:pos x="T8" y="T9"/>
                </a:cxn>
                <a:cxn ang="0">
                  <a:pos x="T10" y="T11"/>
                </a:cxn>
                <a:cxn ang="0">
                  <a:pos x="T12" y="T13"/>
                </a:cxn>
              </a:cxnLst>
              <a:rect l="0" t="0" r="r" b="b"/>
              <a:pathLst>
                <a:path w="526" h="364">
                  <a:moveTo>
                    <a:pt x="11" y="353"/>
                  </a:moveTo>
                  <a:lnTo>
                    <a:pt x="11" y="0"/>
                  </a:lnTo>
                  <a:lnTo>
                    <a:pt x="0" y="0"/>
                  </a:lnTo>
                  <a:lnTo>
                    <a:pt x="0" y="364"/>
                  </a:lnTo>
                  <a:lnTo>
                    <a:pt x="526" y="364"/>
                  </a:lnTo>
                  <a:lnTo>
                    <a:pt x="526" y="353"/>
                  </a:lnTo>
                  <a:lnTo>
                    <a:pt x="11"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19" name="Freeform 53"/>
            <p:cNvSpPr>
              <a:spLocks noEditPoints="1"/>
            </p:cNvSpPr>
            <p:nvPr/>
          </p:nvSpPr>
          <p:spPr bwMode="auto">
            <a:xfrm>
              <a:off x="3021013" y="6059488"/>
              <a:ext cx="130175" cy="212725"/>
            </a:xfrm>
            <a:custGeom>
              <a:avLst/>
              <a:gdLst>
                <a:gd name="T0" fmla="*/ 31 w 31"/>
                <a:gd name="T1" fmla="*/ 15 h 50"/>
                <a:gd name="T2" fmla="*/ 17 w 31"/>
                <a:gd name="T3" fmla="*/ 0 h 50"/>
                <a:gd name="T4" fmla="*/ 15 w 31"/>
                <a:gd name="T5" fmla="*/ 0 h 50"/>
                <a:gd name="T6" fmla="*/ 0 w 31"/>
                <a:gd name="T7" fmla="*/ 15 h 50"/>
                <a:gd name="T8" fmla="*/ 0 w 31"/>
                <a:gd name="T9" fmla="*/ 50 h 50"/>
                <a:gd name="T10" fmla="*/ 31 w 31"/>
                <a:gd name="T11" fmla="*/ 50 h 50"/>
                <a:gd name="T12" fmla="*/ 31 w 31"/>
                <a:gd name="T13" fmla="*/ 15 h 50"/>
                <a:gd name="T14" fmla="*/ 27 w 31"/>
                <a:gd name="T15" fmla="*/ 46 h 50"/>
                <a:gd name="T16" fmla="*/ 4 w 31"/>
                <a:gd name="T17" fmla="*/ 46 h 50"/>
                <a:gd name="T18" fmla="*/ 4 w 31"/>
                <a:gd name="T19" fmla="*/ 15 h 50"/>
                <a:gd name="T20" fmla="*/ 15 w 31"/>
                <a:gd name="T21" fmla="*/ 4 h 50"/>
                <a:gd name="T22" fmla="*/ 17 w 31"/>
                <a:gd name="T23" fmla="*/ 4 h 50"/>
                <a:gd name="T24" fmla="*/ 27 w 31"/>
                <a:gd name="T25" fmla="*/ 15 h 50"/>
                <a:gd name="T26" fmla="*/ 27 w 31"/>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50">
                  <a:moveTo>
                    <a:pt x="31" y="15"/>
                  </a:moveTo>
                  <a:cubicBezTo>
                    <a:pt x="31" y="7"/>
                    <a:pt x="25" y="0"/>
                    <a:pt x="17" y="0"/>
                  </a:cubicBezTo>
                  <a:cubicBezTo>
                    <a:pt x="15" y="0"/>
                    <a:pt x="15" y="0"/>
                    <a:pt x="15" y="0"/>
                  </a:cubicBezTo>
                  <a:cubicBezTo>
                    <a:pt x="7" y="0"/>
                    <a:pt x="0" y="7"/>
                    <a:pt x="0" y="15"/>
                  </a:cubicBezTo>
                  <a:cubicBezTo>
                    <a:pt x="0" y="50"/>
                    <a:pt x="0" y="50"/>
                    <a:pt x="0" y="50"/>
                  </a:cubicBezTo>
                  <a:cubicBezTo>
                    <a:pt x="31" y="50"/>
                    <a:pt x="31" y="50"/>
                    <a:pt x="31" y="50"/>
                  </a:cubicBezTo>
                  <a:lnTo>
                    <a:pt x="31" y="15"/>
                  </a:lnTo>
                  <a:close/>
                  <a:moveTo>
                    <a:pt x="27" y="46"/>
                  </a:moveTo>
                  <a:cubicBezTo>
                    <a:pt x="4" y="46"/>
                    <a:pt x="4" y="46"/>
                    <a:pt x="4" y="46"/>
                  </a:cubicBezTo>
                  <a:cubicBezTo>
                    <a:pt x="4" y="15"/>
                    <a:pt x="4" y="15"/>
                    <a:pt x="4" y="15"/>
                  </a:cubicBezTo>
                  <a:cubicBezTo>
                    <a:pt x="4" y="9"/>
                    <a:pt x="9" y="4"/>
                    <a:pt x="15" y="4"/>
                  </a:cubicBezTo>
                  <a:cubicBezTo>
                    <a:pt x="17" y="4"/>
                    <a:pt x="17" y="4"/>
                    <a:pt x="17" y="4"/>
                  </a:cubicBezTo>
                  <a:cubicBezTo>
                    <a:pt x="22" y="4"/>
                    <a:pt x="27" y="9"/>
                    <a:pt x="27" y="15"/>
                  </a:cubicBezTo>
                  <a:lnTo>
                    <a:pt x="27"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0" name="Freeform 54"/>
            <p:cNvSpPr>
              <a:spLocks noEditPoints="1"/>
            </p:cNvSpPr>
            <p:nvPr/>
          </p:nvSpPr>
          <p:spPr bwMode="auto">
            <a:xfrm>
              <a:off x="3201988" y="5965826"/>
              <a:ext cx="131762" cy="306388"/>
            </a:xfrm>
            <a:custGeom>
              <a:avLst/>
              <a:gdLst>
                <a:gd name="T0" fmla="*/ 15 w 31"/>
                <a:gd name="T1" fmla="*/ 0 h 72"/>
                <a:gd name="T2" fmla="*/ 0 w 31"/>
                <a:gd name="T3" fmla="*/ 15 h 72"/>
                <a:gd name="T4" fmla="*/ 0 w 31"/>
                <a:gd name="T5" fmla="*/ 72 h 72"/>
                <a:gd name="T6" fmla="*/ 31 w 31"/>
                <a:gd name="T7" fmla="*/ 72 h 72"/>
                <a:gd name="T8" fmla="*/ 31 w 31"/>
                <a:gd name="T9" fmla="*/ 15 h 72"/>
                <a:gd name="T10" fmla="*/ 16 w 31"/>
                <a:gd name="T11" fmla="*/ 0 h 72"/>
                <a:gd name="T12" fmla="*/ 15 w 31"/>
                <a:gd name="T13" fmla="*/ 0 h 72"/>
                <a:gd name="T14" fmla="*/ 27 w 31"/>
                <a:gd name="T15" fmla="*/ 15 h 72"/>
                <a:gd name="T16" fmla="*/ 27 w 31"/>
                <a:gd name="T17" fmla="*/ 68 h 72"/>
                <a:gd name="T18" fmla="*/ 4 w 31"/>
                <a:gd name="T19" fmla="*/ 68 h 72"/>
                <a:gd name="T20" fmla="*/ 4 w 31"/>
                <a:gd name="T21" fmla="*/ 15 h 72"/>
                <a:gd name="T22" fmla="*/ 15 w 31"/>
                <a:gd name="T23" fmla="*/ 4 h 72"/>
                <a:gd name="T24" fmla="*/ 16 w 31"/>
                <a:gd name="T25" fmla="*/ 4 h 72"/>
                <a:gd name="T26" fmla="*/ 27 w 31"/>
                <a:gd name="T27"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72">
                  <a:moveTo>
                    <a:pt x="15" y="0"/>
                  </a:moveTo>
                  <a:cubicBezTo>
                    <a:pt x="7" y="0"/>
                    <a:pt x="0" y="7"/>
                    <a:pt x="0" y="15"/>
                  </a:cubicBezTo>
                  <a:cubicBezTo>
                    <a:pt x="0" y="72"/>
                    <a:pt x="0" y="72"/>
                    <a:pt x="0" y="72"/>
                  </a:cubicBezTo>
                  <a:cubicBezTo>
                    <a:pt x="31" y="72"/>
                    <a:pt x="31" y="72"/>
                    <a:pt x="31" y="72"/>
                  </a:cubicBezTo>
                  <a:cubicBezTo>
                    <a:pt x="31" y="15"/>
                    <a:pt x="31" y="15"/>
                    <a:pt x="31" y="15"/>
                  </a:cubicBezTo>
                  <a:cubicBezTo>
                    <a:pt x="31" y="7"/>
                    <a:pt x="24" y="0"/>
                    <a:pt x="16" y="0"/>
                  </a:cubicBezTo>
                  <a:lnTo>
                    <a:pt x="15" y="0"/>
                  </a:lnTo>
                  <a:close/>
                  <a:moveTo>
                    <a:pt x="27" y="15"/>
                  </a:moveTo>
                  <a:cubicBezTo>
                    <a:pt x="27" y="68"/>
                    <a:pt x="27" y="68"/>
                    <a:pt x="27" y="68"/>
                  </a:cubicBezTo>
                  <a:cubicBezTo>
                    <a:pt x="4" y="68"/>
                    <a:pt x="4" y="68"/>
                    <a:pt x="4" y="68"/>
                  </a:cubicBezTo>
                  <a:cubicBezTo>
                    <a:pt x="4" y="15"/>
                    <a:pt x="4" y="15"/>
                    <a:pt x="4" y="15"/>
                  </a:cubicBezTo>
                  <a:cubicBezTo>
                    <a:pt x="4" y="9"/>
                    <a:pt x="9" y="4"/>
                    <a:pt x="15" y="4"/>
                  </a:cubicBezTo>
                  <a:cubicBezTo>
                    <a:pt x="16" y="4"/>
                    <a:pt x="16" y="4"/>
                    <a:pt x="16" y="4"/>
                  </a:cubicBezTo>
                  <a:cubicBezTo>
                    <a:pt x="22" y="4"/>
                    <a:pt x="27" y="9"/>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1" name="Freeform 55"/>
            <p:cNvSpPr>
              <a:spLocks noEditPoints="1"/>
            </p:cNvSpPr>
            <p:nvPr/>
          </p:nvSpPr>
          <p:spPr bwMode="auto">
            <a:xfrm>
              <a:off x="3384550" y="5876926"/>
              <a:ext cx="131762" cy="395288"/>
            </a:xfrm>
            <a:custGeom>
              <a:avLst/>
              <a:gdLst>
                <a:gd name="T0" fmla="*/ 15 w 31"/>
                <a:gd name="T1" fmla="*/ 0 h 93"/>
                <a:gd name="T2" fmla="*/ 0 w 31"/>
                <a:gd name="T3" fmla="*/ 14 h 93"/>
                <a:gd name="T4" fmla="*/ 0 w 31"/>
                <a:gd name="T5" fmla="*/ 93 h 93"/>
                <a:gd name="T6" fmla="*/ 31 w 31"/>
                <a:gd name="T7" fmla="*/ 93 h 93"/>
                <a:gd name="T8" fmla="*/ 31 w 31"/>
                <a:gd name="T9" fmla="*/ 14 h 93"/>
                <a:gd name="T10" fmla="*/ 16 w 31"/>
                <a:gd name="T11" fmla="*/ 0 h 93"/>
                <a:gd name="T12" fmla="*/ 15 w 31"/>
                <a:gd name="T13" fmla="*/ 0 h 93"/>
                <a:gd name="T14" fmla="*/ 27 w 31"/>
                <a:gd name="T15" fmla="*/ 14 h 93"/>
                <a:gd name="T16" fmla="*/ 27 w 31"/>
                <a:gd name="T17" fmla="*/ 89 h 93"/>
                <a:gd name="T18" fmla="*/ 4 w 31"/>
                <a:gd name="T19" fmla="*/ 89 h 93"/>
                <a:gd name="T20" fmla="*/ 4 w 31"/>
                <a:gd name="T21" fmla="*/ 14 h 93"/>
                <a:gd name="T22" fmla="*/ 15 w 31"/>
                <a:gd name="T23" fmla="*/ 4 h 93"/>
                <a:gd name="T24" fmla="*/ 16 w 31"/>
                <a:gd name="T25" fmla="*/ 4 h 93"/>
                <a:gd name="T26" fmla="*/ 27 w 31"/>
                <a:gd name="T2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93">
                  <a:moveTo>
                    <a:pt x="15" y="0"/>
                  </a:moveTo>
                  <a:cubicBezTo>
                    <a:pt x="7" y="0"/>
                    <a:pt x="0" y="6"/>
                    <a:pt x="0" y="14"/>
                  </a:cubicBezTo>
                  <a:cubicBezTo>
                    <a:pt x="0" y="93"/>
                    <a:pt x="0" y="93"/>
                    <a:pt x="0" y="93"/>
                  </a:cubicBezTo>
                  <a:cubicBezTo>
                    <a:pt x="31" y="93"/>
                    <a:pt x="31" y="93"/>
                    <a:pt x="31" y="93"/>
                  </a:cubicBezTo>
                  <a:cubicBezTo>
                    <a:pt x="31" y="14"/>
                    <a:pt x="31" y="14"/>
                    <a:pt x="31" y="14"/>
                  </a:cubicBezTo>
                  <a:cubicBezTo>
                    <a:pt x="31" y="6"/>
                    <a:pt x="24" y="0"/>
                    <a:pt x="16" y="0"/>
                  </a:cubicBezTo>
                  <a:lnTo>
                    <a:pt x="15" y="0"/>
                  </a:lnTo>
                  <a:close/>
                  <a:moveTo>
                    <a:pt x="27" y="14"/>
                  </a:moveTo>
                  <a:cubicBezTo>
                    <a:pt x="27" y="89"/>
                    <a:pt x="27" y="89"/>
                    <a:pt x="27" y="89"/>
                  </a:cubicBezTo>
                  <a:cubicBezTo>
                    <a:pt x="4" y="89"/>
                    <a:pt x="4" y="89"/>
                    <a:pt x="4" y="89"/>
                  </a:cubicBezTo>
                  <a:cubicBezTo>
                    <a:pt x="4" y="14"/>
                    <a:pt x="4" y="14"/>
                    <a:pt x="4" y="14"/>
                  </a:cubicBezTo>
                  <a:cubicBezTo>
                    <a:pt x="4" y="8"/>
                    <a:pt x="9" y="4"/>
                    <a:pt x="15" y="4"/>
                  </a:cubicBezTo>
                  <a:cubicBezTo>
                    <a:pt x="16" y="4"/>
                    <a:pt x="16" y="4"/>
                    <a:pt x="16" y="4"/>
                  </a:cubicBezTo>
                  <a:cubicBezTo>
                    <a:pt x="22" y="4"/>
                    <a:pt x="27" y="8"/>
                    <a:pt x="2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2" name="Freeform 56"/>
            <p:cNvSpPr>
              <a:spLocks noEditPoints="1"/>
            </p:cNvSpPr>
            <p:nvPr/>
          </p:nvSpPr>
          <p:spPr bwMode="auto">
            <a:xfrm>
              <a:off x="3567113" y="5778501"/>
              <a:ext cx="131762" cy="493713"/>
            </a:xfrm>
            <a:custGeom>
              <a:avLst/>
              <a:gdLst>
                <a:gd name="T0" fmla="*/ 31 w 31"/>
                <a:gd name="T1" fmla="*/ 15 h 116"/>
                <a:gd name="T2" fmla="*/ 16 w 31"/>
                <a:gd name="T3" fmla="*/ 0 h 116"/>
                <a:gd name="T4" fmla="*/ 14 w 31"/>
                <a:gd name="T5" fmla="*/ 0 h 116"/>
                <a:gd name="T6" fmla="*/ 0 w 31"/>
                <a:gd name="T7" fmla="*/ 15 h 116"/>
                <a:gd name="T8" fmla="*/ 0 w 31"/>
                <a:gd name="T9" fmla="*/ 116 h 116"/>
                <a:gd name="T10" fmla="*/ 31 w 31"/>
                <a:gd name="T11" fmla="*/ 116 h 116"/>
                <a:gd name="T12" fmla="*/ 31 w 31"/>
                <a:gd name="T13" fmla="*/ 15 h 116"/>
                <a:gd name="T14" fmla="*/ 27 w 31"/>
                <a:gd name="T15" fmla="*/ 112 h 116"/>
                <a:gd name="T16" fmla="*/ 4 w 31"/>
                <a:gd name="T17" fmla="*/ 112 h 116"/>
                <a:gd name="T18" fmla="*/ 4 w 31"/>
                <a:gd name="T19" fmla="*/ 15 h 116"/>
                <a:gd name="T20" fmla="*/ 14 w 31"/>
                <a:gd name="T21" fmla="*/ 4 h 116"/>
                <a:gd name="T22" fmla="*/ 16 w 31"/>
                <a:gd name="T23" fmla="*/ 4 h 116"/>
                <a:gd name="T24" fmla="*/ 27 w 31"/>
                <a:gd name="T25" fmla="*/ 15 h 116"/>
                <a:gd name="T26" fmla="*/ 27 w 31"/>
                <a:gd name="T27" fmla="*/ 11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116">
                  <a:moveTo>
                    <a:pt x="31" y="15"/>
                  </a:moveTo>
                  <a:cubicBezTo>
                    <a:pt x="31" y="7"/>
                    <a:pt x="24" y="0"/>
                    <a:pt x="16" y="0"/>
                  </a:cubicBezTo>
                  <a:cubicBezTo>
                    <a:pt x="14" y="0"/>
                    <a:pt x="14" y="0"/>
                    <a:pt x="14" y="0"/>
                  </a:cubicBezTo>
                  <a:cubicBezTo>
                    <a:pt x="6" y="0"/>
                    <a:pt x="0" y="7"/>
                    <a:pt x="0" y="15"/>
                  </a:cubicBezTo>
                  <a:cubicBezTo>
                    <a:pt x="0" y="116"/>
                    <a:pt x="0" y="116"/>
                    <a:pt x="0" y="116"/>
                  </a:cubicBezTo>
                  <a:cubicBezTo>
                    <a:pt x="31" y="116"/>
                    <a:pt x="31" y="116"/>
                    <a:pt x="31" y="116"/>
                  </a:cubicBezTo>
                  <a:lnTo>
                    <a:pt x="31" y="15"/>
                  </a:lnTo>
                  <a:close/>
                  <a:moveTo>
                    <a:pt x="27" y="112"/>
                  </a:moveTo>
                  <a:cubicBezTo>
                    <a:pt x="4" y="112"/>
                    <a:pt x="4" y="112"/>
                    <a:pt x="4" y="112"/>
                  </a:cubicBezTo>
                  <a:cubicBezTo>
                    <a:pt x="4" y="15"/>
                    <a:pt x="4" y="15"/>
                    <a:pt x="4" y="15"/>
                  </a:cubicBezTo>
                  <a:cubicBezTo>
                    <a:pt x="4" y="9"/>
                    <a:pt x="8" y="4"/>
                    <a:pt x="14" y="4"/>
                  </a:cubicBezTo>
                  <a:cubicBezTo>
                    <a:pt x="16" y="4"/>
                    <a:pt x="16" y="4"/>
                    <a:pt x="16" y="4"/>
                  </a:cubicBezTo>
                  <a:cubicBezTo>
                    <a:pt x="22" y="4"/>
                    <a:pt x="27" y="9"/>
                    <a:pt x="27" y="15"/>
                  </a:cubicBezTo>
                  <a:lnTo>
                    <a:pt x="27"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3" name="Freeform 57"/>
            <p:cNvSpPr/>
            <p:nvPr/>
          </p:nvSpPr>
          <p:spPr bwMode="auto">
            <a:xfrm>
              <a:off x="3024188" y="5689601"/>
              <a:ext cx="504825" cy="268288"/>
            </a:xfrm>
            <a:custGeom>
              <a:avLst/>
              <a:gdLst>
                <a:gd name="T0" fmla="*/ 3 w 318"/>
                <a:gd name="T1" fmla="*/ 169 h 169"/>
                <a:gd name="T2" fmla="*/ 299 w 318"/>
                <a:gd name="T3" fmla="*/ 38 h 169"/>
                <a:gd name="T4" fmla="*/ 267 w 318"/>
                <a:gd name="T5" fmla="*/ 97 h 169"/>
                <a:gd name="T6" fmla="*/ 278 w 318"/>
                <a:gd name="T7" fmla="*/ 102 h 169"/>
                <a:gd name="T8" fmla="*/ 318 w 318"/>
                <a:gd name="T9" fmla="*/ 24 h 169"/>
                <a:gd name="T10" fmla="*/ 233 w 318"/>
                <a:gd name="T11" fmla="*/ 0 h 169"/>
                <a:gd name="T12" fmla="*/ 230 w 318"/>
                <a:gd name="T13" fmla="*/ 11 h 169"/>
                <a:gd name="T14" fmla="*/ 297 w 318"/>
                <a:gd name="T15" fmla="*/ 27 h 169"/>
                <a:gd name="T16" fmla="*/ 0 w 318"/>
                <a:gd name="T17" fmla="*/ 158 h 169"/>
                <a:gd name="T18" fmla="*/ 3 w 318"/>
                <a:gd name="T19"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169">
                  <a:moveTo>
                    <a:pt x="3" y="169"/>
                  </a:moveTo>
                  <a:lnTo>
                    <a:pt x="299" y="38"/>
                  </a:lnTo>
                  <a:lnTo>
                    <a:pt x="267" y="97"/>
                  </a:lnTo>
                  <a:lnTo>
                    <a:pt x="278" y="102"/>
                  </a:lnTo>
                  <a:lnTo>
                    <a:pt x="318" y="24"/>
                  </a:lnTo>
                  <a:lnTo>
                    <a:pt x="233" y="0"/>
                  </a:lnTo>
                  <a:lnTo>
                    <a:pt x="230" y="11"/>
                  </a:lnTo>
                  <a:lnTo>
                    <a:pt x="297" y="27"/>
                  </a:lnTo>
                  <a:lnTo>
                    <a:pt x="0" y="158"/>
                  </a:lnTo>
                  <a:lnTo>
                    <a:pt x="3" y="1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4" name="组合 23"/>
          <p:cNvGrpSpPr/>
          <p:nvPr/>
        </p:nvGrpSpPr>
        <p:grpSpPr>
          <a:xfrm>
            <a:off x="6985727" y="3405189"/>
            <a:ext cx="954087" cy="844550"/>
            <a:chOff x="5041900" y="5595938"/>
            <a:chExt cx="954087" cy="844550"/>
          </a:xfrm>
          <a:solidFill>
            <a:schemeClr val="tx1">
              <a:lumMod val="65000"/>
              <a:lumOff val="35000"/>
            </a:schemeClr>
          </a:solidFill>
        </p:grpSpPr>
        <p:sp>
          <p:nvSpPr>
            <p:cNvPr id="25" name="Freeform 58"/>
            <p:cNvSpPr>
              <a:spLocks noEditPoints="1"/>
            </p:cNvSpPr>
            <p:nvPr/>
          </p:nvSpPr>
          <p:spPr bwMode="auto">
            <a:xfrm>
              <a:off x="5041900" y="5595938"/>
              <a:ext cx="954087" cy="844550"/>
            </a:xfrm>
            <a:custGeom>
              <a:avLst/>
              <a:gdLst>
                <a:gd name="T0" fmla="*/ 187 w 225"/>
                <a:gd name="T1" fmla="*/ 70 h 199"/>
                <a:gd name="T2" fmla="*/ 147 w 225"/>
                <a:gd name="T3" fmla="*/ 70 h 199"/>
                <a:gd name="T4" fmla="*/ 147 w 225"/>
                <a:gd name="T5" fmla="*/ 12 h 199"/>
                <a:gd name="T6" fmla="*/ 135 w 225"/>
                <a:gd name="T7" fmla="*/ 0 h 199"/>
                <a:gd name="T8" fmla="*/ 35 w 225"/>
                <a:gd name="T9" fmla="*/ 0 h 199"/>
                <a:gd name="T10" fmla="*/ 23 w 225"/>
                <a:gd name="T11" fmla="*/ 12 h 199"/>
                <a:gd name="T12" fmla="*/ 23 w 225"/>
                <a:gd name="T13" fmla="*/ 79 h 199"/>
                <a:gd name="T14" fmla="*/ 35 w 225"/>
                <a:gd name="T15" fmla="*/ 92 h 199"/>
                <a:gd name="T16" fmla="*/ 124 w 225"/>
                <a:gd name="T17" fmla="*/ 92 h 199"/>
                <a:gd name="T18" fmla="*/ 124 w 225"/>
                <a:gd name="T19" fmla="*/ 96 h 199"/>
                <a:gd name="T20" fmla="*/ 24 w 225"/>
                <a:gd name="T21" fmla="*/ 96 h 199"/>
                <a:gd name="T22" fmla="*/ 0 w 225"/>
                <a:gd name="T23" fmla="*/ 121 h 199"/>
                <a:gd name="T24" fmla="*/ 124 w 225"/>
                <a:gd name="T25" fmla="*/ 121 h 199"/>
                <a:gd name="T26" fmla="*/ 124 w 225"/>
                <a:gd name="T27" fmla="*/ 199 h 199"/>
                <a:gd name="T28" fmla="*/ 225 w 225"/>
                <a:gd name="T29" fmla="*/ 199 h 199"/>
                <a:gd name="T30" fmla="*/ 225 w 225"/>
                <a:gd name="T31" fmla="*/ 108 h 199"/>
                <a:gd name="T32" fmla="*/ 187 w 225"/>
                <a:gd name="T33" fmla="*/ 70 h 199"/>
                <a:gd name="T34" fmla="*/ 188 w 225"/>
                <a:gd name="T35" fmla="*/ 76 h 199"/>
                <a:gd name="T36" fmla="*/ 218 w 225"/>
                <a:gd name="T37" fmla="*/ 106 h 199"/>
                <a:gd name="T38" fmla="*/ 188 w 225"/>
                <a:gd name="T39" fmla="*/ 106 h 199"/>
                <a:gd name="T40" fmla="*/ 188 w 225"/>
                <a:gd name="T41" fmla="*/ 76 h 199"/>
                <a:gd name="T42" fmla="*/ 35 w 225"/>
                <a:gd name="T43" fmla="*/ 88 h 199"/>
                <a:gd name="T44" fmla="*/ 27 w 225"/>
                <a:gd name="T45" fmla="*/ 79 h 199"/>
                <a:gd name="T46" fmla="*/ 27 w 225"/>
                <a:gd name="T47" fmla="*/ 12 h 199"/>
                <a:gd name="T48" fmla="*/ 35 w 225"/>
                <a:gd name="T49" fmla="*/ 3 h 199"/>
                <a:gd name="T50" fmla="*/ 135 w 225"/>
                <a:gd name="T51" fmla="*/ 3 h 199"/>
                <a:gd name="T52" fmla="*/ 144 w 225"/>
                <a:gd name="T53" fmla="*/ 12 h 199"/>
                <a:gd name="T54" fmla="*/ 144 w 225"/>
                <a:gd name="T55" fmla="*/ 70 h 199"/>
                <a:gd name="T56" fmla="*/ 137 w 225"/>
                <a:gd name="T57" fmla="*/ 70 h 199"/>
                <a:gd name="T58" fmla="*/ 137 w 225"/>
                <a:gd name="T59" fmla="*/ 10 h 199"/>
                <a:gd name="T60" fmla="*/ 33 w 225"/>
                <a:gd name="T61" fmla="*/ 10 h 199"/>
                <a:gd name="T62" fmla="*/ 33 w 225"/>
                <a:gd name="T63" fmla="*/ 81 h 199"/>
                <a:gd name="T64" fmla="*/ 124 w 225"/>
                <a:gd name="T65" fmla="*/ 81 h 199"/>
                <a:gd name="T66" fmla="*/ 124 w 225"/>
                <a:gd name="T67" fmla="*/ 88 h 199"/>
                <a:gd name="T68" fmla="*/ 35 w 225"/>
                <a:gd name="T69" fmla="*/ 88 h 199"/>
                <a:gd name="T70" fmla="*/ 124 w 225"/>
                <a:gd name="T71" fmla="*/ 70 h 199"/>
                <a:gd name="T72" fmla="*/ 124 w 225"/>
                <a:gd name="T73" fmla="*/ 78 h 199"/>
                <a:gd name="T74" fmla="*/ 37 w 225"/>
                <a:gd name="T75" fmla="*/ 78 h 199"/>
                <a:gd name="T76" fmla="*/ 37 w 225"/>
                <a:gd name="T77" fmla="*/ 14 h 199"/>
                <a:gd name="T78" fmla="*/ 133 w 225"/>
                <a:gd name="T79" fmla="*/ 14 h 199"/>
                <a:gd name="T80" fmla="*/ 133 w 225"/>
                <a:gd name="T81" fmla="*/ 70 h 199"/>
                <a:gd name="T82" fmla="*/ 124 w 225"/>
                <a:gd name="T83" fmla="*/ 70 h 199"/>
                <a:gd name="T84" fmla="*/ 9 w 225"/>
                <a:gd name="T85" fmla="*/ 117 h 199"/>
                <a:gd name="T86" fmla="*/ 26 w 225"/>
                <a:gd name="T87" fmla="*/ 99 h 199"/>
                <a:gd name="T88" fmla="*/ 124 w 225"/>
                <a:gd name="T89" fmla="*/ 99 h 199"/>
                <a:gd name="T90" fmla="*/ 124 w 225"/>
                <a:gd name="T91" fmla="*/ 117 h 199"/>
                <a:gd name="T92" fmla="*/ 9 w 225"/>
                <a:gd name="T93" fmla="*/ 117 h 199"/>
                <a:gd name="T94" fmla="*/ 128 w 225"/>
                <a:gd name="T95" fmla="*/ 195 h 199"/>
                <a:gd name="T96" fmla="*/ 128 w 225"/>
                <a:gd name="T97" fmla="*/ 74 h 199"/>
                <a:gd name="T98" fmla="*/ 184 w 225"/>
                <a:gd name="T99" fmla="*/ 74 h 199"/>
                <a:gd name="T100" fmla="*/ 184 w 225"/>
                <a:gd name="T101" fmla="*/ 110 h 199"/>
                <a:gd name="T102" fmla="*/ 221 w 225"/>
                <a:gd name="T103" fmla="*/ 110 h 199"/>
                <a:gd name="T104" fmla="*/ 221 w 225"/>
                <a:gd name="T105" fmla="*/ 195 h 199"/>
                <a:gd name="T106" fmla="*/ 128 w 225"/>
                <a:gd name="T107" fmla="*/ 195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5" h="199">
                  <a:moveTo>
                    <a:pt x="187" y="70"/>
                  </a:moveTo>
                  <a:cubicBezTo>
                    <a:pt x="147" y="70"/>
                    <a:pt x="147" y="70"/>
                    <a:pt x="147" y="70"/>
                  </a:cubicBezTo>
                  <a:cubicBezTo>
                    <a:pt x="147" y="12"/>
                    <a:pt x="147" y="12"/>
                    <a:pt x="147" y="12"/>
                  </a:cubicBezTo>
                  <a:cubicBezTo>
                    <a:pt x="147" y="5"/>
                    <a:pt x="142" y="0"/>
                    <a:pt x="135" y="0"/>
                  </a:cubicBezTo>
                  <a:cubicBezTo>
                    <a:pt x="35" y="0"/>
                    <a:pt x="35" y="0"/>
                    <a:pt x="35" y="0"/>
                  </a:cubicBezTo>
                  <a:cubicBezTo>
                    <a:pt x="28" y="0"/>
                    <a:pt x="23" y="5"/>
                    <a:pt x="23" y="12"/>
                  </a:cubicBezTo>
                  <a:cubicBezTo>
                    <a:pt x="23" y="79"/>
                    <a:pt x="23" y="79"/>
                    <a:pt x="23" y="79"/>
                  </a:cubicBezTo>
                  <a:cubicBezTo>
                    <a:pt x="23" y="86"/>
                    <a:pt x="28" y="92"/>
                    <a:pt x="35" y="92"/>
                  </a:cubicBezTo>
                  <a:cubicBezTo>
                    <a:pt x="124" y="92"/>
                    <a:pt x="124" y="92"/>
                    <a:pt x="124" y="92"/>
                  </a:cubicBezTo>
                  <a:cubicBezTo>
                    <a:pt x="124" y="96"/>
                    <a:pt x="124" y="96"/>
                    <a:pt x="124" y="96"/>
                  </a:cubicBezTo>
                  <a:cubicBezTo>
                    <a:pt x="24" y="96"/>
                    <a:pt x="24" y="96"/>
                    <a:pt x="24" y="96"/>
                  </a:cubicBezTo>
                  <a:cubicBezTo>
                    <a:pt x="0" y="121"/>
                    <a:pt x="0" y="121"/>
                    <a:pt x="0" y="121"/>
                  </a:cubicBezTo>
                  <a:cubicBezTo>
                    <a:pt x="124" y="121"/>
                    <a:pt x="124" y="121"/>
                    <a:pt x="124" y="121"/>
                  </a:cubicBezTo>
                  <a:cubicBezTo>
                    <a:pt x="124" y="199"/>
                    <a:pt x="124" y="199"/>
                    <a:pt x="124" y="199"/>
                  </a:cubicBezTo>
                  <a:cubicBezTo>
                    <a:pt x="225" y="199"/>
                    <a:pt x="225" y="199"/>
                    <a:pt x="225" y="199"/>
                  </a:cubicBezTo>
                  <a:cubicBezTo>
                    <a:pt x="225" y="108"/>
                    <a:pt x="225" y="108"/>
                    <a:pt x="225" y="108"/>
                  </a:cubicBezTo>
                  <a:lnTo>
                    <a:pt x="187" y="70"/>
                  </a:lnTo>
                  <a:close/>
                  <a:moveTo>
                    <a:pt x="188" y="76"/>
                  </a:moveTo>
                  <a:cubicBezTo>
                    <a:pt x="218" y="106"/>
                    <a:pt x="218" y="106"/>
                    <a:pt x="218" y="106"/>
                  </a:cubicBezTo>
                  <a:cubicBezTo>
                    <a:pt x="188" y="106"/>
                    <a:pt x="188" y="106"/>
                    <a:pt x="188" y="106"/>
                  </a:cubicBezTo>
                  <a:lnTo>
                    <a:pt x="188" y="76"/>
                  </a:lnTo>
                  <a:close/>
                  <a:moveTo>
                    <a:pt x="35" y="88"/>
                  </a:moveTo>
                  <a:cubicBezTo>
                    <a:pt x="30" y="88"/>
                    <a:pt x="27" y="84"/>
                    <a:pt x="27" y="79"/>
                  </a:cubicBezTo>
                  <a:cubicBezTo>
                    <a:pt x="27" y="12"/>
                    <a:pt x="27" y="12"/>
                    <a:pt x="27" y="12"/>
                  </a:cubicBezTo>
                  <a:cubicBezTo>
                    <a:pt x="27" y="7"/>
                    <a:pt x="30" y="3"/>
                    <a:pt x="35" y="3"/>
                  </a:cubicBezTo>
                  <a:cubicBezTo>
                    <a:pt x="135" y="3"/>
                    <a:pt x="135" y="3"/>
                    <a:pt x="135" y="3"/>
                  </a:cubicBezTo>
                  <a:cubicBezTo>
                    <a:pt x="140" y="3"/>
                    <a:pt x="144" y="7"/>
                    <a:pt x="144" y="12"/>
                  </a:cubicBezTo>
                  <a:cubicBezTo>
                    <a:pt x="144" y="70"/>
                    <a:pt x="144" y="70"/>
                    <a:pt x="144" y="70"/>
                  </a:cubicBezTo>
                  <a:cubicBezTo>
                    <a:pt x="137" y="70"/>
                    <a:pt x="137" y="70"/>
                    <a:pt x="137" y="70"/>
                  </a:cubicBezTo>
                  <a:cubicBezTo>
                    <a:pt x="137" y="10"/>
                    <a:pt x="137" y="10"/>
                    <a:pt x="137" y="10"/>
                  </a:cubicBezTo>
                  <a:cubicBezTo>
                    <a:pt x="33" y="10"/>
                    <a:pt x="33" y="10"/>
                    <a:pt x="33" y="10"/>
                  </a:cubicBezTo>
                  <a:cubicBezTo>
                    <a:pt x="33" y="81"/>
                    <a:pt x="33" y="81"/>
                    <a:pt x="33" y="81"/>
                  </a:cubicBezTo>
                  <a:cubicBezTo>
                    <a:pt x="124" y="81"/>
                    <a:pt x="124" y="81"/>
                    <a:pt x="124" y="81"/>
                  </a:cubicBezTo>
                  <a:cubicBezTo>
                    <a:pt x="124" y="88"/>
                    <a:pt x="124" y="88"/>
                    <a:pt x="124" y="88"/>
                  </a:cubicBezTo>
                  <a:lnTo>
                    <a:pt x="35" y="88"/>
                  </a:lnTo>
                  <a:close/>
                  <a:moveTo>
                    <a:pt x="124" y="70"/>
                  </a:moveTo>
                  <a:cubicBezTo>
                    <a:pt x="124" y="78"/>
                    <a:pt x="124" y="78"/>
                    <a:pt x="124" y="78"/>
                  </a:cubicBezTo>
                  <a:cubicBezTo>
                    <a:pt x="37" y="78"/>
                    <a:pt x="37" y="78"/>
                    <a:pt x="37" y="78"/>
                  </a:cubicBezTo>
                  <a:cubicBezTo>
                    <a:pt x="37" y="14"/>
                    <a:pt x="37" y="14"/>
                    <a:pt x="37" y="14"/>
                  </a:cubicBezTo>
                  <a:cubicBezTo>
                    <a:pt x="133" y="14"/>
                    <a:pt x="133" y="14"/>
                    <a:pt x="133" y="14"/>
                  </a:cubicBezTo>
                  <a:cubicBezTo>
                    <a:pt x="133" y="70"/>
                    <a:pt x="133" y="70"/>
                    <a:pt x="133" y="70"/>
                  </a:cubicBezTo>
                  <a:lnTo>
                    <a:pt x="124" y="70"/>
                  </a:lnTo>
                  <a:close/>
                  <a:moveTo>
                    <a:pt x="9" y="117"/>
                  </a:moveTo>
                  <a:cubicBezTo>
                    <a:pt x="26" y="99"/>
                    <a:pt x="26" y="99"/>
                    <a:pt x="26" y="99"/>
                  </a:cubicBezTo>
                  <a:cubicBezTo>
                    <a:pt x="124" y="99"/>
                    <a:pt x="124" y="99"/>
                    <a:pt x="124" y="99"/>
                  </a:cubicBezTo>
                  <a:cubicBezTo>
                    <a:pt x="124" y="117"/>
                    <a:pt x="124" y="117"/>
                    <a:pt x="124" y="117"/>
                  </a:cubicBezTo>
                  <a:lnTo>
                    <a:pt x="9" y="117"/>
                  </a:lnTo>
                  <a:close/>
                  <a:moveTo>
                    <a:pt x="128" y="195"/>
                  </a:moveTo>
                  <a:cubicBezTo>
                    <a:pt x="128" y="74"/>
                    <a:pt x="128" y="74"/>
                    <a:pt x="128" y="74"/>
                  </a:cubicBezTo>
                  <a:cubicBezTo>
                    <a:pt x="184" y="74"/>
                    <a:pt x="184" y="74"/>
                    <a:pt x="184" y="74"/>
                  </a:cubicBezTo>
                  <a:cubicBezTo>
                    <a:pt x="184" y="110"/>
                    <a:pt x="184" y="110"/>
                    <a:pt x="184" y="110"/>
                  </a:cubicBezTo>
                  <a:cubicBezTo>
                    <a:pt x="221" y="110"/>
                    <a:pt x="221" y="110"/>
                    <a:pt x="221" y="110"/>
                  </a:cubicBezTo>
                  <a:cubicBezTo>
                    <a:pt x="221" y="195"/>
                    <a:pt x="221" y="195"/>
                    <a:pt x="221" y="195"/>
                  </a:cubicBezTo>
                  <a:lnTo>
                    <a:pt x="128" y="1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6" name="Freeform 59"/>
            <p:cNvSpPr/>
            <p:nvPr/>
          </p:nvSpPr>
          <p:spPr bwMode="auto">
            <a:xfrm>
              <a:off x="5711825" y="5656263"/>
              <a:ext cx="279400" cy="241300"/>
            </a:xfrm>
            <a:custGeom>
              <a:avLst/>
              <a:gdLst>
                <a:gd name="T0" fmla="*/ 55 w 66"/>
                <a:gd name="T1" fmla="*/ 50 h 57"/>
                <a:gd name="T2" fmla="*/ 32 w 66"/>
                <a:gd name="T3" fmla="*/ 40 h 57"/>
                <a:gd name="T4" fmla="*/ 30 w 66"/>
                <a:gd name="T5" fmla="*/ 43 h 57"/>
                <a:gd name="T6" fmla="*/ 60 w 66"/>
                <a:gd name="T7" fmla="*/ 57 h 57"/>
                <a:gd name="T8" fmla="*/ 66 w 66"/>
                <a:gd name="T9" fmla="*/ 25 h 57"/>
                <a:gd name="T10" fmla="*/ 62 w 66"/>
                <a:gd name="T11" fmla="*/ 24 h 57"/>
                <a:gd name="T12" fmla="*/ 58 w 66"/>
                <a:gd name="T13" fmla="*/ 47 h 57"/>
                <a:gd name="T14" fmla="*/ 1 w 66"/>
                <a:gd name="T15" fmla="*/ 0 h 57"/>
                <a:gd name="T16" fmla="*/ 0 w 66"/>
                <a:gd name="T17" fmla="*/ 4 h 57"/>
                <a:gd name="T18" fmla="*/ 55 w 66"/>
                <a:gd name="T19"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57">
                  <a:moveTo>
                    <a:pt x="55" y="50"/>
                  </a:moveTo>
                  <a:cubicBezTo>
                    <a:pt x="32" y="40"/>
                    <a:pt x="32" y="40"/>
                    <a:pt x="32" y="40"/>
                  </a:cubicBezTo>
                  <a:cubicBezTo>
                    <a:pt x="30" y="43"/>
                    <a:pt x="30" y="43"/>
                    <a:pt x="30" y="43"/>
                  </a:cubicBezTo>
                  <a:cubicBezTo>
                    <a:pt x="60" y="57"/>
                    <a:pt x="60" y="57"/>
                    <a:pt x="60" y="57"/>
                  </a:cubicBezTo>
                  <a:cubicBezTo>
                    <a:pt x="66" y="25"/>
                    <a:pt x="66" y="25"/>
                    <a:pt x="66" y="25"/>
                  </a:cubicBezTo>
                  <a:cubicBezTo>
                    <a:pt x="62" y="24"/>
                    <a:pt x="62" y="24"/>
                    <a:pt x="62" y="24"/>
                  </a:cubicBezTo>
                  <a:cubicBezTo>
                    <a:pt x="58" y="47"/>
                    <a:pt x="58" y="47"/>
                    <a:pt x="58" y="47"/>
                  </a:cubicBezTo>
                  <a:cubicBezTo>
                    <a:pt x="47" y="24"/>
                    <a:pt x="26" y="6"/>
                    <a:pt x="1" y="0"/>
                  </a:cubicBezTo>
                  <a:cubicBezTo>
                    <a:pt x="0" y="4"/>
                    <a:pt x="0" y="4"/>
                    <a:pt x="0" y="4"/>
                  </a:cubicBezTo>
                  <a:cubicBezTo>
                    <a:pt x="25" y="10"/>
                    <a:pt x="45" y="27"/>
                    <a:pt x="55"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27" name="Freeform 60"/>
            <p:cNvSpPr/>
            <p:nvPr/>
          </p:nvSpPr>
          <p:spPr bwMode="auto">
            <a:xfrm>
              <a:off x="5287963" y="6178551"/>
              <a:ext cx="228600" cy="195263"/>
            </a:xfrm>
            <a:custGeom>
              <a:avLst/>
              <a:gdLst>
                <a:gd name="T0" fmla="*/ 7 w 54"/>
                <a:gd name="T1" fmla="*/ 6 h 46"/>
                <a:gd name="T2" fmla="*/ 31 w 54"/>
                <a:gd name="T3" fmla="*/ 13 h 46"/>
                <a:gd name="T4" fmla="*/ 32 w 54"/>
                <a:gd name="T5" fmla="*/ 9 h 46"/>
                <a:gd name="T6" fmla="*/ 1 w 54"/>
                <a:gd name="T7" fmla="*/ 0 h 46"/>
                <a:gd name="T8" fmla="*/ 0 w 54"/>
                <a:gd name="T9" fmla="*/ 32 h 46"/>
                <a:gd name="T10" fmla="*/ 4 w 54"/>
                <a:gd name="T11" fmla="*/ 33 h 46"/>
                <a:gd name="T12" fmla="*/ 5 w 54"/>
                <a:gd name="T13" fmla="*/ 9 h 46"/>
                <a:gd name="T14" fmla="*/ 53 w 54"/>
                <a:gd name="T15" fmla="*/ 46 h 46"/>
                <a:gd name="T16" fmla="*/ 54 w 54"/>
                <a:gd name="T17" fmla="*/ 43 h 46"/>
                <a:gd name="T18" fmla="*/ 7 w 54"/>
                <a:gd name="T19"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6">
                  <a:moveTo>
                    <a:pt x="7" y="6"/>
                  </a:moveTo>
                  <a:cubicBezTo>
                    <a:pt x="31" y="13"/>
                    <a:pt x="31" y="13"/>
                    <a:pt x="31" y="13"/>
                  </a:cubicBezTo>
                  <a:cubicBezTo>
                    <a:pt x="32" y="9"/>
                    <a:pt x="32" y="9"/>
                    <a:pt x="32" y="9"/>
                  </a:cubicBezTo>
                  <a:cubicBezTo>
                    <a:pt x="1" y="0"/>
                    <a:pt x="1" y="0"/>
                    <a:pt x="1" y="0"/>
                  </a:cubicBezTo>
                  <a:cubicBezTo>
                    <a:pt x="0" y="32"/>
                    <a:pt x="0" y="32"/>
                    <a:pt x="0" y="32"/>
                  </a:cubicBezTo>
                  <a:cubicBezTo>
                    <a:pt x="4" y="33"/>
                    <a:pt x="4" y="33"/>
                    <a:pt x="4" y="33"/>
                  </a:cubicBezTo>
                  <a:cubicBezTo>
                    <a:pt x="5" y="9"/>
                    <a:pt x="5" y="9"/>
                    <a:pt x="5" y="9"/>
                  </a:cubicBezTo>
                  <a:cubicBezTo>
                    <a:pt x="16" y="27"/>
                    <a:pt x="33" y="41"/>
                    <a:pt x="53" y="46"/>
                  </a:cubicBezTo>
                  <a:cubicBezTo>
                    <a:pt x="54" y="43"/>
                    <a:pt x="54" y="43"/>
                    <a:pt x="54" y="43"/>
                  </a:cubicBezTo>
                  <a:cubicBezTo>
                    <a:pt x="34" y="37"/>
                    <a:pt x="17" y="24"/>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28" name="组合 27"/>
          <p:cNvGrpSpPr/>
          <p:nvPr/>
        </p:nvGrpSpPr>
        <p:grpSpPr>
          <a:xfrm>
            <a:off x="9533796" y="3303589"/>
            <a:ext cx="809625" cy="955675"/>
            <a:chOff x="7385050" y="5494338"/>
            <a:chExt cx="809625" cy="955675"/>
          </a:xfrm>
          <a:solidFill>
            <a:schemeClr val="tx1">
              <a:lumMod val="65000"/>
              <a:lumOff val="35000"/>
            </a:schemeClr>
          </a:solidFill>
        </p:grpSpPr>
        <p:sp>
          <p:nvSpPr>
            <p:cNvPr id="29" name="Freeform 61"/>
            <p:cNvSpPr>
              <a:spLocks noEditPoints="1"/>
            </p:cNvSpPr>
            <p:nvPr/>
          </p:nvSpPr>
          <p:spPr bwMode="auto">
            <a:xfrm>
              <a:off x="7558088" y="6011863"/>
              <a:ext cx="93662" cy="149225"/>
            </a:xfrm>
            <a:custGeom>
              <a:avLst/>
              <a:gdLst>
                <a:gd name="T0" fmla="*/ 22 w 22"/>
                <a:gd name="T1" fmla="*/ 11 h 35"/>
                <a:gd name="T2" fmla="*/ 12 w 22"/>
                <a:gd name="T3" fmla="*/ 0 h 35"/>
                <a:gd name="T4" fmla="*/ 11 w 22"/>
                <a:gd name="T5" fmla="*/ 0 h 35"/>
                <a:gd name="T6" fmla="*/ 0 w 22"/>
                <a:gd name="T7" fmla="*/ 11 h 35"/>
                <a:gd name="T8" fmla="*/ 0 w 22"/>
                <a:gd name="T9" fmla="*/ 35 h 35"/>
                <a:gd name="T10" fmla="*/ 22 w 22"/>
                <a:gd name="T11" fmla="*/ 35 h 35"/>
                <a:gd name="T12" fmla="*/ 22 w 22"/>
                <a:gd name="T13" fmla="*/ 11 h 35"/>
                <a:gd name="T14" fmla="*/ 18 w 22"/>
                <a:gd name="T15" fmla="*/ 31 h 35"/>
                <a:gd name="T16" fmla="*/ 4 w 22"/>
                <a:gd name="T17" fmla="*/ 31 h 35"/>
                <a:gd name="T18" fmla="*/ 4 w 22"/>
                <a:gd name="T19" fmla="*/ 11 h 35"/>
                <a:gd name="T20" fmla="*/ 11 w 22"/>
                <a:gd name="T21" fmla="*/ 4 h 35"/>
                <a:gd name="T22" fmla="*/ 12 w 22"/>
                <a:gd name="T23" fmla="*/ 4 h 35"/>
                <a:gd name="T24" fmla="*/ 18 w 22"/>
                <a:gd name="T25" fmla="*/ 11 h 35"/>
                <a:gd name="T26" fmla="*/ 18 w 22"/>
                <a:gd name="T27"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35">
                  <a:moveTo>
                    <a:pt x="22" y="11"/>
                  </a:moveTo>
                  <a:cubicBezTo>
                    <a:pt x="22" y="5"/>
                    <a:pt x="18" y="0"/>
                    <a:pt x="12" y="0"/>
                  </a:cubicBezTo>
                  <a:cubicBezTo>
                    <a:pt x="11" y="0"/>
                    <a:pt x="11" y="0"/>
                    <a:pt x="11" y="0"/>
                  </a:cubicBezTo>
                  <a:cubicBezTo>
                    <a:pt x="5" y="0"/>
                    <a:pt x="0" y="5"/>
                    <a:pt x="0" y="11"/>
                  </a:cubicBezTo>
                  <a:cubicBezTo>
                    <a:pt x="0" y="35"/>
                    <a:pt x="0" y="35"/>
                    <a:pt x="0" y="35"/>
                  </a:cubicBezTo>
                  <a:cubicBezTo>
                    <a:pt x="22" y="35"/>
                    <a:pt x="22" y="35"/>
                    <a:pt x="22" y="35"/>
                  </a:cubicBezTo>
                  <a:lnTo>
                    <a:pt x="22" y="11"/>
                  </a:lnTo>
                  <a:close/>
                  <a:moveTo>
                    <a:pt x="18" y="31"/>
                  </a:moveTo>
                  <a:cubicBezTo>
                    <a:pt x="4" y="31"/>
                    <a:pt x="4" y="31"/>
                    <a:pt x="4" y="31"/>
                  </a:cubicBezTo>
                  <a:cubicBezTo>
                    <a:pt x="4" y="11"/>
                    <a:pt x="4" y="11"/>
                    <a:pt x="4" y="11"/>
                  </a:cubicBezTo>
                  <a:cubicBezTo>
                    <a:pt x="4" y="7"/>
                    <a:pt x="7" y="4"/>
                    <a:pt x="11" y="4"/>
                  </a:cubicBezTo>
                  <a:cubicBezTo>
                    <a:pt x="12" y="4"/>
                    <a:pt x="12" y="4"/>
                    <a:pt x="12" y="4"/>
                  </a:cubicBezTo>
                  <a:cubicBezTo>
                    <a:pt x="16" y="4"/>
                    <a:pt x="18" y="7"/>
                    <a:pt x="18" y="11"/>
                  </a:cubicBezTo>
                  <a:lnTo>
                    <a:pt x="18"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0" name="Freeform 62"/>
            <p:cNvSpPr>
              <a:spLocks noEditPoints="1"/>
            </p:cNvSpPr>
            <p:nvPr/>
          </p:nvSpPr>
          <p:spPr bwMode="auto">
            <a:xfrm>
              <a:off x="7681913" y="5948363"/>
              <a:ext cx="93662" cy="212725"/>
            </a:xfrm>
            <a:custGeom>
              <a:avLst/>
              <a:gdLst>
                <a:gd name="T0" fmla="*/ 22 w 22"/>
                <a:gd name="T1" fmla="*/ 11 h 50"/>
                <a:gd name="T2" fmla="*/ 12 w 22"/>
                <a:gd name="T3" fmla="*/ 0 h 50"/>
                <a:gd name="T4" fmla="*/ 11 w 22"/>
                <a:gd name="T5" fmla="*/ 0 h 50"/>
                <a:gd name="T6" fmla="*/ 0 w 22"/>
                <a:gd name="T7" fmla="*/ 11 h 50"/>
                <a:gd name="T8" fmla="*/ 0 w 22"/>
                <a:gd name="T9" fmla="*/ 50 h 50"/>
                <a:gd name="T10" fmla="*/ 22 w 22"/>
                <a:gd name="T11" fmla="*/ 50 h 50"/>
                <a:gd name="T12" fmla="*/ 22 w 22"/>
                <a:gd name="T13" fmla="*/ 11 h 50"/>
                <a:gd name="T14" fmla="*/ 19 w 22"/>
                <a:gd name="T15" fmla="*/ 46 h 50"/>
                <a:gd name="T16" fmla="*/ 4 w 22"/>
                <a:gd name="T17" fmla="*/ 46 h 50"/>
                <a:gd name="T18" fmla="*/ 4 w 22"/>
                <a:gd name="T19" fmla="*/ 11 h 50"/>
                <a:gd name="T20" fmla="*/ 11 w 22"/>
                <a:gd name="T21" fmla="*/ 4 h 50"/>
                <a:gd name="T22" fmla="*/ 12 w 22"/>
                <a:gd name="T23" fmla="*/ 4 h 50"/>
                <a:gd name="T24" fmla="*/ 19 w 22"/>
                <a:gd name="T25" fmla="*/ 11 h 50"/>
                <a:gd name="T26" fmla="*/ 19 w 22"/>
                <a:gd name="T27"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50">
                  <a:moveTo>
                    <a:pt x="22" y="11"/>
                  </a:moveTo>
                  <a:cubicBezTo>
                    <a:pt x="22" y="5"/>
                    <a:pt x="18" y="0"/>
                    <a:pt x="12" y="0"/>
                  </a:cubicBezTo>
                  <a:cubicBezTo>
                    <a:pt x="11" y="0"/>
                    <a:pt x="11" y="0"/>
                    <a:pt x="11" y="0"/>
                  </a:cubicBezTo>
                  <a:cubicBezTo>
                    <a:pt x="5" y="0"/>
                    <a:pt x="0" y="5"/>
                    <a:pt x="0" y="11"/>
                  </a:cubicBezTo>
                  <a:cubicBezTo>
                    <a:pt x="0" y="50"/>
                    <a:pt x="0" y="50"/>
                    <a:pt x="0" y="50"/>
                  </a:cubicBezTo>
                  <a:cubicBezTo>
                    <a:pt x="22" y="50"/>
                    <a:pt x="22" y="50"/>
                    <a:pt x="22" y="50"/>
                  </a:cubicBezTo>
                  <a:lnTo>
                    <a:pt x="22" y="11"/>
                  </a:lnTo>
                  <a:close/>
                  <a:moveTo>
                    <a:pt x="19" y="46"/>
                  </a:moveTo>
                  <a:cubicBezTo>
                    <a:pt x="4" y="46"/>
                    <a:pt x="4" y="46"/>
                    <a:pt x="4" y="46"/>
                  </a:cubicBezTo>
                  <a:cubicBezTo>
                    <a:pt x="4" y="11"/>
                    <a:pt x="4" y="11"/>
                    <a:pt x="4" y="11"/>
                  </a:cubicBezTo>
                  <a:cubicBezTo>
                    <a:pt x="4" y="7"/>
                    <a:pt x="7" y="4"/>
                    <a:pt x="11" y="4"/>
                  </a:cubicBezTo>
                  <a:cubicBezTo>
                    <a:pt x="12" y="4"/>
                    <a:pt x="12" y="4"/>
                    <a:pt x="12" y="4"/>
                  </a:cubicBezTo>
                  <a:cubicBezTo>
                    <a:pt x="16" y="4"/>
                    <a:pt x="19" y="7"/>
                    <a:pt x="19" y="11"/>
                  </a:cubicBezTo>
                  <a:lnTo>
                    <a:pt x="1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1" name="Freeform 63"/>
            <p:cNvSpPr>
              <a:spLocks noEditPoints="1"/>
            </p:cNvSpPr>
            <p:nvPr/>
          </p:nvSpPr>
          <p:spPr bwMode="auto">
            <a:xfrm>
              <a:off x="7804150" y="5889626"/>
              <a:ext cx="93662" cy="271463"/>
            </a:xfrm>
            <a:custGeom>
              <a:avLst/>
              <a:gdLst>
                <a:gd name="T0" fmla="*/ 22 w 22"/>
                <a:gd name="T1" fmla="*/ 10 h 64"/>
                <a:gd name="T2" fmla="*/ 12 w 22"/>
                <a:gd name="T3" fmla="*/ 0 h 64"/>
                <a:gd name="T4" fmla="*/ 11 w 22"/>
                <a:gd name="T5" fmla="*/ 0 h 64"/>
                <a:gd name="T6" fmla="*/ 0 w 22"/>
                <a:gd name="T7" fmla="*/ 10 h 64"/>
                <a:gd name="T8" fmla="*/ 0 w 22"/>
                <a:gd name="T9" fmla="*/ 64 h 64"/>
                <a:gd name="T10" fmla="*/ 22 w 22"/>
                <a:gd name="T11" fmla="*/ 64 h 64"/>
                <a:gd name="T12" fmla="*/ 22 w 22"/>
                <a:gd name="T13" fmla="*/ 10 h 64"/>
                <a:gd name="T14" fmla="*/ 19 w 22"/>
                <a:gd name="T15" fmla="*/ 60 h 64"/>
                <a:gd name="T16" fmla="*/ 4 w 22"/>
                <a:gd name="T17" fmla="*/ 60 h 64"/>
                <a:gd name="T18" fmla="*/ 4 w 22"/>
                <a:gd name="T19" fmla="*/ 10 h 64"/>
                <a:gd name="T20" fmla="*/ 11 w 22"/>
                <a:gd name="T21" fmla="*/ 4 h 64"/>
                <a:gd name="T22" fmla="*/ 12 w 22"/>
                <a:gd name="T23" fmla="*/ 4 h 64"/>
                <a:gd name="T24" fmla="*/ 19 w 22"/>
                <a:gd name="T25" fmla="*/ 10 h 64"/>
                <a:gd name="T26" fmla="*/ 19 w 22"/>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64">
                  <a:moveTo>
                    <a:pt x="22" y="10"/>
                  </a:moveTo>
                  <a:cubicBezTo>
                    <a:pt x="22" y="4"/>
                    <a:pt x="18" y="0"/>
                    <a:pt x="12" y="0"/>
                  </a:cubicBezTo>
                  <a:cubicBezTo>
                    <a:pt x="11" y="0"/>
                    <a:pt x="11" y="0"/>
                    <a:pt x="11" y="0"/>
                  </a:cubicBezTo>
                  <a:cubicBezTo>
                    <a:pt x="5" y="0"/>
                    <a:pt x="0" y="4"/>
                    <a:pt x="0" y="10"/>
                  </a:cubicBezTo>
                  <a:cubicBezTo>
                    <a:pt x="0" y="64"/>
                    <a:pt x="0" y="64"/>
                    <a:pt x="0" y="64"/>
                  </a:cubicBezTo>
                  <a:cubicBezTo>
                    <a:pt x="22" y="64"/>
                    <a:pt x="22" y="64"/>
                    <a:pt x="22" y="64"/>
                  </a:cubicBezTo>
                  <a:lnTo>
                    <a:pt x="22" y="10"/>
                  </a:lnTo>
                  <a:close/>
                  <a:moveTo>
                    <a:pt x="19" y="60"/>
                  </a:moveTo>
                  <a:cubicBezTo>
                    <a:pt x="4" y="60"/>
                    <a:pt x="4" y="60"/>
                    <a:pt x="4" y="60"/>
                  </a:cubicBezTo>
                  <a:cubicBezTo>
                    <a:pt x="4" y="10"/>
                    <a:pt x="4" y="10"/>
                    <a:pt x="4" y="10"/>
                  </a:cubicBezTo>
                  <a:cubicBezTo>
                    <a:pt x="4" y="6"/>
                    <a:pt x="7" y="4"/>
                    <a:pt x="11" y="4"/>
                  </a:cubicBezTo>
                  <a:cubicBezTo>
                    <a:pt x="12" y="4"/>
                    <a:pt x="12" y="4"/>
                    <a:pt x="12" y="4"/>
                  </a:cubicBezTo>
                  <a:cubicBezTo>
                    <a:pt x="16" y="4"/>
                    <a:pt x="19" y="6"/>
                    <a:pt x="19" y="10"/>
                  </a:cubicBezTo>
                  <a:lnTo>
                    <a:pt x="19"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2" name="Freeform 64"/>
            <p:cNvSpPr>
              <a:spLocks noEditPoints="1"/>
            </p:cNvSpPr>
            <p:nvPr/>
          </p:nvSpPr>
          <p:spPr bwMode="auto">
            <a:xfrm>
              <a:off x="7927975" y="5821363"/>
              <a:ext cx="92075" cy="339725"/>
            </a:xfrm>
            <a:custGeom>
              <a:avLst/>
              <a:gdLst>
                <a:gd name="T0" fmla="*/ 22 w 22"/>
                <a:gd name="T1" fmla="*/ 11 h 80"/>
                <a:gd name="T2" fmla="*/ 12 w 22"/>
                <a:gd name="T3" fmla="*/ 0 h 80"/>
                <a:gd name="T4" fmla="*/ 11 w 22"/>
                <a:gd name="T5" fmla="*/ 0 h 80"/>
                <a:gd name="T6" fmla="*/ 0 w 22"/>
                <a:gd name="T7" fmla="*/ 11 h 80"/>
                <a:gd name="T8" fmla="*/ 0 w 22"/>
                <a:gd name="T9" fmla="*/ 80 h 80"/>
                <a:gd name="T10" fmla="*/ 22 w 22"/>
                <a:gd name="T11" fmla="*/ 80 h 80"/>
                <a:gd name="T12" fmla="*/ 22 w 22"/>
                <a:gd name="T13" fmla="*/ 11 h 80"/>
                <a:gd name="T14" fmla="*/ 19 w 22"/>
                <a:gd name="T15" fmla="*/ 76 h 80"/>
                <a:gd name="T16" fmla="*/ 4 w 22"/>
                <a:gd name="T17" fmla="*/ 76 h 80"/>
                <a:gd name="T18" fmla="*/ 4 w 22"/>
                <a:gd name="T19" fmla="*/ 11 h 80"/>
                <a:gd name="T20" fmla="*/ 11 w 22"/>
                <a:gd name="T21" fmla="*/ 4 h 80"/>
                <a:gd name="T22" fmla="*/ 12 w 22"/>
                <a:gd name="T23" fmla="*/ 4 h 80"/>
                <a:gd name="T24" fmla="*/ 19 w 22"/>
                <a:gd name="T25" fmla="*/ 11 h 80"/>
                <a:gd name="T26" fmla="*/ 19 w 22"/>
                <a:gd name="T2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80">
                  <a:moveTo>
                    <a:pt x="22" y="11"/>
                  </a:moveTo>
                  <a:cubicBezTo>
                    <a:pt x="22" y="5"/>
                    <a:pt x="18" y="0"/>
                    <a:pt x="12" y="0"/>
                  </a:cubicBezTo>
                  <a:cubicBezTo>
                    <a:pt x="11" y="0"/>
                    <a:pt x="11" y="0"/>
                    <a:pt x="11" y="0"/>
                  </a:cubicBezTo>
                  <a:cubicBezTo>
                    <a:pt x="5" y="0"/>
                    <a:pt x="0" y="5"/>
                    <a:pt x="0" y="11"/>
                  </a:cubicBezTo>
                  <a:cubicBezTo>
                    <a:pt x="0" y="80"/>
                    <a:pt x="0" y="80"/>
                    <a:pt x="0" y="80"/>
                  </a:cubicBezTo>
                  <a:cubicBezTo>
                    <a:pt x="22" y="80"/>
                    <a:pt x="22" y="80"/>
                    <a:pt x="22" y="80"/>
                  </a:cubicBezTo>
                  <a:lnTo>
                    <a:pt x="22" y="11"/>
                  </a:lnTo>
                  <a:close/>
                  <a:moveTo>
                    <a:pt x="19" y="76"/>
                  </a:moveTo>
                  <a:cubicBezTo>
                    <a:pt x="4" y="76"/>
                    <a:pt x="4" y="76"/>
                    <a:pt x="4" y="76"/>
                  </a:cubicBezTo>
                  <a:cubicBezTo>
                    <a:pt x="4" y="11"/>
                    <a:pt x="4" y="11"/>
                    <a:pt x="4" y="11"/>
                  </a:cubicBezTo>
                  <a:cubicBezTo>
                    <a:pt x="4" y="7"/>
                    <a:pt x="7" y="4"/>
                    <a:pt x="11" y="4"/>
                  </a:cubicBezTo>
                  <a:cubicBezTo>
                    <a:pt x="12" y="4"/>
                    <a:pt x="12" y="4"/>
                    <a:pt x="12" y="4"/>
                  </a:cubicBezTo>
                  <a:cubicBezTo>
                    <a:pt x="16" y="4"/>
                    <a:pt x="19" y="7"/>
                    <a:pt x="19" y="11"/>
                  </a:cubicBezTo>
                  <a:lnTo>
                    <a:pt x="1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sp>
          <p:nvSpPr>
            <p:cNvPr id="33" name="Freeform 65"/>
            <p:cNvSpPr>
              <a:spLocks noEditPoints="1"/>
            </p:cNvSpPr>
            <p:nvPr/>
          </p:nvSpPr>
          <p:spPr bwMode="auto">
            <a:xfrm>
              <a:off x="7385050" y="5494338"/>
              <a:ext cx="809625" cy="955675"/>
            </a:xfrm>
            <a:custGeom>
              <a:avLst/>
              <a:gdLst>
                <a:gd name="T0" fmla="*/ 106 w 191"/>
                <a:gd name="T1" fmla="*/ 55 h 225"/>
                <a:gd name="T2" fmla="*/ 57 w 191"/>
                <a:gd name="T3" fmla="*/ 0 h 225"/>
                <a:gd name="T4" fmla="*/ 8 w 191"/>
                <a:gd name="T5" fmla="*/ 55 h 225"/>
                <a:gd name="T6" fmla="*/ 0 w 191"/>
                <a:gd name="T7" fmla="*/ 172 h 225"/>
                <a:gd name="T8" fmla="*/ 69 w 191"/>
                <a:gd name="T9" fmla="*/ 180 h 225"/>
                <a:gd name="T10" fmla="*/ 57 w 191"/>
                <a:gd name="T11" fmla="*/ 207 h 225"/>
                <a:gd name="T12" fmla="*/ 48 w 191"/>
                <a:gd name="T13" fmla="*/ 216 h 225"/>
                <a:gd name="T14" fmla="*/ 135 w 191"/>
                <a:gd name="T15" fmla="*/ 225 h 225"/>
                <a:gd name="T16" fmla="*/ 143 w 191"/>
                <a:gd name="T17" fmla="*/ 215 h 225"/>
                <a:gd name="T18" fmla="*/ 123 w 191"/>
                <a:gd name="T19" fmla="*/ 207 h 225"/>
                <a:gd name="T20" fmla="*/ 183 w 191"/>
                <a:gd name="T21" fmla="*/ 180 h 225"/>
                <a:gd name="T22" fmla="*/ 191 w 191"/>
                <a:gd name="T23" fmla="*/ 64 h 225"/>
                <a:gd name="T24" fmla="*/ 57 w 191"/>
                <a:gd name="T25" fmla="*/ 4 h 225"/>
                <a:gd name="T26" fmla="*/ 83 w 191"/>
                <a:gd name="T27" fmla="*/ 69 h 225"/>
                <a:gd name="T28" fmla="*/ 84 w 191"/>
                <a:gd name="T29" fmla="*/ 85 h 225"/>
                <a:gd name="T30" fmla="*/ 67 w 191"/>
                <a:gd name="T31" fmla="*/ 74 h 225"/>
                <a:gd name="T32" fmla="*/ 7 w 191"/>
                <a:gd name="T33" fmla="*/ 39 h 225"/>
                <a:gd name="T34" fmla="*/ 57 w 191"/>
                <a:gd name="T35" fmla="*/ 78 h 225"/>
                <a:gd name="T36" fmla="*/ 89 w 191"/>
                <a:gd name="T37" fmla="*/ 93 h 225"/>
                <a:gd name="T38" fmla="*/ 89 w 191"/>
                <a:gd name="T39" fmla="*/ 71 h 225"/>
                <a:gd name="T40" fmla="*/ 172 w 191"/>
                <a:gd name="T41" fmla="*/ 164 h 225"/>
                <a:gd name="T42" fmla="*/ 19 w 191"/>
                <a:gd name="T43" fmla="*/ 71 h 225"/>
                <a:gd name="T44" fmla="*/ 57 w 191"/>
                <a:gd name="T45" fmla="*/ 78 h 225"/>
                <a:gd name="T46" fmla="*/ 140 w 191"/>
                <a:gd name="T47" fmla="*/ 216 h 225"/>
                <a:gd name="T48" fmla="*/ 57 w 191"/>
                <a:gd name="T49" fmla="*/ 221 h 225"/>
                <a:gd name="T50" fmla="*/ 52 w 191"/>
                <a:gd name="T51" fmla="*/ 215 h 225"/>
                <a:gd name="T52" fmla="*/ 135 w 191"/>
                <a:gd name="T53" fmla="*/ 211 h 225"/>
                <a:gd name="T54" fmla="*/ 119 w 191"/>
                <a:gd name="T55" fmla="*/ 207 h 225"/>
                <a:gd name="T56" fmla="*/ 73 w 191"/>
                <a:gd name="T57" fmla="*/ 180 h 225"/>
                <a:gd name="T58" fmla="*/ 119 w 191"/>
                <a:gd name="T59" fmla="*/ 207 h 225"/>
                <a:gd name="T60" fmla="*/ 183 w 191"/>
                <a:gd name="T61" fmla="*/ 176 h 225"/>
                <a:gd name="T62" fmla="*/ 4 w 191"/>
                <a:gd name="T63" fmla="*/ 172 h 225"/>
                <a:gd name="T64" fmla="*/ 9 w 191"/>
                <a:gd name="T65" fmla="*/ 59 h 225"/>
                <a:gd name="T66" fmla="*/ 19 w 191"/>
                <a:gd name="T67" fmla="*/ 67 h 225"/>
                <a:gd name="T68" fmla="*/ 15 w 191"/>
                <a:gd name="T69" fmla="*/ 168 h 225"/>
                <a:gd name="T70" fmla="*/ 176 w 191"/>
                <a:gd name="T71" fmla="*/ 67 h 225"/>
                <a:gd name="T72" fmla="*/ 104 w 191"/>
                <a:gd name="T73" fmla="*/ 59 h 225"/>
                <a:gd name="T74" fmla="*/ 187 w 191"/>
                <a:gd name="T75" fmla="*/ 6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225">
                  <a:moveTo>
                    <a:pt x="183" y="55"/>
                  </a:moveTo>
                  <a:cubicBezTo>
                    <a:pt x="106" y="55"/>
                    <a:pt x="106" y="55"/>
                    <a:pt x="106" y="55"/>
                  </a:cubicBezTo>
                  <a:cubicBezTo>
                    <a:pt x="109" y="50"/>
                    <a:pt x="111" y="45"/>
                    <a:pt x="111" y="39"/>
                  </a:cubicBezTo>
                  <a:cubicBezTo>
                    <a:pt x="111" y="17"/>
                    <a:pt x="87" y="0"/>
                    <a:pt x="57" y="0"/>
                  </a:cubicBezTo>
                  <a:cubicBezTo>
                    <a:pt x="28" y="0"/>
                    <a:pt x="3" y="17"/>
                    <a:pt x="3" y="39"/>
                  </a:cubicBezTo>
                  <a:cubicBezTo>
                    <a:pt x="3" y="45"/>
                    <a:pt x="5" y="50"/>
                    <a:pt x="8" y="55"/>
                  </a:cubicBezTo>
                  <a:cubicBezTo>
                    <a:pt x="4" y="56"/>
                    <a:pt x="0" y="59"/>
                    <a:pt x="0" y="64"/>
                  </a:cubicBezTo>
                  <a:cubicBezTo>
                    <a:pt x="0" y="172"/>
                    <a:pt x="0" y="172"/>
                    <a:pt x="0" y="172"/>
                  </a:cubicBezTo>
                  <a:cubicBezTo>
                    <a:pt x="0" y="176"/>
                    <a:pt x="4" y="180"/>
                    <a:pt x="9" y="180"/>
                  </a:cubicBezTo>
                  <a:cubicBezTo>
                    <a:pt x="69" y="180"/>
                    <a:pt x="69" y="180"/>
                    <a:pt x="69" y="180"/>
                  </a:cubicBezTo>
                  <a:cubicBezTo>
                    <a:pt x="69" y="207"/>
                    <a:pt x="69" y="207"/>
                    <a:pt x="69" y="207"/>
                  </a:cubicBezTo>
                  <a:cubicBezTo>
                    <a:pt x="57" y="207"/>
                    <a:pt x="57" y="207"/>
                    <a:pt x="57" y="207"/>
                  </a:cubicBezTo>
                  <a:cubicBezTo>
                    <a:pt x="52" y="207"/>
                    <a:pt x="48" y="211"/>
                    <a:pt x="48" y="215"/>
                  </a:cubicBezTo>
                  <a:cubicBezTo>
                    <a:pt x="48" y="216"/>
                    <a:pt x="48" y="216"/>
                    <a:pt x="48" y="216"/>
                  </a:cubicBezTo>
                  <a:cubicBezTo>
                    <a:pt x="48" y="221"/>
                    <a:pt x="52" y="225"/>
                    <a:pt x="57" y="225"/>
                  </a:cubicBezTo>
                  <a:cubicBezTo>
                    <a:pt x="135" y="225"/>
                    <a:pt x="135" y="225"/>
                    <a:pt x="135" y="225"/>
                  </a:cubicBezTo>
                  <a:cubicBezTo>
                    <a:pt x="140" y="225"/>
                    <a:pt x="143" y="221"/>
                    <a:pt x="143" y="216"/>
                  </a:cubicBezTo>
                  <a:cubicBezTo>
                    <a:pt x="143" y="215"/>
                    <a:pt x="143" y="215"/>
                    <a:pt x="143" y="215"/>
                  </a:cubicBezTo>
                  <a:cubicBezTo>
                    <a:pt x="143" y="211"/>
                    <a:pt x="140" y="207"/>
                    <a:pt x="135" y="207"/>
                  </a:cubicBezTo>
                  <a:cubicBezTo>
                    <a:pt x="123" y="207"/>
                    <a:pt x="123" y="207"/>
                    <a:pt x="123" y="207"/>
                  </a:cubicBezTo>
                  <a:cubicBezTo>
                    <a:pt x="123" y="180"/>
                    <a:pt x="123" y="180"/>
                    <a:pt x="123" y="180"/>
                  </a:cubicBezTo>
                  <a:cubicBezTo>
                    <a:pt x="183" y="180"/>
                    <a:pt x="183" y="180"/>
                    <a:pt x="183" y="180"/>
                  </a:cubicBezTo>
                  <a:cubicBezTo>
                    <a:pt x="187" y="180"/>
                    <a:pt x="191" y="176"/>
                    <a:pt x="191" y="172"/>
                  </a:cubicBezTo>
                  <a:cubicBezTo>
                    <a:pt x="191" y="64"/>
                    <a:pt x="191" y="64"/>
                    <a:pt x="191" y="64"/>
                  </a:cubicBezTo>
                  <a:cubicBezTo>
                    <a:pt x="191" y="59"/>
                    <a:pt x="187" y="55"/>
                    <a:pt x="183" y="55"/>
                  </a:cubicBezTo>
                  <a:close/>
                  <a:moveTo>
                    <a:pt x="57" y="4"/>
                  </a:moveTo>
                  <a:cubicBezTo>
                    <a:pt x="85" y="4"/>
                    <a:pt x="107" y="20"/>
                    <a:pt x="107" y="39"/>
                  </a:cubicBezTo>
                  <a:cubicBezTo>
                    <a:pt x="107" y="51"/>
                    <a:pt x="98" y="63"/>
                    <a:pt x="83" y="69"/>
                  </a:cubicBezTo>
                  <a:cubicBezTo>
                    <a:pt x="82" y="70"/>
                    <a:pt x="82" y="70"/>
                    <a:pt x="82" y="70"/>
                  </a:cubicBezTo>
                  <a:cubicBezTo>
                    <a:pt x="84" y="85"/>
                    <a:pt x="84" y="85"/>
                    <a:pt x="84" y="85"/>
                  </a:cubicBezTo>
                  <a:cubicBezTo>
                    <a:pt x="68" y="74"/>
                    <a:pt x="68" y="74"/>
                    <a:pt x="68" y="74"/>
                  </a:cubicBezTo>
                  <a:cubicBezTo>
                    <a:pt x="67" y="74"/>
                    <a:pt x="67" y="74"/>
                    <a:pt x="67" y="74"/>
                  </a:cubicBezTo>
                  <a:cubicBezTo>
                    <a:pt x="64" y="74"/>
                    <a:pt x="61" y="74"/>
                    <a:pt x="57" y="74"/>
                  </a:cubicBezTo>
                  <a:cubicBezTo>
                    <a:pt x="30" y="74"/>
                    <a:pt x="7" y="59"/>
                    <a:pt x="7" y="39"/>
                  </a:cubicBezTo>
                  <a:cubicBezTo>
                    <a:pt x="7" y="20"/>
                    <a:pt x="30" y="4"/>
                    <a:pt x="57" y="4"/>
                  </a:cubicBezTo>
                  <a:close/>
                  <a:moveTo>
                    <a:pt x="57" y="78"/>
                  </a:moveTo>
                  <a:cubicBezTo>
                    <a:pt x="61" y="78"/>
                    <a:pt x="64" y="78"/>
                    <a:pt x="67" y="78"/>
                  </a:cubicBezTo>
                  <a:cubicBezTo>
                    <a:pt x="89" y="93"/>
                    <a:pt x="89" y="93"/>
                    <a:pt x="89" y="93"/>
                  </a:cubicBezTo>
                  <a:cubicBezTo>
                    <a:pt x="86" y="72"/>
                    <a:pt x="86" y="72"/>
                    <a:pt x="86" y="72"/>
                  </a:cubicBezTo>
                  <a:cubicBezTo>
                    <a:pt x="87" y="72"/>
                    <a:pt x="88" y="71"/>
                    <a:pt x="89" y="71"/>
                  </a:cubicBezTo>
                  <a:cubicBezTo>
                    <a:pt x="172" y="71"/>
                    <a:pt x="172" y="71"/>
                    <a:pt x="172" y="71"/>
                  </a:cubicBezTo>
                  <a:cubicBezTo>
                    <a:pt x="172" y="164"/>
                    <a:pt x="172" y="164"/>
                    <a:pt x="172" y="164"/>
                  </a:cubicBezTo>
                  <a:cubicBezTo>
                    <a:pt x="19" y="164"/>
                    <a:pt x="19" y="164"/>
                    <a:pt x="19" y="164"/>
                  </a:cubicBezTo>
                  <a:cubicBezTo>
                    <a:pt x="19" y="71"/>
                    <a:pt x="19" y="71"/>
                    <a:pt x="19" y="71"/>
                  </a:cubicBezTo>
                  <a:cubicBezTo>
                    <a:pt x="26" y="71"/>
                    <a:pt x="26" y="71"/>
                    <a:pt x="26" y="71"/>
                  </a:cubicBezTo>
                  <a:cubicBezTo>
                    <a:pt x="35" y="75"/>
                    <a:pt x="45" y="78"/>
                    <a:pt x="57" y="78"/>
                  </a:cubicBezTo>
                  <a:close/>
                  <a:moveTo>
                    <a:pt x="140" y="215"/>
                  </a:moveTo>
                  <a:cubicBezTo>
                    <a:pt x="140" y="216"/>
                    <a:pt x="140" y="216"/>
                    <a:pt x="140" y="216"/>
                  </a:cubicBezTo>
                  <a:cubicBezTo>
                    <a:pt x="140" y="219"/>
                    <a:pt x="137" y="221"/>
                    <a:pt x="135" y="221"/>
                  </a:cubicBezTo>
                  <a:cubicBezTo>
                    <a:pt x="57" y="221"/>
                    <a:pt x="57" y="221"/>
                    <a:pt x="57" y="221"/>
                  </a:cubicBezTo>
                  <a:cubicBezTo>
                    <a:pt x="54" y="221"/>
                    <a:pt x="52" y="219"/>
                    <a:pt x="52" y="216"/>
                  </a:cubicBezTo>
                  <a:cubicBezTo>
                    <a:pt x="52" y="215"/>
                    <a:pt x="52" y="215"/>
                    <a:pt x="52" y="215"/>
                  </a:cubicBezTo>
                  <a:cubicBezTo>
                    <a:pt x="52" y="213"/>
                    <a:pt x="54" y="211"/>
                    <a:pt x="57" y="211"/>
                  </a:cubicBezTo>
                  <a:cubicBezTo>
                    <a:pt x="135" y="211"/>
                    <a:pt x="135" y="211"/>
                    <a:pt x="135" y="211"/>
                  </a:cubicBezTo>
                  <a:cubicBezTo>
                    <a:pt x="137" y="211"/>
                    <a:pt x="140" y="213"/>
                    <a:pt x="140" y="215"/>
                  </a:cubicBezTo>
                  <a:close/>
                  <a:moveTo>
                    <a:pt x="119" y="207"/>
                  </a:moveTo>
                  <a:cubicBezTo>
                    <a:pt x="73" y="207"/>
                    <a:pt x="73" y="207"/>
                    <a:pt x="73" y="207"/>
                  </a:cubicBezTo>
                  <a:cubicBezTo>
                    <a:pt x="73" y="180"/>
                    <a:pt x="73" y="180"/>
                    <a:pt x="73" y="180"/>
                  </a:cubicBezTo>
                  <a:cubicBezTo>
                    <a:pt x="119" y="180"/>
                    <a:pt x="119" y="180"/>
                    <a:pt x="119" y="180"/>
                  </a:cubicBezTo>
                  <a:lnTo>
                    <a:pt x="119" y="207"/>
                  </a:lnTo>
                  <a:close/>
                  <a:moveTo>
                    <a:pt x="187" y="172"/>
                  </a:moveTo>
                  <a:cubicBezTo>
                    <a:pt x="187" y="174"/>
                    <a:pt x="185" y="176"/>
                    <a:pt x="183" y="176"/>
                  </a:cubicBezTo>
                  <a:cubicBezTo>
                    <a:pt x="9" y="176"/>
                    <a:pt x="9" y="176"/>
                    <a:pt x="9" y="176"/>
                  </a:cubicBezTo>
                  <a:cubicBezTo>
                    <a:pt x="6" y="176"/>
                    <a:pt x="4" y="174"/>
                    <a:pt x="4" y="172"/>
                  </a:cubicBezTo>
                  <a:cubicBezTo>
                    <a:pt x="4" y="64"/>
                    <a:pt x="4" y="64"/>
                    <a:pt x="4" y="64"/>
                  </a:cubicBezTo>
                  <a:cubicBezTo>
                    <a:pt x="4" y="61"/>
                    <a:pt x="6" y="59"/>
                    <a:pt x="9" y="59"/>
                  </a:cubicBezTo>
                  <a:cubicBezTo>
                    <a:pt x="11" y="59"/>
                    <a:pt x="11" y="59"/>
                    <a:pt x="11" y="59"/>
                  </a:cubicBezTo>
                  <a:cubicBezTo>
                    <a:pt x="13" y="62"/>
                    <a:pt x="16" y="65"/>
                    <a:pt x="19" y="67"/>
                  </a:cubicBezTo>
                  <a:cubicBezTo>
                    <a:pt x="15" y="67"/>
                    <a:pt x="15" y="67"/>
                    <a:pt x="15" y="67"/>
                  </a:cubicBezTo>
                  <a:cubicBezTo>
                    <a:pt x="15" y="168"/>
                    <a:pt x="15" y="168"/>
                    <a:pt x="15" y="168"/>
                  </a:cubicBezTo>
                  <a:cubicBezTo>
                    <a:pt x="176" y="168"/>
                    <a:pt x="176" y="168"/>
                    <a:pt x="176" y="168"/>
                  </a:cubicBezTo>
                  <a:cubicBezTo>
                    <a:pt x="176" y="67"/>
                    <a:pt x="176" y="67"/>
                    <a:pt x="176" y="67"/>
                  </a:cubicBezTo>
                  <a:cubicBezTo>
                    <a:pt x="95" y="67"/>
                    <a:pt x="95" y="67"/>
                    <a:pt x="95" y="67"/>
                  </a:cubicBezTo>
                  <a:cubicBezTo>
                    <a:pt x="98" y="65"/>
                    <a:pt x="101" y="62"/>
                    <a:pt x="104" y="59"/>
                  </a:cubicBezTo>
                  <a:cubicBezTo>
                    <a:pt x="183" y="59"/>
                    <a:pt x="183" y="59"/>
                    <a:pt x="183" y="59"/>
                  </a:cubicBezTo>
                  <a:cubicBezTo>
                    <a:pt x="185" y="59"/>
                    <a:pt x="187" y="61"/>
                    <a:pt x="187" y="64"/>
                  </a:cubicBezTo>
                  <a:lnTo>
                    <a:pt x="187"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dirty="0">
                <a:latin typeface="+mn-lt"/>
                <a:ea typeface="宋体" panose="02010600030101010101" pitchFamily="2" charset="-122"/>
              </a:endParaRPr>
            </a:p>
          </p:txBody>
        </p:sp>
      </p:grpSp>
      <p:grpSp>
        <p:nvGrpSpPr>
          <p:cNvPr id="34" name="组合 1075"/>
          <p:cNvGrpSpPr/>
          <p:nvPr/>
        </p:nvGrpSpPr>
        <p:grpSpPr bwMode="auto">
          <a:xfrm>
            <a:off x="1906588" y="2127250"/>
            <a:ext cx="414337" cy="841375"/>
            <a:chOff x="622300" y="2260601"/>
            <a:chExt cx="414337" cy="841375"/>
          </a:xfrm>
          <a:solidFill>
            <a:schemeClr val="accent1"/>
          </a:solidFill>
        </p:grpSpPr>
        <p:sp>
          <p:nvSpPr>
            <p:cNvPr id="35" name="Oval 66"/>
            <p:cNvSpPr>
              <a:spLocks noChangeArrowheads="1"/>
            </p:cNvSpPr>
            <p:nvPr/>
          </p:nvSpPr>
          <p:spPr bwMode="auto">
            <a:xfrm>
              <a:off x="757238"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36" name="Freeform 67"/>
            <p:cNvSpPr>
              <a:spLocks noEditPoints="1"/>
            </p:cNvSpPr>
            <p:nvPr/>
          </p:nvSpPr>
          <p:spPr bwMode="auto">
            <a:xfrm>
              <a:off x="622300" y="2298701"/>
              <a:ext cx="414337" cy="803275"/>
            </a:xfrm>
            <a:custGeom>
              <a:avLst/>
              <a:gdLst>
                <a:gd name="T0" fmla="*/ 2147483646 w 98"/>
                <a:gd name="T1" fmla="*/ 2147483646 h 189"/>
                <a:gd name="T2" fmla="*/ 2147483646 w 98"/>
                <a:gd name="T3" fmla="*/ 2147483646 h 189"/>
                <a:gd name="T4" fmla="*/ 2147483646 w 98"/>
                <a:gd name="T5" fmla="*/ 2147483646 h 189"/>
                <a:gd name="T6" fmla="*/ 2147483646 w 98"/>
                <a:gd name="T7" fmla="*/ 0 h 189"/>
                <a:gd name="T8" fmla="*/ 2147483646 w 98"/>
                <a:gd name="T9" fmla="*/ 2147483646 h 189"/>
                <a:gd name="T10" fmla="*/ 2147483646 w 98"/>
                <a:gd name="T11" fmla="*/ 2147483646 h 189"/>
                <a:gd name="T12" fmla="*/ 2147483646 w 98"/>
                <a:gd name="T13" fmla="*/ 2147483646 h 189"/>
                <a:gd name="T14" fmla="*/ 2147483646 w 98"/>
                <a:gd name="T15" fmla="*/ 2147483646 h 189"/>
                <a:gd name="T16" fmla="*/ 2147483646 w 98"/>
                <a:gd name="T17" fmla="*/ 2147483646 h 189"/>
                <a:gd name="T18" fmla="*/ 2147483646 w 98"/>
                <a:gd name="T19" fmla="*/ 2147483646 h 189"/>
                <a:gd name="T20" fmla="*/ 2147483646 w 98"/>
                <a:gd name="T21" fmla="*/ 2147483646 h 189"/>
                <a:gd name="T22" fmla="*/ 2147483646 w 98"/>
                <a:gd name="T23" fmla="*/ 2147483646 h 189"/>
                <a:gd name="T24" fmla="*/ 2147483646 w 98"/>
                <a:gd name="T25" fmla="*/ 2147483646 h 189"/>
                <a:gd name="T26" fmla="*/ 2147483646 w 98"/>
                <a:gd name="T27" fmla="*/ 2147483646 h 189"/>
                <a:gd name="T28" fmla="*/ 2147483646 w 98"/>
                <a:gd name="T29" fmla="*/ 2147483646 h 189"/>
                <a:gd name="T30" fmla="*/ 2147483646 w 98"/>
                <a:gd name="T31" fmla="*/ 2147483646 h 189"/>
                <a:gd name="T32" fmla="*/ 2147483646 w 98"/>
                <a:gd name="T33" fmla="*/ 2147483646 h 189"/>
                <a:gd name="T34" fmla="*/ 2147483646 w 98"/>
                <a:gd name="T35" fmla="*/ 2147483646 h 189"/>
                <a:gd name="T36" fmla="*/ 2147483646 w 98"/>
                <a:gd name="T37" fmla="*/ 2147483646 h 189"/>
                <a:gd name="T38" fmla="*/ 2147483646 w 98"/>
                <a:gd name="T39" fmla="*/ 2147483646 h 189"/>
                <a:gd name="T40" fmla="*/ 2147483646 w 98"/>
                <a:gd name="T41" fmla="*/ 2147483646 h 189"/>
                <a:gd name="T42" fmla="*/ 2147483646 w 98"/>
                <a:gd name="T43" fmla="*/ 2147483646 h 189"/>
                <a:gd name="T44" fmla="*/ 2147483646 w 98"/>
                <a:gd name="T45" fmla="*/ 2147483646 h 189"/>
                <a:gd name="T46" fmla="*/ 2147483646 w 98"/>
                <a:gd name="T47" fmla="*/ 2147483646 h 189"/>
                <a:gd name="T48" fmla="*/ 2147483646 w 98"/>
                <a:gd name="T49" fmla="*/ 0 h 189"/>
                <a:gd name="T50" fmla="*/ 2147483646 w 98"/>
                <a:gd name="T51" fmla="*/ 2147483646 h 189"/>
                <a:gd name="T52" fmla="*/ 2147483646 w 98"/>
                <a:gd name="T53" fmla="*/ 0 h 189"/>
                <a:gd name="T54" fmla="*/ 2147483646 w 98"/>
                <a:gd name="T55" fmla="*/ 2147483646 h 189"/>
                <a:gd name="T56" fmla="*/ 2147483646 w 98"/>
                <a:gd name="T57" fmla="*/ 2147483646 h 189"/>
                <a:gd name="T58" fmla="*/ 2147483646 w 98"/>
                <a:gd name="T59" fmla="*/ 2147483646 h 189"/>
                <a:gd name="T60" fmla="*/ 2147483646 w 98"/>
                <a:gd name="T61" fmla="*/ 2147483646 h 189"/>
                <a:gd name="T62" fmla="*/ 2147483646 w 98"/>
                <a:gd name="T63" fmla="*/ 2147483646 h 189"/>
                <a:gd name="T64" fmla="*/ 2147483646 w 98"/>
                <a:gd name="T65" fmla="*/ 2147483646 h 189"/>
                <a:gd name="T66" fmla="*/ 2147483646 w 98"/>
                <a:gd name="T67" fmla="*/ 2147483646 h 189"/>
                <a:gd name="T68" fmla="*/ 2147483646 w 98"/>
                <a:gd name="T69" fmla="*/ 2147483646 h 189"/>
                <a:gd name="T70" fmla="*/ 2147483646 w 98"/>
                <a:gd name="T71" fmla="*/ 2147483646 h 189"/>
                <a:gd name="T72" fmla="*/ 2147483646 w 98"/>
                <a:gd name="T73" fmla="*/ 2147483646 h 189"/>
                <a:gd name="T74" fmla="*/ 2147483646 w 98"/>
                <a:gd name="T75" fmla="*/ 2147483646 h 1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8" h="189">
                  <a:moveTo>
                    <a:pt x="93" y="27"/>
                  </a:moveTo>
                  <a:cubicBezTo>
                    <a:pt x="92" y="23"/>
                    <a:pt x="89" y="20"/>
                    <a:pt x="84" y="21"/>
                  </a:cubicBezTo>
                  <a:cubicBezTo>
                    <a:pt x="84" y="21"/>
                    <a:pt x="84" y="21"/>
                    <a:pt x="83" y="21"/>
                  </a:cubicBezTo>
                  <a:cubicBezTo>
                    <a:pt x="83" y="22"/>
                    <a:pt x="83" y="22"/>
                    <a:pt x="83" y="22"/>
                  </a:cubicBezTo>
                  <a:cubicBezTo>
                    <a:pt x="83" y="21"/>
                    <a:pt x="83" y="21"/>
                    <a:pt x="83" y="20"/>
                  </a:cubicBezTo>
                  <a:cubicBezTo>
                    <a:pt x="83" y="4"/>
                    <a:pt x="83" y="4"/>
                    <a:pt x="83" y="4"/>
                  </a:cubicBezTo>
                  <a:cubicBezTo>
                    <a:pt x="83" y="2"/>
                    <a:pt x="81" y="0"/>
                    <a:pt x="79" y="0"/>
                  </a:cubicBezTo>
                  <a:cubicBezTo>
                    <a:pt x="74" y="0"/>
                    <a:pt x="74" y="0"/>
                    <a:pt x="74" y="0"/>
                  </a:cubicBezTo>
                  <a:cubicBezTo>
                    <a:pt x="71" y="0"/>
                    <a:pt x="69" y="2"/>
                    <a:pt x="69" y="4"/>
                  </a:cubicBezTo>
                  <a:cubicBezTo>
                    <a:pt x="69" y="20"/>
                    <a:pt x="69" y="20"/>
                    <a:pt x="69" y="20"/>
                  </a:cubicBezTo>
                  <a:cubicBezTo>
                    <a:pt x="69" y="23"/>
                    <a:pt x="71" y="25"/>
                    <a:pt x="74" y="25"/>
                  </a:cubicBezTo>
                  <a:cubicBezTo>
                    <a:pt x="79" y="25"/>
                    <a:pt x="79" y="25"/>
                    <a:pt x="79" y="25"/>
                  </a:cubicBezTo>
                  <a:cubicBezTo>
                    <a:pt x="79" y="25"/>
                    <a:pt x="79" y="25"/>
                    <a:pt x="79" y="25"/>
                  </a:cubicBezTo>
                  <a:cubicBezTo>
                    <a:pt x="79" y="25"/>
                    <a:pt x="79" y="25"/>
                    <a:pt x="79" y="25"/>
                  </a:cubicBezTo>
                  <a:cubicBezTo>
                    <a:pt x="78" y="26"/>
                    <a:pt x="78" y="28"/>
                    <a:pt x="78" y="30"/>
                  </a:cubicBezTo>
                  <a:cubicBezTo>
                    <a:pt x="80" y="38"/>
                    <a:pt x="80" y="38"/>
                    <a:pt x="80" y="38"/>
                  </a:cubicBezTo>
                  <a:cubicBezTo>
                    <a:pt x="73" y="32"/>
                    <a:pt x="73" y="32"/>
                    <a:pt x="73" y="32"/>
                  </a:cubicBezTo>
                  <a:cubicBezTo>
                    <a:pt x="71" y="31"/>
                    <a:pt x="69" y="30"/>
                    <a:pt x="67" y="30"/>
                  </a:cubicBezTo>
                  <a:cubicBezTo>
                    <a:pt x="66" y="30"/>
                    <a:pt x="66" y="30"/>
                    <a:pt x="65" y="30"/>
                  </a:cubicBezTo>
                  <a:cubicBezTo>
                    <a:pt x="35" y="30"/>
                    <a:pt x="35" y="30"/>
                    <a:pt x="35" y="30"/>
                  </a:cubicBezTo>
                  <a:cubicBezTo>
                    <a:pt x="35" y="30"/>
                    <a:pt x="34" y="30"/>
                    <a:pt x="33" y="31"/>
                  </a:cubicBezTo>
                  <a:cubicBezTo>
                    <a:pt x="31" y="31"/>
                    <a:pt x="29" y="32"/>
                    <a:pt x="28" y="34"/>
                  </a:cubicBezTo>
                  <a:cubicBezTo>
                    <a:pt x="27" y="35"/>
                    <a:pt x="26" y="37"/>
                    <a:pt x="26" y="38"/>
                  </a:cubicBezTo>
                  <a:cubicBezTo>
                    <a:pt x="2" y="101"/>
                    <a:pt x="2" y="101"/>
                    <a:pt x="2" y="101"/>
                  </a:cubicBezTo>
                  <a:cubicBezTo>
                    <a:pt x="0" y="105"/>
                    <a:pt x="2" y="109"/>
                    <a:pt x="6" y="111"/>
                  </a:cubicBezTo>
                  <a:cubicBezTo>
                    <a:pt x="10" y="112"/>
                    <a:pt x="14" y="111"/>
                    <a:pt x="16" y="107"/>
                  </a:cubicBezTo>
                  <a:cubicBezTo>
                    <a:pt x="27" y="77"/>
                    <a:pt x="27" y="77"/>
                    <a:pt x="27" y="77"/>
                  </a:cubicBezTo>
                  <a:cubicBezTo>
                    <a:pt x="28" y="97"/>
                    <a:pt x="28" y="97"/>
                    <a:pt x="28" y="97"/>
                  </a:cubicBezTo>
                  <a:cubicBezTo>
                    <a:pt x="28" y="99"/>
                    <a:pt x="29" y="101"/>
                    <a:pt x="30" y="103"/>
                  </a:cubicBezTo>
                  <a:cubicBezTo>
                    <a:pt x="30" y="180"/>
                    <a:pt x="30" y="180"/>
                    <a:pt x="30" y="180"/>
                  </a:cubicBezTo>
                  <a:cubicBezTo>
                    <a:pt x="30" y="185"/>
                    <a:pt x="34" y="189"/>
                    <a:pt x="38" y="189"/>
                  </a:cubicBezTo>
                  <a:cubicBezTo>
                    <a:pt x="43" y="189"/>
                    <a:pt x="47" y="185"/>
                    <a:pt x="47" y="180"/>
                  </a:cubicBezTo>
                  <a:cubicBezTo>
                    <a:pt x="47" y="107"/>
                    <a:pt x="47" y="107"/>
                    <a:pt x="47" y="107"/>
                  </a:cubicBezTo>
                  <a:cubicBezTo>
                    <a:pt x="54" y="107"/>
                    <a:pt x="54" y="107"/>
                    <a:pt x="54" y="107"/>
                  </a:cubicBezTo>
                  <a:cubicBezTo>
                    <a:pt x="54" y="180"/>
                    <a:pt x="54" y="180"/>
                    <a:pt x="54" y="180"/>
                  </a:cubicBezTo>
                  <a:cubicBezTo>
                    <a:pt x="54" y="185"/>
                    <a:pt x="57" y="189"/>
                    <a:pt x="62" y="189"/>
                  </a:cubicBezTo>
                  <a:cubicBezTo>
                    <a:pt x="67" y="189"/>
                    <a:pt x="71" y="185"/>
                    <a:pt x="71" y="180"/>
                  </a:cubicBezTo>
                  <a:cubicBezTo>
                    <a:pt x="71" y="103"/>
                    <a:pt x="71" y="103"/>
                    <a:pt x="71" y="103"/>
                  </a:cubicBezTo>
                  <a:cubicBezTo>
                    <a:pt x="72" y="101"/>
                    <a:pt x="73" y="99"/>
                    <a:pt x="73" y="97"/>
                  </a:cubicBezTo>
                  <a:cubicBezTo>
                    <a:pt x="74" y="54"/>
                    <a:pt x="74" y="54"/>
                    <a:pt x="74" y="54"/>
                  </a:cubicBezTo>
                  <a:cubicBezTo>
                    <a:pt x="84" y="63"/>
                    <a:pt x="84" y="63"/>
                    <a:pt x="84" y="63"/>
                  </a:cubicBezTo>
                  <a:cubicBezTo>
                    <a:pt x="86" y="64"/>
                    <a:pt x="88" y="65"/>
                    <a:pt x="91" y="65"/>
                  </a:cubicBezTo>
                  <a:cubicBezTo>
                    <a:pt x="95" y="64"/>
                    <a:pt x="98" y="61"/>
                    <a:pt x="97" y="56"/>
                  </a:cubicBezTo>
                  <a:lnTo>
                    <a:pt x="93" y="27"/>
                  </a:lnTo>
                  <a:close/>
                  <a:moveTo>
                    <a:pt x="77" y="0"/>
                  </a:moveTo>
                  <a:cubicBezTo>
                    <a:pt x="78" y="0"/>
                    <a:pt x="78" y="0"/>
                    <a:pt x="78" y="1"/>
                  </a:cubicBezTo>
                  <a:cubicBezTo>
                    <a:pt x="78" y="1"/>
                    <a:pt x="78" y="1"/>
                    <a:pt x="77" y="1"/>
                  </a:cubicBezTo>
                  <a:cubicBezTo>
                    <a:pt x="77" y="1"/>
                    <a:pt x="77" y="1"/>
                    <a:pt x="77" y="1"/>
                  </a:cubicBezTo>
                  <a:cubicBezTo>
                    <a:pt x="77" y="0"/>
                    <a:pt x="77" y="0"/>
                    <a:pt x="77" y="0"/>
                  </a:cubicBezTo>
                  <a:close/>
                  <a:moveTo>
                    <a:pt x="76" y="0"/>
                  </a:moveTo>
                  <a:cubicBezTo>
                    <a:pt x="76" y="0"/>
                    <a:pt x="77" y="0"/>
                    <a:pt x="77" y="1"/>
                  </a:cubicBezTo>
                  <a:cubicBezTo>
                    <a:pt x="77" y="1"/>
                    <a:pt x="76" y="1"/>
                    <a:pt x="76" y="1"/>
                  </a:cubicBezTo>
                  <a:cubicBezTo>
                    <a:pt x="76" y="1"/>
                    <a:pt x="76" y="1"/>
                    <a:pt x="76" y="1"/>
                  </a:cubicBezTo>
                  <a:cubicBezTo>
                    <a:pt x="76" y="0"/>
                    <a:pt x="76" y="0"/>
                    <a:pt x="76" y="0"/>
                  </a:cubicBezTo>
                  <a:close/>
                  <a:moveTo>
                    <a:pt x="75" y="0"/>
                  </a:moveTo>
                  <a:cubicBezTo>
                    <a:pt x="75" y="0"/>
                    <a:pt x="75" y="0"/>
                    <a:pt x="75" y="1"/>
                  </a:cubicBezTo>
                  <a:cubicBezTo>
                    <a:pt x="75" y="1"/>
                    <a:pt x="75" y="1"/>
                    <a:pt x="75" y="1"/>
                  </a:cubicBezTo>
                  <a:cubicBezTo>
                    <a:pt x="75" y="1"/>
                    <a:pt x="75" y="1"/>
                    <a:pt x="75" y="1"/>
                  </a:cubicBezTo>
                  <a:cubicBezTo>
                    <a:pt x="75" y="0"/>
                    <a:pt x="75" y="0"/>
                    <a:pt x="75" y="0"/>
                  </a:cubicBezTo>
                  <a:close/>
                  <a:moveTo>
                    <a:pt x="79" y="22"/>
                  </a:moveTo>
                  <a:cubicBezTo>
                    <a:pt x="79" y="22"/>
                    <a:pt x="79" y="23"/>
                    <a:pt x="78" y="23"/>
                  </a:cubicBezTo>
                  <a:cubicBezTo>
                    <a:pt x="74" y="23"/>
                    <a:pt x="74" y="23"/>
                    <a:pt x="74" y="23"/>
                  </a:cubicBezTo>
                  <a:cubicBezTo>
                    <a:pt x="74" y="23"/>
                    <a:pt x="73" y="22"/>
                    <a:pt x="73" y="22"/>
                  </a:cubicBezTo>
                  <a:cubicBezTo>
                    <a:pt x="73" y="21"/>
                    <a:pt x="73" y="21"/>
                    <a:pt x="73" y="21"/>
                  </a:cubicBezTo>
                  <a:cubicBezTo>
                    <a:pt x="73" y="20"/>
                    <a:pt x="74" y="20"/>
                    <a:pt x="74" y="20"/>
                  </a:cubicBezTo>
                  <a:cubicBezTo>
                    <a:pt x="78" y="20"/>
                    <a:pt x="78" y="20"/>
                    <a:pt x="78" y="20"/>
                  </a:cubicBezTo>
                  <a:cubicBezTo>
                    <a:pt x="79" y="20"/>
                    <a:pt x="79" y="20"/>
                    <a:pt x="79" y="21"/>
                  </a:cubicBezTo>
                  <a:lnTo>
                    <a:pt x="79" y="22"/>
                  </a:lnTo>
                  <a:close/>
                  <a:moveTo>
                    <a:pt x="81" y="15"/>
                  </a:moveTo>
                  <a:cubicBezTo>
                    <a:pt x="81" y="16"/>
                    <a:pt x="80" y="17"/>
                    <a:pt x="78" y="17"/>
                  </a:cubicBezTo>
                  <a:cubicBezTo>
                    <a:pt x="74" y="17"/>
                    <a:pt x="74" y="17"/>
                    <a:pt x="74" y="17"/>
                  </a:cubicBezTo>
                  <a:cubicBezTo>
                    <a:pt x="73" y="17"/>
                    <a:pt x="71" y="16"/>
                    <a:pt x="71" y="15"/>
                  </a:cubicBezTo>
                  <a:cubicBezTo>
                    <a:pt x="71" y="5"/>
                    <a:pt x="71" y="5"/>
                    <a:pt x="71" y="5"/>
                  </a:cubicBezTo>
                  <a:cubicBezTo>
                    <a:pt x="71" y="4"/>
                    <a:pt x="73" y="2"/>
                    <a:pt x="74" y="2"/>
                  </a:cubicBezTo>
                  <a:cubicBezTo>
                    <a:pt x="78" y="2"/>
                    <a:pt x="78" y="2"/>
                    <a:pt x="78" y="2"/>
                  </a:cubicBezTo>
                  <a:cubicBezTo>
                    <a:pt x="80" y="2"/>
                    <a:pt x="81" y="4"/>
                    <a:pt x="81" y="5"/>
                  </a:cubicBezTo>
                  <a:lnTo>
                    <a:pt x="81"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37" name="组合 1073"/>
          <p:cNvGrpSpPr/>
          <p:nvPr/>
        </p:nvGrpSpPr>
        <p:grpSpPr bwMode="auto">
          <a:xfrm>
            <a:off x="7202488" y="2146300"/>
            <a:ext cx="520700" cy="841375"/>
            <a:chOff x="7504113" y="2260601"/>
            <a:chExt cx="520700" cy="841375"/>
          </a:xfrm>
          <a:solidFill>
            <a:schemeClr val="accent3"/>
          </a:solidFill>
        </p:grpSpPr>
        <p:sp>
          <p:nvSpPr>
            <p:cNvPr id="38" name="Freeform 68"/>
            <p:cNvSpPr/>
            <p:nvPr/>
          </p:nvSpPr>
          <p:spPr bwMode="auto">
            <a:xfrm>
              <a:off x="7504113" y="2425701"/>
              <a:ext cx="490537" cy="676275"/>
            </a:xfrm>
            <a:custGeom>
              <a:avLst/>
              <a:gdLst>
                <a:gd name="T0" fmla="*/ 2147483646 w 116"/>
                <a:gd name="T1" fmla="*/ 2147483646 h 159"/>
                <a:gd name="T2" fmla="*/ 2147483646 w 116"/>
                <a:gd name="T3" fmla="*/ 2147483646 h 159"/>
                <a:gd name="T4" fmla="*/ 2147483646 w 116"/>
                <a:gd name="T5" fmla="*/ 2147483646 h 159"/>
                <a:gd name="T6" fmla="*/ 2147483646 w 116"/>
                <a:gd name="T7" fmla="*/ 2147483646 h 159"/>
                <a:gd name="T8" fmla="*/ 2147483646 w 116"/>
                <a:gd name="T9" fmla="*/ 2147483646 h 159"/>
                <a:gd name="T10" fmla="*/ 2147483646 w 116"/>
                <a:gd name="T11" fmla="*/ 2147483646 h 159"/>
                <a:gd name="T12" fmla="*/ 2147483646 w 116"/>
                <a:gd name="T13" fmla="*/ 0 h 159"/>
                <a:gd name="T14" fmla="*/ 2147483646 w 116"/>
                <a:gd name="T15" fmla="*/ 0 h 159"/>
                <a:gd name="T16" fmla="*/ 2147483646 w 116"/>
                <a:gd name="T17" fmla="*/ 2147483646 h 159"/>
                <a:gd name="T18" fmla="*/ 2147483646 w 116"/>
                <a:gd name="T19" fmla="*/ 2147483646 h 159"/>
                <a:gd name="T20" fmla="*/ 2147483646 w 116"/>
                <a:gd name="T21" fmla="*/ 2147483646 h 159"/>
                <a:gd name="T22" fmla="*/ 2147483646 w 116"/>
                <a:gd name="T23" fmla="*/ 2147483646 h 159"/>
                <a:gd name="T24" fmla="*/ 2147483646 w 116"/>
                <a:gd name="T25" fmla="*/ 2147483646 h 159"/>
                <a:gd name="T26" fmla="*/ 2147483646 w 116"/>
                <a:gd name="T27" fmla="*/ 2147483646 h 159"/>
                <a:gd name="T28" fmla="*/ 2147483646 w 116"/>
                <a:gd name="T29" fmla="*/ 2147483646 h 159"/>
                <a:gd name="T30" fmla="*/ 2147483646 w 116"/>
                <a:gd name="T31" fmla="*/ 2147483646 h 159"/>
                <a:gd name="T32" fmla="*/ 2147483646 w 116"/>
                <a:gd name="T33" fmla="*/ 2147483646 h 159"/>
                <a:gd name="T34" fmla="*/ 2147483646 w 116"/>
                <a:gd name="T35" fmla="*/ 2147483646 h 159"/>
                <a:gd name="T36" fmla="*/ 2147483646 w 116"/>
                <a:gd name="T37" fmla="*/ 2147483646 h 159"/>
                <a:gd name="T38" fmla="*/ 2147483646 w 116"/>
                <a:gd name="T39" fmla="*/ 2147483646 h 159"/>
                <a:gd name="T40" fmla="*/ 2147483646 w 116"/>
                <a:gd name="T41" fmla="*/ 2147483646 h 159"/>
                <a:gd name="T42" fmla="*/ 2147483646 w 116"/>
                <a:gd name="T43" fmla="*/ 2147483646 h 159"/>
                <a:gd name="T44" fmla="*/ 2147483646 w 116"/>
                <a:gd name="T45" fmla="*/ 2147483646 h 159"/>
                <a:gd name="T46" fmla="*/ 2147483646 w 116"/>
                <a:gd name="T47" fmla="*/ 2147483646 h 159"/>
                <a:gd name="T48" fmla="*/ 2147483646 w 116"/>
                <a:gd name="T49" fmla="*/ 2147483646 h 159"/>
                <a:gd name="T50" fmla="*/ 2147483646 w 116"/>
                <a:gd name="T51" fmla="*/ 2147483646 h 159"/>
                <a:gd name="T52" fmla="*/ 2147483646 w 116"/>
                <a:gd name="T53" fmla="*/ 2147483646 h 159"/>
                <a:gd name="T54" fmla="*/ 2147483646 w 116"/>
                <a:gd name="T55" fmla="*/ 2147483646 h 159"/>
                <a:gd name="T56" fmla="*/ 2147483646 w 116"/>
                <a:gd name="T57" fmla="*/ 2147483646 h 159"/>
                <a:gd name="T58" fmla="*/ 2147483646 w 116"/>
                <a:gd name="T59" fmla="*/ 2147483646 h 159"/>
                <a:gd name="T60" fmla="*/ 2147483646 w 116"/>
                <a:gd name="T61" fmla="*/ 2147483646 h 159"/>
                <a:gd name="T62" fmla="*/ 2147483646 w 116"/>
                <a:gd name="T63" fmla="*/ 2147483646 h 159"/>
                <a:gd name="T64" fmla="*/ 2147483646 w 116"/>
                <a:gd name="T65" fmla="*/ 2147483646 h 159"/>
                <a:gd name="T66" fmla="*/ 2147483646 w 116"/>
                <a:gd name="T67" fmla="*/ 2147483646 h 159"/>
                <a:gd name="T68" fmla="*/ 2147483646 w 116"/>
                <a:gd name="T69" fmla="*/ 2147483646 h 159"/>
                <a:gd name="T70" fmla="*/ 2147483646 w 116"/>
                <a:gd name="T71" fmla="*/ 2147483646 h 159"/>
                <a:gd name="T72" fmla="*/ 2147483646 w 116"/>
                <a:gd name="T73" fmla="*/ 2147483646 h 159"/>
                <a:gd name="T74" fmla="*/ 2147483646 w 116"/>
                <a:gd name="T75" fmla="*/ 2147483646 h 1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6" h="159">
                  <a:moveTo>
                    <a:pt x="105" y="14"/>
                  </a:moveTo>
                  <a:cubicBezTo>
                    <a:pt x="104" y="14"/>
                    <a:pt x="103" y="15"/>
                    <a:pt x="102" y="15"/>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6"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7" y="67"/>
                    <a:pt x="27" y="67"/>
                    <a:pt x="27" y="67"/>
                  </a:cubicBezTo>
                  <a:cubicBezTo>
                    <a:pt x="27"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0" y="155"/>
                    <a:pt x="70" y="150"/>
                  </a:cubicBezTo>
                  <a:cubicBezTo>
                    <a:pt x="70" y="73"/>
                    <a:pt x="70" y="73"/>
                    <a:pt x="70"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6" y="24"/>
                    <a:pt x="116" y="19"/>
                    <a:pt x="113" y="16"/>
                  </a:cubicBezTo>
                  <a:cubicBezTo>
                    <a:pt x="112" y="15"/>
                    <a:pt x="111" y="14"/>
                    <a:pt x="109" y="14"/>
                  </a:cubicBezTo>
                  <a:cubicBezTo>
                    <a:pt x="108" y="13"/>
                    <a:pt x="105" y="14"/>
                    <a:pt x="10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39" name="Oval 69"/>
            <p:cNvSpPr>
              <a:spLocks noChangeArrowheads="1"/>
            </p:cNvSpPr>
            <p:nvPr/>
          </p:nvSpPr>
          <p:spPr bwMode="auto">
            <a:xfrm>
              <a:off x="7639050"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40" name="Freeform 70"/>
            <p:cNvSpPr>
              <a:spLocks noEditPoints="1"/>
            </p:cNvSpPr>
            <p:nvPr/>
          </p:nvSpPr>
          <p:spPr bwMode="auto">
            <a:xfrm>
              <a:off x="7897813" y="2278063"/>
              <a:ext cx="127000" cy="190500"/>
            </a:xfrm>
            <a:custGeom>
              <a:avLst/>
              <a:gdLst>
                <a:gd name="T0" fmla="*/ 2147483646 w 30"/>
                <a:gd name="T1" fmla="*/ 0 h 45"/>
                <a:gd name="T2" fmla="*/ 0 w 30"/>
                <a:gd name="T3" fmla="*/ 2147483646 h 45"/>
                <a:gd name="T4" fmla="*/ 2147483646 w 30"/>
                <a:gd name="T5" fmla="*/ 2147483646 h 45"/>
                <a:gd name="T6" fmla="*/ 2147483646 w 30"/>
                <a:gd name="T7" fmla="*/ 2147483646 h 45"/>
                <a:gd name="T8" fmla="*/ 2147483646 w 30"/>
                <a:gd name="T9" fmla="*/ 2147483646 h 45"/>
                <a:gd name="T10" fmla="*/ 2147483646 w 30"/>
                <a:gd name="T11" fmla="*/ 2147483646 h 45"/>
                <a:gd name="T12" fmla="*/ 2147483646 w 30"/>
                <a:gd name="T13" fmla="*/ 2147483646 h 45"/>
                <a:gd name="T14" fmla="*/ 2147483646 w 30"/>
                <a:gd name="T15" fmla="*/ 2147483646 h 45"/>
                <a:gd name="T16" fmla="*/ 2147483646 w 30"/>
                <a:gd name="T17" fmla="*/ 2147483646 h 45"/>
                <a:gd name="T18" fmla="*/ 2147483646 w 30"/>
                <a:gd name="T19" fmla="*/ 2147483646 h 45"/>
                <a:gd name="T20" fmla="*/ 2147483646 w 30"/>
                <a:gd name="T21" fmla="*/ 2147483646 h 45"/>
                <a:gd name="T22" fmla="*/ 2147483646 w 30"/>
                <a:gd name="T23" fmla="*/ 2147483646 h 45"/>
                <a:gd name="T24" fmla="*/ 2147483646 w 30"/>
                <a:gd name="T25" fmla="*/ 2147483646 h 45"/>
                <a:gd name="T26" fmla="*/ 2147483646 w 30"/>
                <a:gd name="T27" fmla="*/ 2147483646 h 45"/>
                <a:gd name="T28" fmla="*/ 2147483646 w 30"/>
                <a:gd name="T29" fmla="*/ 0 h 45"/>
                <a:gd name="T30" fmla="*/ 2147483646 w 30"/>
                <a:gd name="T31" fmla="*/ 2147483646 h 45"/>
                <a:gd name="T32" fmla="*/ 2147483646 w 30"/>
                <a:gd name="T33" fmla="*/ 2147483646 h 45"/>
                <a:gd name="T34" fmla="*/ 2147483646 w 30"/>
                <a:gd name="T35" fmla="*/ 2147483646 h 45"/>
                <a:gd name="T36" fmla="*/ 2147483646 w 30"/>
                <a:gd name="T37" fmla="*/ 2147483646 h 45"/>
                <a:gd name="T38" fmla="*/ 2147483646 w 30"/>
                <a:gd name="T39" fmla="*/ 2147483646 h 45"/>
                <a:gd name="T40" fmla="*/ 2147483646 w 30"/>
                <a:gd name="T41" fmla="*/ 2147483646 h 45"/>
                <a:gd name="T42" fmla="*/ 2147483646 w 30"/>
                <a:gd name="T43" fmla="*/ 2147483646 h 45"/>
                <a:gd name="T44" fmla="*/ 2147483646 w 30"/>
                <a:gd name="T45" fmla="*/ 2147483646 h 45"/>
                <a:gd name="T46" fmla="*/ 2147483646 w 30"/>
                <a:gd name="T47" fmla="*/ 2147483646 h 45"/>
                <a:gd name="T48" fmla="*/ 2147483646 w 30"/>
                <a:gd name="T49" fmla="*/ 2147483646 h 45"/>
                <a:gd name="T50" fmla="*/ 2147483646 w 30"/>
                <a:gd name="T51" fmla="*/ 2147483646 h 45"/>
                <a:gd name="T52" fmla="*/ 2147483646 w 30"/>
                <a:gd name="T53" fmla="*/ 2147483646 h 45"/>
                <a:gd name="T54" fmla="*/ 2147483646 w 30"/>
                <a:gd name="T55" fmla="*/ 2147483646 h 45"/>
                <a:gd name="T56" fmla="*/ 2147483646 w 30"/>
                <a:gd name="T57" fmla="*/ 2147483646 h 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0" h="45">
                  <a:moveTo>
                    <a:pt x="15" y="0"/>
                  </a:moveTo>
                  <a:cubicBezTo>
                    <a:pt x="6" y="0"/>
                    <a:pt x="0" y="7"/>
                    <a:pt x="0" y="15"/>
                  </a:cubicBezTo>
                  <a:cubicBezTo>
                    <a:pt x="0" y="18"/>
                    <a:pt x="1" y="22"/>
                    <a:pt x="3" y="25"/>
                  </a:cubicBezTo>
                  <a:cubicBezTo>
                    <a:pt x="5" y="28"/>
                    <a:pt x="6" y="30"/>
                    <a:pt x="6" y="32"/>
                  </a:cubicBezTo>
                  <a:cubicBezTo>
                    <a:pt x="6" y="40"/>
                    <a:pt x="6" y="40"/>
                    <a:pt x="6" y="40"/>
                  </a:cubicBezTo>
                  <a:cubicBezTo>
                    <a:pt x="6" y="42"/>
                    <a:pt x="8" y="44"/>
                    <a:pt x="10" y="44"/>
                  </a:cubicBezTo>
                  <a:cubicBezTo>
                    <a:pt x="12" y="44"/>
                    <a:pt x="12" y="44"/>
                    <a:pt x="12" y="44"/>
                  </a:cubicBezTo>
                  <a:cubicBezTo>
                    <a:pt x="13" y="45"/>
                    <a:pt x="14" y="45"/>
                    <a:pt x="15" y="45"/>
                  </a:cubicBezTo>
                  <a:cubicBezTo>
                    <a:pt x="16" y="45"/>
                    <a:pt x="17" y="45"/>
                    <a:pt x="17" y="44"/>
                  </a:cubicBezTo>
                  <a:cubicBezTo>
                    <a:pt x="20" y="44"/>
                    <a:pt x="20" y="44"/>
                    <a:pt x="20" y="44"/>
                  </a:cubicBezTo>
                  <a:cubicBezTo>
                    <a:pt x="22" y="44"/>
                    <a:pt x="23" y="42"/>
                    <a:pt x="23" y="40"/>
                  </a:cubicBezTo>
                  <a:cubicBezTo>
                    <a:pt x="23" y="32"/>
                    <a:pt x="23" y="32"/>
                    <a:pt x="23" y="32"/>
                  </a:cubicBezTo>
                  <a:cubicBezTo>
                    <a:pt x="23" y="30"/>
                    <a:pt x="24" y="28"/>
                    <a:pt x="27" y="25"/>
                  </a:cubicBezTo>
                  <a:cubicBezTo>
                    <a:pt x="29" y="22"/>
                    <a:pt x="30" y="18"/>
                    <a:pt x="30" y="15"/>
                  </a:cubicBezTo>
                  <a:cubicBezTo>
                    <a:pt x="30" y="7"/>
                    <a:pt x="23" y="0"/>
                    <a:pt x="15" y="0"/>
                  </a:cubicBezTo>
                  <a:close/>
                  <a:moveTo>
                    <a:pt x="23" y="22"/>
                  </a:moveTo>
                  <a:cubicBezTo>
                    <a:pt x="21" y="24"/>
                    <a:pt x="20" y="27"/>
                    <a:pt x="19" y="30"/>
                  </a:cubicBezTo>
                  <a:cubicBezTo>
                    <a:pt x="17" y="30"/>
                    <a:pt x="17" y="30"/>
                    <a:pt x="17" y="30"/>
                  </a:cubicBezTo>
                  <a:cubicBezTo>
                    <a:pt x="17" y="28"/>
                    <a:pt x="17" y="24"/>
                    <a:pt x="18" y="20"/>
                  </a:cubicBezTo>
                  <a:cubicBezTo>
                    <a:pt x="18" y="20"/>
                    <a:pt x="17" y="20"/>
                    <a:pt x="15" y="20"/>
                  </a:cubicBezTo>
                  <a:cubicBezTo>
                    <a:pt x="15" y="20"/>
                    <a:pt x="15" y="20"/>
                    <a:pt x="15" y="20"/>
                  </a:cubicBezTo>
                  <a:cubicBezTo>
                    <a:pt x="13" y="20"/>
                    <a:pt x="11" y="20"/>
                    <a:pt x="11" y="20"/>
                  </a:cubicBezTo>
                  <a:cubicBezTo>
                    <a:pt x="13" y="24"/>
                    <a:pt x="13" y="28"/>
                    <a:pt x="13" y="30"/>
                  </a:cubicBezTo>
                  <a:cubicBezTo>
                    <a:pt x="10" y="30"/>
                    <a:pt x="10" y="30"/>
                    <a:pt x="10" y="30"/>
                  </a:cubicBezTo>
                  <a:cubicBezTo>
                    <a:pt x="10" y="27"/>
                    <a:pt x="8" y="24"/>
                    <a:pt x="7" y="22"/>
                  </a:cubicBezTo>
                  <a:cubicBezTo>
                    <a:pt x="5" y="20"/>
                    <a:pt x="4" y="17"/>
                    <a:pt x="4" y="15"/>
                  </a:cubicBezTo>
                  <a:cubicBezTo>
                    <a:pt x="4" y="9"/>
                    <a:pt x="9" y="4"/>
                    <a:pt x="15" y="4"/>
                  </a:cubicBezTo>
                  <a:cubicBezTo>
                    <a:pt x="21" y="4"/>
                    <a:pt x="26" y="9"/>
                    <a:pt x="26" y="15"/>
                  </a:cubicBezTo>
                  <a:cubicBezTo>
                    <a:pt x="26" y="17"/>
                    <a:pt x="25" y="20"/>
                    <a:pt x="2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grpSp>
        <p:nvGrpSpPr>
          <p:cNvPr id="41" name="组合 1074"/>
          <p:cNvGrpSpPr/>
          <p:nvPr/>
        </p:nvGrpSpPr>
        <p:grpSpPr bwMode="auto">
          <a:xfrm>
            <a:off x="9496425" y="2127250"/>
            <a:ext cx="885825" cy="841375"/>
            <a:chOff x="10736263" y="2260601"/>
            <a:chExt cx="885825" cy="841375"/>
          </a:xfrm>
          <a:solidFill>
            <a:schemeClr val="accent4"/>
          </a:solidFill>
        </p:grpSpPr>
        <p:sp>
          <p:nvSpPr>
            <p:cNvPr id="42" name="Freeform 71"/>
            <p:cNvSpPr>
              <a:spLocks noEditPoints="1"/>
            </p:cNvSpPr>
            <p:nvPr/>
          </p:nvSpPr>
          <p:spPr bwMode="auto">
            <a:xfrm>
              <a:off x="10736263" y="2397126"/>
              <a:ext cx="885825" cy="704850"/>
            </a:xfrm>
            <a:custGeom>
              <a:avLst/>
              <a:gdLst>
                <a:gd name="T0" fmla="*/ 2147483646 w 209"/>
                <a:gd name="T1" fmla="*/ 2147483646 h 166"/>
                <a:gd name="T2" fmla="*/ 2147483646 w 209"/>
                <a:gd name="T3" fmla="*/ 2147483646 h 166"/>
                <a:gd name="T4" fmla="*/ 2147483646 w 209"/>
                <a:gd name="T5" fmla="*/ 2147483646 h 166"/>
                <a:gd name="T6" fmla="*/ 2147483646 w 209"/>
                <a:gd name="T7" fmla="*/ 2147483646 h 166"/>
                <a:gd name="T8" fmla="*/ 2147483646 w 209"/>
                <a:gd name="T9" fmla="*/ 2147483646 h 166"/>
                <a:gd name="T10" fmla="*/ 2147483646 w 209"/>
                <a:gd name="T11" fmla="*/ 2147483646 h 166"/>
                <a:gd name="T12" fmla="*/ 2147483646 w 209"/>
                <a:gd name="T13" fmla="*/ 0 h 166"/>
                <a:gd name="T14" fmla="*/ 2147483646 w 209"/>
                <a:gd name="T15" fmla="*/ 2147483646 h 166"/>
                <a:gd name="T16" fmla="*/ 2147483646 w 209"/>
                <a:gd name="T17" fmla="*/ 2147483646 h 166"/>
                <a:gd name="T18" fmla="*/ 2147483646 w 209"/>
                <a:gd name="T19" fmla="*/ 2147483646 h 166"/>
                <a:gd name="T20" fmla="*/ 2147483646 w 209"/>
                <a:gd name="T21" fmla="*/ 2147483646 h 166"/>
                <a:gd name="T22" fmla="*/ 2147483646 w 209"/>
                <a:gd name="T23" fmla="*/ 2147483646 h 166"/>
                <a:gd name="T24" fmla="*/ 2147483646 w 209"/>
                <a:gd name="T25" fmla="*/ 2147483646 h 166"/>
                <a:gd name="T26" fmla="*/ 2147483646 w 209"/>
                <a:gd name="T27" fmla="*/ 2147483646 h 166"/>
                <a:gd name="T28" fmla="*/ 2147483646 w 209"/>
                <a:gd name="T29" fmla="*/ 2147483646 h 166"/>
                <a:gd name="T30" fmla="*/ 2147483646 w 209"/>
                <a:gd name="T31" fmla="*/ 2147483646 h 166"/>
                <a:gd name="T32" fmla="*/ 2147483646 w 209"/>
                <a:gd name="T33" fmla="*/ 2147483646 h 166"/>
                <a:gd name="T34" fmla="*/ 2147483646 w 209"/>
                <a:gd name="T35" fmla="*/ 2147483646 h 166"/>
                <a:gd name="T36" fmla="*/ 2147483646 w 209"/>
                <a:gd name="T37" fmla="*/ 2147483646 h 166"/>
                <a:gd name="T38" fmla="*/ 2147483646 w 209"/>
                <a:gd name="T39" fmla="*/ 2147483646 h 166"/>
                <a:gd name="T40" fmla="*/ 2147483646 w 209"/>
                <a:gd name="T41" fmla="*/ 2147483646 h 166"/>
                <a:gd name="T42" fmla="*/ 2147483646 w 209"/>
                <a:gd name="T43" fmla="*/ 2147483646 h 166"/>
                <a:gd name="T44" fmla="*/ 2147483646 w 209"/>
                <a:gd name="T45" fmla="*/ 2147483646 h 166"/>
                <a:gd name="T46" fmla="*/ 2147483646 w 209"/>
                <a:gd name="T47" fmla="*/ 2147483646 h 166"/>
                <a:gd name="T48" fmla="*/ 2147483646 w 209"/>
                <a:gd name="T49" fmla="*/ 2147483646 h 166"/>
                <a:gd name="T50" fmla="*/ 2147483646 w 209"/>
                <a:gd name="T51" fmla="*/ 2147483646 h 166"/>
                <a:gd name="T52" fmla="*/ 2147483646 w 209"/>
                <a:gd name="T53" fmla="*/ 2147483646 h 166"/>
                <a:gd name="T54" fmla="*/ 2147483646 w 209"/>
                <a:gd name="T55" fmla="*/ 2147483646 h 166"/>
                <a:gd name="T56" fmla="*/ 2147483646 w 209"/>
                <a:gd name="T57" fmla="*/ 2147483646 h 166"/>
                <a:gd name="T58" fmla="*/ 2147483646 w 209"/>
                <a:gd name="T59" fmla="*/ 2147483646 h 166"/>
                <a:gd name="T60" fmla="*/ 2147483646 w 209"/>
                <a:gd name="T61" fmla="*/ 2147483646 h 166"/>
                <a:gd name="T62" fmla="*/ 2147483646 w 209"/>
                <a:gd name="T63" fmla="*/ 2147483646 h 166"/>
                <a:gd name="T64" fmla="*/ 2147483646 w 209"/>
                <a:gd name="T65" fmla="*/ 2147483646 h 166"/>
                <a:gd name="T66" fmla="*/ 2147483646 w 209"/>
                <a:gd name="T67" fmla="*/ 2147483646 h 166"/>
                <a:gd name="T68" fmla="*/ 2147483646 w 209"/>
                <a:gd name="T69" fmla="*/ 2147483646 h 166"/>
                <a:gd name="T70" fmla="*/ 2147483646 w 209"/>
                <a:gd name="T71" fmla="*/ 2147483646 h 166"/>
                <a:gd name="T72" fmla="*/ 2147483646 w 209"/>
                <a:gd name="T73" fmla="*/ 2147483646 h 166"/>
                <a:gd name="T74" fmla="*/ 2147483646 w 209"/>
                <a:gd name="T75" fmla="*/ 2147483646 h 1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9" h="166">
                  <a:moveTo>
                    <a:pt x="205" y="66"/>
                  </a:moveTo>
                  <a:cubicBezTo>
                    <a:pt x="175" y="14"/>
                    <a:pt x="175" y="14"/>
                    <a:pt x="175" y="14"/>
                  </a:cubicBezTo>
                  <a:cubicBezTo>
                    <a:pt x="174" y="13"/>
                    <a:pt x="174" y="13"/>
                    <a:pt x="173" y="12"/>
                  </a:cubicBezTo>
                  <a:cubicBezTo>
                    <a:pt x="172" y="11"/>
                    <a:pt x="171" y="10"/>
                    <a:pt x="170" y="9"/>
                  </a:cubicBezTo>
                  <a:cubicBezTo>
                    <a:pt x="170" y="9"/>
                    <a:pt x="169" y="9"/>
                    <a:pt x="169" y="9"/>
                  </a:cubicBezTo>
                  <a:cubicBezTo>
                    <a:pt x="169" y="9"/>
                    <a:pt x="169" y="9"/>
                    <a:pt x="169" y="9"/>
                  </a:cubicBezTo>
                  <a:cubicBezTo>
                    <a:pt x="168" y="9"/>
                    <a:pt x="167" y="8"/>
                    <a:pt x="166" y="8"/>
                  </a:cubicBezTo>
                  <a:cubicBezTo>
                    <a:pt x="135" y="8"/>
                    <a:pt x="135" y="8"/>
                    <a:pt x="135" y="8"/>
                  </a:cubicBezTo>
                  <a:cubicBezTo>
                    <a:pt x="131" y="8"/>
                    <a:pt x="128" y="11"/>
                    <a:pt x="126" y="15"/>
                  </a:cubicBezTo>
                  <a:cubicBezTo>
                    <a:pt x="111" y="38"/>
                    <a:pt x="111" y="38"/>
                    <a:pt x="111" y="38"/>
                  </a:cubicBezTo>
                  <a:cubicBezTo>
                    <a:pt x="80" y="38"/>
                    <a:pt x="80" y="38"/>
                    <a:pt x="80" y="38"/>
                  </a:cubicBezTo>
                  <a:cubicBezTo>
                    <a:pt x="79" y="38"/>
                    <a:pt x="77" y="39"/>
                    <a:pt x="76" y="39"/>
                  </a:cubicBezTo>
                  <a:cubicBezTo>
                    <a:pt x="76" y="6"/>
                    <a:pt x="76" y="6"/>
                    <a:pt x="76" y="6"/>
                  </a:cubicBezTo>
                  <a:cubicBezTo>
                    <a:pt x="76" y="3"/>
                    <a:pt x="74" y="0"/>
                    <a:pt x="71" y="0"/>
                  </a:cubicBezTo>
                  <a:cubicBezTo>
                    <a:pt x="9" y="0"/>
                    <a:pt x="9" y="0"/>
                    <a:pt x="9" y="0"/>
                  </a:cubicBezTo>
                  <a:cubicBezTo>
                    <a:pt x="6" y="0"/>
                    <a:pt x="4" y="3"/>
                    <a:pt x="4" y="6"/>
                  </a:cubicBezTo>
                  <a:cubicBezTo>
                    <a:pt x="4" y="46"/>
                    <a:pt x="4" y="46"/>
                    <a:pt x="4" y="46"/>
                  </a:cubicBezTo>
                  <a:cubicBezTo>
                    <a:pt x="4" y="49"/>
                    <a:pt x="6" y="51"/>
                    <a:pt x="9" y="51"/>
                  </a:cubicBezTo>
                  <a:cubicBezTo>
                    <a:pt x="31" y="51"/>
                    <a:pt x="31" y="51"/>
                    <a:pt x="31" y="51"/>
                  </a:cubicBezTo>
                  <a:cubicBezTo>
                    <a:pt x="31" y="53"/>
                    <a:pt x="31" y="54"/>
                    <a:pt x="31" y="54"/>
                  </a:cubicBezTo>
                  <a:cubicBezTo>
                    <a:pt x="31" y="55"/>
                    <a:pt x="31" y="55"/>
                    <a:pt x="31" y="55"/>
                  </a:cubicBezTo>
                  <a:cubicBezTo>
                    <a:pt x="23" y="58"/>
                    <a:pt x="23" y="58"/>
                    <a:pt x="23" y="58"/>
                  </a:cubicBezTo>
                  <a:cubicBezTo>
                    <a:pt x="23" y="58"/>
                    <a:pt x="23" y="58"/>
                    <a:pt x="23" y="58"/>
                  </a:cubicBezTo>
                  <a:cubicBezTo>
                    <a:pt x="22" y="58"/>
                    <a:pt x="22" y="59"/>
                    <a:pt x="22" y="60"/>
                  </a:cubicBezTo>
                  <a:cubicBezTo>
                    <a:pt x="22" y="61"/>
                    <a:pt x="22" y="62"/>
                    <a:pt x="22" y="62"/>
                  </a:cubicBezTo>
                  <a:cubicBezTo>
                    <a:pt x="12" y="62"/>
                    <a:pt x="12" y="62"/>
                    <a:pt x="12" y="62"/>
                  </a:cubicBezTo>
                  <a:cubicBezTo>
                    <a:pt x="5" y="62"/>
                    <a:pt x="0" y="67"/>
                    <a:pt x="0" y="74"/>
                  </a:cubicBezTo>
                  <a:cubicBezTo>
                    <a:pt x="0" y="80"/>
                    <a:pt x="5" y="86"/>
                    <a:pt x="12" y="86"/>
                  </a:cubicBezTo>
                  <a:cubicBezTo>
                    <a:pt x="19" y="86"/>
                    <a:pt x="19" y="86"/>
                    <a:pt x="19" y="86"/>
                  </a:cubicBezTo>
                  <a:cubicBezTo>
                    <a:pt x="19" y="161"/>
                    <a:pt x="19" y="161"/>
                    <a:pt x="19" y="161"/>
                  </a:cubicBezTo>
                  <a:cubicBezTo>
                    <a:pt x="19" y="163"/>
                    <a:pt x="21" y="166"/>
                    <a:pt x="24" y="166"/>
                  </a:cubicBezTo>
                  <a:cubicBezTo>
                    <a:pt x="27" y="166"/>
                    <a:pt x="29" y="163"/>
                    <a:pt x="29" y="161"/>
                  </a:cubicBezTo>
                  <a:cubicBezTo>
                    <a:pt x="29" y="86"/>
                    <a:pt x="29" y="86"/>
                    <a:pt x="29" y="86"/>
                  </a:cubicBezTo>
                  <a:cubicBezTo>
                    <a:pt x="130" y="86"/>
                    <a:pt x="130" y="86"/>
                    <a:pt x="130" y="86"/>
                  </a:cubicBezTo>
                  <a:cubicBezTo>
                    <a:pt x="130" y="157"/>
                    <a:pt x="130" y="157"/>
                    <a:pt x="130" y="157"/>
                  </a:cubicBezTo>
                  <a:cubicBezTo>
                    <a:pt x="130" y="162"/>
                    <a:pt x="134" y="166"/>
                    <a:pt x="138" y="166"/>
                  </a:cubicBezTo>
                  <a:cubicBezTo>
                    <a:pt x="143" y="166"/>
                    <a:pt x="147" y="162"/>
                    <a:pt x="147" y="157"/>
                  </a:cubicBezTo>
                  <a:cubicBezTo>
                    <a:pt x="147" y="86"/>
                    <a:pt x="147" y="86"/>
                    <a:pt x="147" y="86"/>
                  </a:cubicBezTo>
                  <a:cubicBezTo>
                    <a:pt x="153" y="86"/>
                    <a:pt x="153" y="86"/>
                    <a:pt x="153" y="86"/>
                  </a:cubicBezTo>
                  <a:cubicBezTo>
                    <a:pt x="153" y="157"/>
                    <a:pt x="153" y="157"/>
                    <a:pt x="153" y="157"/>
                  </a:cubicBezTo>
                  <a:cubicBezTo>
                    <a:pt x="153" y="162"/>
                    <a:pt x="157" y="166"/>
                    <a:pt x="162" y="166"/>
                  </a:cubicBezTo>
                  <a:cubicBezTo>
                    <a:pt x="167" y="166"/>
                    <a:pt x="170" y="162"/>
                    <a:pt x="170" y="157"/>
                  </a:cubicBezTo>
                  <a:cubicBezTo>
                    <a:pt x="170" y="86"/>
                    <a:pt x="170" y="86"/>
                    <a:pt x="170" y="86"/>
                  </a:cubicBezTo>
                  <a:cubicBezTo>
                    <a:pt x="184" y="86"/>
                    <a:pt x="184" y="86"/>
                    <a:pt x="184" y="86"/>
                  </a:cubicBezTo>
                  <a:cubicBezTo>
                    <a:pt x="184" y="161"/>
                    <a:pt x="184" y="161"/>
                    <a:pt x="184" y="161"/>
                  </a:cubicBezTo>
                  <a:cubicBezTo>
                    <a:pt x="184" y="163"/>
                    <a:pt x="186" y="166"/>
                    <a:pt x="189" y="166"/>
                  </a:cubicBezTo>
                  <a:cubicBezTo>
                    <a:pt x="192" y="166"/>
                    <a:pt x="194" y="163"/>
                    <a:pt x="194" y="161"/>
                  </a:cubicBezTo>
                  <a:cubicBezTo>
                    <a:pt x="194" y="86"/>
                    <a:pt x="194" y="86"/>
                    <a:pt x="194" y="86"/>
                  </a:cubicBezTo>
                  <a:cubicBezTo>
                    <a:pt x="197" y="86"/>
                    <a:pt x="197" y="86"/>
                    <a:pt x="197" y="86"/>
                  </a:cubicBezTo>
                  <a:cubicBezTo>
                    <a:pt x="204" y="86"/>
                    <a:pt x="209" y="80"/>
                    <a:pt x="209" y="74"/>
                  </a:cubicBezTo>
                  <a:cubicBezTo>
                    <a:pt x="209" y="71"/>
                    <a:pt x="208" y="68"/>
                    <a:pt x="205" y="66"/>
                  </a:cubicBezTo>
                  <a:close/>
                  <a:moveTo>
                    <a:pt x="10" y="42"/>
                  </a:moveTo>
                  <a:cubicBezTo>
                    <a:pt x="10" y="6"/>
                    <a:pt x="10" y="6"/>
                    <a:pt x="10" y="6"/>
                  </a:cubicBezTo>
                  <a:cubicBezTo>
                    <a:pt x="70" y="6"/>
                    <a:pt x="70" y="6"/>
                    <a:pt x="70" y="6"/>
                  </a:cubicBezTo>
                  <a:cubicBezTo>
                    <a:pt x="70" y="42"/>
                    <a:pt x="70" y="42"/>
                    <a:pt x="70" y="42"/>
                  </a:cubicBezTo>
                  <a:lnTo>
                    <a:pt x="10" y="42"/>
                  </a:lnTo>
                  <a:close/>
                  <a:moveTo>
                    <a:pt x="57" y="62"/>
                  </a:moveTo>
                  <a:cubicBezTo>
                    <a:pt x="57" y="62"/>
                    <a:pt x="58" y="61"/>
                    <a:pt x="58" y="60"/>
                  </a:cubicBezTo>
                  <a:cubicBezTo>
                    <a:pt x="58" y="59"/>
                    <a:pt x="57" y="58"/>
                    <a:pt x="56" y="58"/>
                  </a:cubicBezTo>
                  <a:cubicBezTo>
                    <a:pt x="56" y="58"/>
                    <a:pt x="56" y="58"/>
                    <a:pt x="56" y="58"/>
                  </a:cubicBezTo>
                  <a:cubicBezTo>
                    <a:pt x="48" y="55"/>
                    <a:pt x="48" y="55"/>
                    <a:pt x="48" y="55"/>
                  </a:cubicBezTo>
                  <a:cubicBezTo>
                    <a:pt x="48" y="55"/>
                    <a:pt x="48" y="55"/>
                    <a:pt x="48" y="54"/>
                  </a:cubicBezTo>
                  <a:cubicBezTo>
                    <a:pt x="48" y="54"/>
                    <a:pt x="48" y="53"/>
                    <a:pt x="48" y="51"/>
                  </a:cubicBezTo>
                  <a:cubicBezTo>
                    <a:pt x="71" y="51"/>
                    <a:pt x="71" y="51"/>
                    <a:pt x="71" y="51"/>
                  </a:cubicBezTo>
                  <a:cubicBezTo>
                    <a:pt x="72" y="51"/>
                    <a:pt x="73" y="51"/>
                    <a:pt x="74" y="50"/>
                  </a:cubicBezTo>
                  <a:cubicBezTo>
                    <a:pt x="75" y="52"/>
                    <a:pt x="78" y="54"/>
                    <a:pt x="80" y="54"/>
                  </a:cubicBezTo>
                  <a:cubicBezTo>
                    <a:pt x="115" y="54"/>
                    <a:pt x="115" y="54"/>
                    <a:pt x="115" y="54"/>
                  </a:cubicBezTo>
                  <a:cubicBezTo>
                    <a:pt x="116" y="54"/>
                    <a:pt x="116" y="54"/>
                    <a:pt x="117" y="53"/>
                  </a:cubicBezTo>
                  <a:cubicBezTo>
                    <a:pt x="119" y="53"/>
                    <a:pt x="120" y="52"/>
                    <a:pt x="122" y="50"/>
                  </a:cubicBezTo>
                  <a:cubicBezTo>
                    <a:pt x="126" y="43"/>
                    <a:pt x="126" y="43"/>
                    <a:pt x="126" y="43"/>
                  </a:cubicBezTo>
                  <a:cubicBezTo>
                    <a:pt x="127" y="62"/>
                    <a:pt x="127" y="62"/>
                    <a:pt x="127" y="62"/>
                  </a:cubicBezTo>
                  <a:lnTo>
                    <a:pt x="57" y="62"/>
                  </a:lnTo>
                  <a:close/>
                  <a:moveTo>
                    <a:pt x="175" y="44"/>
                  </a:moveTo>
                  <a:cubicBezTo>
                    <a:pt x="185" y="62"/>
                    <a:pt x="185" y="62"/>
                    <a:pt x="185" y="62"/>
                  </a:cubicBezTo>
                  <a:cubicBezTo>
                    <a:pt x="174" y="62"/>
                    <a:pt x="174" y="62"/>
                    <a:pt x="174" y="62"/>
                  </a:cubicBezTo>
                  <a:lnTo>
                    <a:pt x="17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3" name="Oval 72"/>
            <p:cNvSpPr>
              <a:spLocks noChangeArrowheads="1"/>
            </p:cNvSpPr>
            <p:nvPr/>
          </p:nvSpPr>
          <p:spPr bwMode="auto">
            <a:xfrm>
              <a:off x="11296650" y="2260601"/>
              <a:ext cx="157162" cy="1619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grpSp>
      <p:grpSp>
        <p:nvGrpSpPr>
          <p:cNvPr id="44" name="组合 1072"/>
          <p:cNvGrpSpPr/>
          <p:nvPr/>
        </p:nvGrpSpPr>
        <p:grpSpPr bwMode="auto">
          <a:xfrm>
            <a:off x="4438650" y="2127250"/>
            <a:ext cx="550863" cy="841375"/>
            <a:chOff x="4084638" y="2260601"/>
            <a:chExt cx="550862" cy="841375"/>
          </a:xfrm>
          <a:solidFill>
            <a:schemeClr val="accent2"/>
          </a:solidFill>
        </p:grpSpPr>
        <p:sp>
          <p:nvSpPr>
            <p:cNvPr id="45" name="Oval 73"/>
            <p:cNvSpPr>
              <a:spLocks noChangeArrowheads="1"/>
            </p:cNvSpPr>
            <p:nvPr/>
          </p:nvSpPr>
          <p:spPr bwMode="auto">
            <a:xfrm>
              <a:off x="4219575" y="2260601"/>
              <a:ext cx="152400" cy="157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a:p>
          </p:txBody>
        </p:sp>
        <p:sp>
          <p:nvSpPr>
            <p:cNvPr id="46" name="Freeform 74"/>
            <p:cNvSpPr>
              <a:spLocks noEditPoints="1"/>
            </p:cNvSpPr>
            <p:nvPr/>
          </p:nvSpPr>
          <p:spPr bwMode="auto">
            <a:xfrm>
              <a:off x="4470400" y="2379663"/>
              <a:ext cx="142875" cy="98425"/>
            </a:xfrm>
            <a:custGeom>
              <a:avLst/>
              <a:gdLst>
                <a:gd name="T0" fmla="*/ 2147483646 w 34"/>
                <a:gd name="T1" fmla="*/ 2147483646 h 23"/>
                <a:gd name="T2" fmla="*/ 2147483646 w 34"/>
                <a:gd name="T3" fmla="*/ 2147483646 h 23"/>
                <a:gd name="T4" fmla="*/ 2147483646 w 34"/>
                <a:gd name="T5" fmla="*/ 2147483646 h 23"/>
                <a:gd name="T6" fmla="*/ 2147483646 w 34"/>
                <a:gd name="T7" fmla="*/ 2147483646 h 23"/>
                <a:gd name="T8" fmla="*/ 2147483646 w 34"/>
                <a:gd name="T9" fmla="*/ 0 h 23"/>
                <a:gd name="T10" fmla="*/ 2147483646 w 34"/>
                <a:gd name="T11" fmla="*/ 0 h 23"/>
                <a:gd name="T12" fmla="*/ 0 w 34"/>
                <a:gd name="T13" fmla="*/ 2147483646 h 23"/>
                <a:gd name="T14" fmla="*/ 0 w 34"/>
                <a:gd name="T15" fmla="*/ 2147483646 h 23"/>
                <a:gd name="T16" fmla="*/ 2147483646 w 34"/>
                <a:gd name="T17" fmla="*/ 2147483646 h 23"/>
                <a:gd name="T18" fmla="*/ 2147483646 w 34"/>
                <a:gd name="T19" fmla="*/ 2147483646 h 23"/>
                <a:gd name="T20" fmla="*/ 2147483646 w 34"/>
                <a:gd name="T21" fmla="*/ 2147483646 h 23"/>
                <a:gd name="T22" fmla="*/ 2147483646 w 34"/>
                <a:gd name="T23" fmla="*/ 2147483646 h 23"/>
                <a:gd name="T24" fmla="*/ 2147483646 w 34"/>
                <a:gd name="T25" fmla="*/ 2147483646 h 23"/>
                <a:gd name="T26" fmla="*/ 2147483646 w 34"/>
                <a:gd name="T27" fmla="*/ 2147483646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 h="23">
                  <a:moveTo>
                    <a:pt x="3" y="23"/>
                  </a:moveTo>
                  <a:cubicBezTo>
                    <a:pt x="31" y="23"/>
                    <a:pt x="31" y="23"/>
                    <a:pt x="31" y="23"/>
                  </a:cubicBezTo>
                  <a:cubicBezTo>
                    <a:pt x="33" y="23"/>
                    <a:pt x="34" y="22"/>
                    <a:pt x="34" y="21"/>
                  </a:cubicBezTo>
                  <a:cubicBezTo>
                    <a:pt x="34" y="2"/>
                    <a:pt x="34" y="2"/>
                    <a:pt x="34" y="2"/>
                  </a:cubicBezTo>
                  <a:cubicBezTo>
                    <a:pt x="34" y="1"/>
                    <a:pt x="33" y="0"/>
                    <a:pt x="31" y="0"/>
                  </a:cubicBezTo>
                  <a:cubicBezTo>
                    <a:pt x="3" y="0"/>
                    <a:pt x="3" y="0"/>
                    <a:pt x="3" y="0"/>
                  </a:cubicBezTo>
                  <a:cubicBezTo>
                    <a:pt x="1" y="0"/>
                    <a:pt x="0" y="1"/>
                    <a:pt x="0" y="2"/>
                  </a:cubicBezTo>
                  <a:cubicBezTo>
                    <a:pt x="0" y="21"/>
                    <a:pt x="0" y="21"/>
                    <a:pt x="0" y="21"/>
                  </a:cubicBezTo>
                  <a:cubicBezTo>
                    <a:pt x="0" y="22"/>
                    <a:pt x="1" y="23"/>
                    <a:pt x="3" y="23"/>
                  </a:cubicBezTo>
                  <a:close/>
                  <a:moveTo>
                    <a:pt x="5" y="4"/>
                  </a:moveTo>
                  <a:cubicBezTo>
                    <a:pt x="29" y="4"/>
                    <a:pt x="29" y="4"/>
                    <a:pt x="29" y="4"/>
                  </a:cubicBezTo>
                  <a:cubicBezTo>
                    <a:pt x="29" y="20"/>
                    <a:pt x="29" y="20"/>
                    <a:pt x="29" y="20"/>
                  </a:cubicBezTo>
                  <a:cubicBezTo>
                    <a:pt x="5" y="20"/>
                    <a:pt x="5" y="20"/>
                    <a:pt x="5" y="20"/>
                  </a:cubicBez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sp>
          <p:nvSpPr>
            <p:cNvPr id="47" name="Freeform 75"/>
            <p:cNvSpPr/>
            <p:nvPr/>
          </p:nvSpPr>
          <p:spPr bwMode="auto">
            <a:xfrm>
              <a:off x="4084638" y="2425701"/>
              <a:ext cx="550862" cy="676275"/>
            </a:xfrm>
            <a:custGeom>
              <a:avLst/>
              <a:gdLst>
                <a:gd name="T0" fmla="*/ 2147483646 w 130"/>
                <a:gd name="T1" fmla="*/ 2147483646 h 159"/>
                <a:gd name="T2" fmla="*/ 2147483646 w 130"/>
                <a:gd name="T3" fmla="*/ 2147483646 h 159"/>
                <a:gd name="T4" fmla="*/ 2147483646 w 130"/>
                <a:gd name="T5" fmla="*/ 2147483646 h 159"/>
                <a:gd name="T6" fmla="*/ 2147483646 w 130"/>
                <a:gd name="T7" fmla="*/ 2147483646 h 159"/>
                <a:gd name="T8" fmla="*/ 2147483646 w 130"/>
                <a:gd name="T9" fmla="*/ 2147483646 h 159"/>
                <a:gd name="T10" fmla="*/ 2147483646 w 130"/>
                <a:gd name="T11" fmla="*/ 2147483646 h 159"/>
                <a:gd name="T12" fmla="*/ 2147483646 w 130"/>
                <a:gd name="T13" fmla="*/ 2147483646 h 159"/>
                <a:gd name="T14" fmla="*/ 2147483646 w 130"/>
                <a:gd name="T15" fmla="*/ 2147483646 h 159"/>
                <a:gd name="T16" fmla="*/ 2147483646 w 130"/>
                <a:gd name="T17" fmla="*/ 2147483646 h 159"/>
                <a:gd name="T18" fmla="*/ 2147483646 w 130"/>
                <a:gd name="T19" fmla="*/ 2147483646 h 159"/>
                <a:gd name="T20" fmla="*/ 2147483646 w 130"/>
                <a:gd name="T21" fmla="*/ 2147483646 h 159"/>
                <a:gd name="T22" fmla="*/ 2147483646 w 130"/>
                <a:gd name="T23" fmla="*/ 2147483646 h 159"/>
                <a:gd name="T24" fmla="*/ 2147483646 w 130"/>
                <a:gd name="T25" fmla="*/ 2147483646 h 159"/>
                <a:gd name="T26" fmla="*/ 2147483646 w 130"/>
                <a:gd name="T27" fmla="*/ 2147483646 h 159"/>
                <a:gd name="T28" fmla="*/ 2147483646 w 130"/>
                <a:gd name="T29" fmla="*/ 0 h 159"/>
                <a:gd name="T30" fmla="*/ 2147483646 w 130"/>
                <a:gd name="T31" fmla="*/ 0 h 159"/>
                <a:gd name="T32" fmla="*/ 2147483646 w 130"/>
                <a:gd name="T33" fmla="*/ 2147483646 h 159"/>
                <a:gd name="T34" fmla="*/ 2147483646 w 130"/>
                <a:gd name="T35" fmla="*/ 2147483646 h 159"/>
                <a:gd name="T36" fmla="*/ 2147483646 w 130"/>
                <a:gd name="T37" fmla="*/ 2147483646 h 159"/>
                <a:gd name="T38" fmla="*/ 2147483646 w 130"/>
                <a:gd name="T39" fmla="*/ 2147483646 h 159"/>
                <a:gd name="T40" fmla="*/ 2147483646 w 130"/>
                <a:gd name="T41" fmla="*/ 2147483646 h 159"/>
                <a:gd name="T42" fmla="*/ 2147483646 w 130"/>
                <a:gd name="T43" fmla="*/ 2147483646 h 159"/>
                <a:gd name="T44" fmla="*/ 2147483646 w 130"/>
                <a:gd name="T45" fmla="*/ 2147483646 h 159"/>
                <a:gd name="T46" fmla="*/ 2147483646 w 130"/>
                <a:gd name="T47" fmla="*/ 2147483646 h 159"/>
                <a:gd name="T48" fmla="*/ 2147483646 w 130"/>
                <a:gd name="T49" fmla="*/ 2147483646 h 159"/>
                <a:gd name="T50" fmla="*/ 2147483646 w 130"/>
                <a:gd name="T51" fmla="*/ 2147483646 h 159"/>
                <a:gd name="T52" fmla="*/ 2147483646 w 130"/>
                <a:gd name="T53" fmla="*/ 2147483646 h 159"/>
                <a:gd name="T54" fmla="*/ 2147483646 w 130"/>
                <a:gd name="T55" fmla="*/ 2147483646 h 159"/>
                <a:gd name="T56" fmla="*/ 2147483646 w 130"/>
                <a:gd name="T57" fmla="*/ 2147483646 h 159"/>
                <a:gd name="T58" fmla="*/ 2147483646 w 130"/>
                <a:gd name="T59" fmla="*/ 2147483646 h 159"/>
                <a:gd name="T60" fmla="*/ 2147483646 w 130"/>
                <a:gd name="T61" fmla="*/ 2147483646 h 159"/>
                <a:gd name="T62" fmla="*/ 2147483646 w 130"/>
                <a:gd name="T63" fmla="*/ 2147483646 h 159"/>
                <a:gd name="T64" fmla="*/ 2147483646 w 130"/>
                <a:gd name="T65" fmla="*/ 2147483646 h 159"/>
                <a:gd name="T66" fmla="*/ 2147483646 w 130"/>
                <a:gd name="T67" fmla="*/ 2147483646 h 159"/>
                <a:gd name="T68" fmla="*/ 2147483646 w 130"/>
                <a:gd name="T69" fmla="*/ 2147483646 h 159"/>
                <a:gd name="T70" fmla="*/ 2147483646 w 130"/>
                <a:gd name="T71" fmla="*/ 2147483646 h 159"/>
                <a:gd name="T72" fmla="*/ 2147483646 w 130"/>
                <a:gd name="T73" fmla="*/ 2147483646 h 159"/>
                <a:gd name="T74" fmla="*/ 2147483646 w 130"/>
                <a:gd name="T75" fmla="*/ 2147483646 h 159"/>
                <a:gd name="T76" fmla="*/ 2147483646 w 130"/>
                <a:gd name="T77" fmla="*/ 2147483646 h 159"/>
                <a:gd name="T78" fmla="*/ 2147483646 w 130"/>
                <a:gd name="T79" fmla="*/ 2147483646 h 159"/>
                <a:gd name="T80" fmla="*/ 2147483646 w 130"/>
                <a:gd name="T81" fmla="*/ 2147483646 h 159"/>
                <a:gd name="T82" fmla="*/ 2147483646 w 130"/>
                <a:gd name="T83" fmla="*/ 2147483646 h 159"/>
                <a:gd name="T84" fmla="*/ 2147483646 w 130"/>
                <a:gd name="T85" fmla="*/ 2147483646 h 159"/>
                <a:gd name="T86" fmla="*/ 2147483646 w 130"/>
                <a:gd name="T87" fmla="*/ 2147483646 h 159"/>
                <a:gd name="T88" fmla="*/ 2147483646 w 130"/>
                <a:gd name="T89" fmla="*/ 2147483646 h 159"/>
                <a:gd name="T90" fmla="*/ 2147483646 w 130"/>
                <a:gd name="T91" fmla="*/ 2147483646 h 159"/>
                <a:gd name="T92" fmla="*/ 2147483646 w 130"/>
                <a:gd name="T93" fmla="*/ 2147483646 h 15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0" h="159">
                  <a:moveTo>
                    <a:pt x="129" y="16"/>
                  </a:moveTo>
                  <a:cubicBezTo>
                    <a:pt x="125" y="14"/>
                    <a:pt x="125" y="14"/>
                    <a:pt x="125" y="14"/>
                  </a:cubicBezTo>
                  <a:cubicBezTo>
                    <a:pt x="124" y="13"/>
                    <a:pt x="124" y="13"/>
                    <a:pt x="124" y="13"/>
                  </a:cubicBezTo>
                  <a:cubicBezTo>
                    <a:pt x="93" y="13"/>
                    <a:pt x="93" y="13"/>
                    <a:pt x="93" y="13"/>
                  </a:cubicBezTo>
                  <a:cubicBezTo>
                    <a:pt x="92" y="13"/>
                    <a:pt x="92" y="13"/>
                    <a:pt x="91" y="14"/>
                  </a:cubicBezTo>
                  <a:cubicBezTo>
                    <a:pt x="87" y="16"/>
                    <a:pt x="87" y="16"/>
                    <a:pt x="87" y="16"/>
                  </a:cubicBezTo>
                  <a:cubicBezTo>
                    <a:pt x="87" y="16"/>
                    <a:pt x="87" y="16"/>
                    <a:pt x="87" y="16"/>
                  </a:cubicBezTo>
                  <a:cubicBezTo>
                    <a:pt x="87" y="17"/>
                    <a:pt x="86" y="17"/>
                    <a:pt x="86" y="18"/>
                  </a:cubicBezTo>
                  <a:cubicBezTo>
                    <a:pt x="86" y="19"/>
                    <a:pt x="87" y="20"/>
                    <a:pt x="88" y="20"/>
                  </a:cubicBezTo>
                  <a:cubicBezTo>
                    <a:pt x="98" y="20"/>
                    <a:pt x="98" y="20"/>
                    <a:pt x="98" y="20"/>
                  </a:cubicBezTo>
                  <a:cubicBezTo>
                    <a:pt x="89" y="28"/>
                    <a:pt x="89" y="28"/>
                    <a:pt x="89" y="28"/>
                  </a:cubicBezTo>
                  <a:cubicBezTo>
                    <a:pt x="73" y="5"/>
                    <a:pt x="73" y="5"/>
                    <a:pt x="73" y="5"/>
                  </a:cubicBezTo>
                  <a:cubicBezTo>
                    <a:pt x="72" y="4"/>
                    <a:pt x="72" y="3"/>
                    <a:pt x="71" y="3"/>
                  </a:cubicBezTo>
                  <a:cubicBezTo>
                    <a:pt x="71" y="3"/>
                    <a:pt x="71" y="3"/>
                    <a:pt x="71" y="3"/>
                  </a:cubicBezTo>
                  <a:cubicBezTo>
                    <a:pt x="70" y="1"/>
                    <a:pt x="67" y="0"/>
                    <a:pt x="65" y="0"/>
                  </a:cubicBezTo>
                  <a:cubicBezTo>
                    <a:pt x="35" y="0"/>
                    <a:pt x="35" y="0"/>
                    <a:pt x="35" y="0"/>
                  </a:cubicBezTo>
                  <a:cubicBezTo>
                    <a:pt x="34" y="0"/>
                    <a:pt x="33" y="0"/>
                    <a:pt x="33" y="1"/>
                  </a:cubicBezTo>
                  <a:cubicBezTo>
                    <a:pt x="30" y="1"/>
                    <a:pt x="28" y="2"/>
                    <a:pt x="27" y="4"/>
                  </a:cubicBezTo>
                  <a:cubicBezTo>
                    <a:pt x="27" y="5"/>
                    <a:pt x="26" y="7"/>
                    <a:pt x="26" y="8"/>
                  </a:cubicBezTo>
                  <a:cubicBezTo>
                    <a:pt x="1" y="71"/>
                    <a:pt x="1" y="71"/>
                    <a:pt x="1" y="71"/>
                  </a:cubicBezTo>
                  <a:cubicBezTo>
                    <a:pt x="0" y="75"/>
                    <a:pt x="2" y="79"/>
                    <a:pt x="6" y="81"/>
                  </a:cubicBezTo>
                  <a:cubicBezTo>
                    <a:pt x="10" y="82"/>
                    <a:pt x="14" y="81"/>
                    <a:pt x="15" y="77"/>
                  </a:cubicBezTo>
                  <a:cubicBezTo>
                    <a:pt x="27" y="47"/>
                    <a:pt x="27" y="47"/>
                    <a:pt x="27" y="47"/>
                  </a:cubicBezTo>
                  <a:cubicBezTo>
                    <a:pt x="28" y="67"/>
                    <a:pt x="28" y="67"/>
                    <a:pt x="28" y="67"/>
                  </a:cubicBezTo>
                  <a:cubicBezTo>
                    <a:pt x="28" y="69"/>
                    <a:pt x="28" y="71"/>
                    <a:pt x="29" y="73"/>
                  </a:cubicBezTo>
                  <a:cubicBezTo>
                    <a:pt x="29" y="150"/>
                    <a:pt x="29" y="150"/>
                    <a:pt x="29" y="150"/>
                  </a:cubicBezTo>
                  <a:cubicBezTo>
                    <a:pt x="29" y="155"/>
                    <a:pt x="33" y="159"/>
                    <a:pt x="38" y="159"/>
                  </a:cubicBezTo>
                  <a:cubicBezTo>
                    <a:pt x="43" y="159"/>
                    <a:pt x="47" y="155"/>
                    <a:pt x="47" y="150"/>
                  </a:cubicBezTo>
                  <a:cubicBezTo>
                    <a:pt x="47" y="77"/>
                    <a:pt x="47" y="77"/>
                    <a:pt x="47" y="77"/>
                  </a:cubicBezTo>
                  <a:cubicBezTo>
                    <a:pt x="53" y="77"/>
                    <a:pt x="53" y="77"/>
                    <a:pt x="53" y="77"/>
                  </a:cubicBezTo>
                  <a:cubicBezTo>
                    <a:pt x="53" y="150"/>
                    <a:pt x="53" y="150"/>
                    <a:pt x="53" y="150"/>
                  </a:cubicBezTo>
                  <a:cubicBezTo>
                    <a:pt x="53" y="155"/>
                    <a:pt x="57" y="159"/>
                    <a:pt x="62" y="159"/>
                  </a:cubicBezTo>
                  <a:cubicBezTo>
                    <a:pt x="67" y="159"/>
                    <a:pt x="71" y="155"/>
                    <a:pt x="71" y="150"/>
                  </a:cubicBezTo>
                  <a:cubicBezTo>
                    <a:pt x="71" y="73"/>
                    <a:pt x="71" y="73"/>
                    <a:pt x="71" y="73"/>
                  </a:cubicBezTo>
                  <a:cubicBezTo>
                    <a:pt x="72" y="71"/>
                    <a:pt x="72" y="69"/>
                    <a:pt x="72" y="67"/>
                  </a:cubicBezTo>
                  <a:cubicBezTo>
                    <a:pt x="74" y="32"/>
                    <a:pt x="74" y="32"/>
                    <a:pt x="74" y="32"/>
                  </a:cubicBezTo>
                  <a:cubicBezTo>
                    <a:pt x="82" y="44"/>
                    <a:pt x="82" y="44"/>
                    <a:pt x="82" y="44"/>
                  </a:cubicBezTo>
                  <a:cubicBezTo>
                    <a:pt x="84" y="47"/>
                    <a:pt x="89" y="48"/>
                    <a:pt x="92" y="46"/>
                  </a:cubicBezTo>
                  <a:cubicBezTo>
                    <a:pt x="92" y="46"/>
                    <a:pt x="92" y="46"/>
                    <a:pt x="93" y="46"/>
                  </a:cubicBezTo>
                  <a:cubicBezTo>
                    <a:pt x="93" y="46"/>
                    <a:pt x="93" y="46"/>
                    <a:pt x="93" y="46"/>
                  </a:cubicBezTo>
                  <a:cubicBezTo>
                    <a:pt x="93" y="46"/>
                    <a:pt x="93" y="46"/>
                    <a:pt x="93" y="46"/>
                  </a:cubicBezTo>
                  <a:cubicBezTo>
                    <a:pt x="93" y="46"/>
                    <a:pt x="93" y="45"/>
                    <a:pt x="94" y="45"/>
                  </a:cubicBezTo>
                  <a:cubicBezTo>
                    <a:pt x="113" y="26"/>
                    <a:pt x="113" y="26"/>
                    <a:pt x="113" y="26"/>
                  </a:cubicBezTo>
                  <a:cubicBezTo>
                    <a:pt x="114" y="25"/>
                    <a:pt x="115" y="22"/>
                    <a:pt x="115" y="20"/>
                  </a:cubicBezTo>
                  <a:cubicBezTo>
                    <a:pt x="128" y="20"/>
                    <a:pt x="128" y="20"/>
                    <a:pt x="128" y="20"/>
                  </a:cubicBezTo>
                  <a:cubicBezTo>
                    <a:pt x="129" y="20"/>
                    <a:pt x="130" y="19"/>
                    <a:pt x="130" y="18"/>
                  </a:cubicBezTo>
                  <a:cubicBezTo>
                    <a:pt x="130" y="17"/>
                    <a:pt x="129" y="16"/>
                    <a:pt x="12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p>
          </p:txBody>
        </p:sp>
      </p:grpSp>
      <p:sp>
        <p:nvSpPr>
          <p:cNvPr id="48" name="MH_SubTitle_1"/>
          <p:cNvSpPr txBox="1"/>
          <p:nvPr>
            <p:custDataLst>
              <p:tags r:id="rId2"/>
            </p:custDataLst>
          </p:nvPr>
        </p:nvSpPr>
        <p:spPr bwMode="auto">
          <a:xfrm>
            <a:off x="1568450"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49" name="MH_SubTitle_1"/>
          <p:cNvSpPr txBox="1"/>
          <p:nvPr>
            <p:custDataLst>
              <p:tags r:id="rId3"/>
            </p:custDataLst>
          </p:nvPr>
        </p:nvSpPr>
        <p:spPr bwMode="auto">
          <a:xfrm>
            <a:off x="4168775" y="1458913"/>
            <a:ext cx="109061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0" name="MH_SubTitle_1"/>
          <p:cNvSpPr txBox="1"/>
          <p:nvPr>
            <p:custDataLst>
              <p:tags r:id="rId4"/>
            </p:custDataLst>
          </p:nvPr>
        </p:nvSpPr>
        <p:spPr bwMode="auto">
          <a:xfrm>
            <a:off x="6916738" y="1458913"/>
            <a:ext cx="10922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1" name="MH_SubTitle_1"/>
          <p:cNvSpPr txBox="1"/>
          <p:nvPr>
            <p:custDataLst>
              <p:tags r:id="rId5"/>
            </p:custDataLst>
          </p:nvPr>
        </p:nvSpPr>
        <p:spPr bwMode="auto">
          <a:xfrm>
            <a:off x="9393238" y="1458913"/>
            <a:ext cx="1090612"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10000"/>
              </a:lnSpc>
              <a:spcBef>
                <a:spcPct val="0"/>
              </a:spcBef>
              <a:buFontTx/>
              <a:buNone/>
            </a:pPr>
            <a:r>
              <a:rPr lang="zh-CN" altLang="en-US" sz="1600">
                <a:solidFill>
                  <a:srgbClr val="000000"/>
                </a:solidFill>
              </a:rPr>
              <a:t>点击此处添加文字</a:t>
            </a:r>
          </a:p>
        </p:txBody>
      </p:sp>
      <p:sp>
        <p:nvSpPr>
          <p:cNvPr id="52" name="MH_Text_1"/>
          <p:cNvSpPr/>
          <p:nvPr/>
        </p:nvSpPr>
        <p:spPr>
          <a:xfrm>
            <a:off x="1246188" y="4467225"/>
            <a:ext cx="1733550" cy="15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a:solidFill>
                  <a:prstClr val="black"/>
                </a:solidFill>
                <a:latin typeface="宋体" panose="02010600030101010101" pitchFamily="2" charset="-122"/>
                <a:ea typeface="宋体" panose="02010600030101010101" pitchFamily="2" charset="-122"/>
              </a:rPr>
              <a:t>标题标题标题标题标题标题标题标题标题标题标题标题标题标题</a:t>
            </a:r>
          </a:p>
        </p:txBody>
      </p:sp>
      <p:sp>
        <p:nvSpPr>
          <p:cNvPr id="53" name="MH_Text_2"/>
          <p:cNvSpPr/>
          <p:nvPr/>
        </p:nvSpPr>
        <p:spPr>
          <a:xfrm>
            <a:off x="3846513" y="4467225"/>
            <a:ext cx="1735137"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a:solidFill>
                  <a:prstClr val="black"/>
                </a:solidFill>
                <a:latin typeface="宋体" panose="02010600030101010101" pitchFamily="2" charset="-122"/>
                <a:ea typeface="宋体" panose="02010600030101010101" pitchFamily="2" charset="-122"/>
              </a:rPr>
              <a:t>标题标题标题标题标题标题标题标题标题标题标题标题标题标题</a:t>
            </a:r>
          </a:p>
        </p:txBody>
      </p:sp>
      <p:sp>
        <p:nvSpPr>
          <p:cNvPr id="54" name="MH_Text_3"/>
          <p:cNvSpPr/>
          <p:nvPr/>
        </p:nvSpPr>
        <p:spPr>
          <a:xfrm>
            <a:off x="65944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a:solidFill>
                  <a:prstClr val="black"/>
                </a:solidFill>
                <a:latin typeface="宋体" panose="02010600030101010101" pitchFamily="2" charset="-122"/>
                <a:ea typeface="宋体" panose="02010600030101010101" pitchFamily="2" charset="-122"/>
              </a:rPr>
              <a:t>标题标题标题标题标题标题标题标题标题标题标题标题标题标题</a:t>
            </a:r>
          </a:p>
        </p:txBody>
      </p:sp>
      <p:sp>
        <p:nvSpPr>
          <p:cNvPr id="55" name="MH_Text_4"/>
          <p:cNvSpPr/>
          <p:nvPr/>
        </p:nvSpPr>
        <p:spPr>
          <a:xfrm>
            <a:off x="9070975" y="4467225"/>
            <a:ext cx="1735138" cy="15255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fontAlgn="auto">
              <a:spcBef>
                <a:spcPts val="0"/>
              </a:spcBef>
              <a:spcAft>
                <a:spcPts val="0"/>
              </a:spcAft>
              <a:defRPr/>
            </a:pPr>
            <a:r>
              <a:rPr lang="zh-CN" altLang="en-US" sz="1600" dirty="0">
                <a:solidFill>
                  <a:prstClr val="black"/>
                </a:solidFill>
                <a:latin typeface="宋体" panose="02010600030101010101" pitchFamily="2" charset="-122"/>
                <a:ea typeface="宋体" panose="02010600030101010101" pitchFamily="2" charset="-122"/>
              </a:rPr>
              <a:t>标题标题标题标题标题标题标题标题标题标题标题标题标题标题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8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childTnLst>
                          </p:cTn>
                        </p:par>
                        <p:par>
                          <p:cTn id="29" fill="hold">
                            <p:stCondLst>
                              <p:cond delay="1300"/>
                            </p:stCondLst>
                            <p:childTnLst>
                              <p:par>
                                <p:cTn id="30" presetID="10"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childTnLst>
                          </p:cTn>
                        </p:par>
                        <p:par>
                          <p:cTn id="45" fill="hold">
                            <p:stCondLst>
                              <p:cond delay="18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10"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childTnLst>
                                </p:cTn>
                              </p:par>
                            </p:childTnLst>
                          </p:cTn>
                        </p:par>
                        <p:par>
                          <p:cTn id="61" fill="hold">
                            <p:stCondLst>
                              <p:cond delay="2300"/>
                            </p:stCondLst>
                            <p:childTnLst>
                              <p:par>
                                <p:cTn id="62" presetID="10"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fade">
                                      <p:cBhvr>
                                        <p:cTn id="70" dur="500"/>
                                        <p:tgtEl>
                                          <p:spTgt spid="4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500"/>
                                        <p:tgtEl>
                                          <p:spTgt spid="5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48" grpId="0"/>
      <p:bldP spid="49" grpId="0"/>
      <p:bldP spid="50" grpId="0"/>
      <p:bldP spid="51" grpId="0"/>
      <p:bldP spid="53" grpId="0"/>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MH_Other_1"/>
          <p:cNvSpPr>
            <a:spLocks noEditPoints="1"/>
          </p:cNvSpPr>
          <p:nvPr/>
        </p:nvSpPr>
        <p:spPr bwMode="auto">
          <a:xfrm>
            <a:off x="5187950" y="2906713"/>
            <a:ext cx="1816100" cy="1816100"/>
          </a:xfrm>
          <a:custGeom>
            <a:avLst/>
            <a:gdLst>
              <a:gd name="T0" fmla="*/ 2147483646 w 211"/>
              <a:gd name="T1" fmla="*/ 2147483646 h 211"/>
              <a:gd name="T2" fmla="*/ 2147483646 w 211"/>
              <a:gd name="T3" fmla="*/ 0 h 211"/>
              <a:gd name="T4" fmla="*/ 2147483646 w 211"/>
              <a:gd name="T5" fmla="*/ 2147483646 h 211"/>
              <a:gd name="T6" fmla="*/ 2147483646 w 211"/>
              <a:gd name="T7" fmla="*/ 2147483646 h 211"/>
              <a:gd name="T8" fmla="*/ 2147483646 w 211"/>
              <a:gd name="T9" fmla="*/ 2147483646 h 211"/>
              <a:gd name="T10" fmla="*/ 2147483646 w 211"/>
              <a:gd name="T11" fmla="*/ 2147483646 h 211"/>
              <a:gd name="T12" fmla="*/ 2147483646 w 211"/>
              <a:gd name="T13" fmla="*/ 2147483646 h 211"/>
              <a:gd name="T14" fmla="*/ 2147483646 w 211"/>
              <a:gd name="T15" fmla="*/ 2147483646 h 211"/>
              <a:gd name="T16" fmla="*/ 0 w 211"/>
              <a:gd name="T17" fmla="*/ 2147483646 h 211"/>
              <a:gd name="T18" fmla="*/ 2147483646 w 211"/>
              <a:gd name="T19" fmla="*/ 2147483646 h 211"/>
              <a:gd name="T20" fmla="*/ 2147483646 w 211"/>
              <a:gd name="T21" fmla="*/ 2147483646 h 211"/>
              <a:gd name="T22" fmla="*/ 2147483646 w 211"/>
              <a:gd name="T23" fmla="*/ 2147483646 h 211"/>
              <a:gd name="T24" fmla="*/ 2147483646 w 211"/>
              <a:gd name="T25" fmla="*/ 2147483646 h 211"/>
              <a:gd name="T26" fmla="*/ 2147483646 w 211"/>
              <a:gd name="T27" fmla="*/ 2147483646 h 211"/>
              <a:gd name="T28" fmla="*/ 2147483646 w 211"/>
              <a:gd name="T29" fmla="*/ 2147483646 h 211"/>
              <a:gd name="T30" fmla="*/ 2147483646 w 211"/>
              <a:gd name="T31" fmla="*/ 2147483646 h 211"/>
              <a:gd name="T32" fmla="*/ 2147483646 w 211"/>
              <a:gd name="T33" fmla="*/ 2147483646 h 211"/>
              <a:gd name="T34" fmla="*/ 2147483646 w 211"/>
              <a:gd name="T35" fmla="*/ 0 h 211"/>
              <a:gd name="T36" fmla="*/ 2147483646 w 211"/>
              <a:gd name="T37" fmla="*/ 2147483646 h 211"/>
              <a:gd name="T38" fmla="*/ 0 w 211"/>
              <a:gd name="T39" fmla="*/ 2147483646 h 211"/>
              <a:gd name="T40" fmla="*/ 2147483646 w 211"/>
              <a:gd name="T41" fmla="*/ 2147483646 h 211"/>
              <a:gd name="T42" fmla="*/ 2147483646 w 211"/>
              <a:gd name="T43" fmla="*/ 2147483646 h 211"/>
              <a:gd name="T44" fmla="*/ 2147483646 w 211"/>
              <a:gd name="T45" fmla="*/ 2147483646 h 211"/>
              <a:gd name="T46" fmla="*/ 2147483646 w 211"/>
              <a:gd name="T47" fmla="*/ 2147483646 h 211"/>
              <a:gd name="T48" fmla="*/ 2147483646 w 211"/>
              <a:gd name="T49" fmla="*/ 2147483646 h 211"/>
              <a:gd name="T50" fmla="*/ 2147483646 w 211"/>
              <a:gd name="T51" fmla="*/ 2147483646 h 211"/>
              <a:gd name="T52" fmla="*/ 2147483646 w 211"/>
              <a:gd name="T53" fmla="*/ 2147483646 h 211"/>
              <a:gd name="T54" fmla="*/ 2147483646 w 211"/>
              <a:gd name="T55" fmla="*/ 2147483646 h 21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chemeClr val="bg1">
              <a:lumMod val="75000"/>
            </a:schemeClr>
          </a:solid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8" name="MH_Other_2"/>
          <p:cNvSpPr/>
          <p:nvPr/>
        </p:nvSpPr>
        <p:spPr bwMode="auto">
          <a:xfrm>
            <a:off x="4267200" y="1978025"/>
            <a:ext cx="1746250" cy="1746250"/>
          </a:xfrm>
          <a:custGeom>
            <a:avLst/>
            <a:gdLst>
              <a:gd name="T0" fmla="*/ 2147483646 w 203"/>
              <a:gd name="T1" fmla="*/ 2147483646 h 203"/>
              <a:gd name="T2" fmla="*/ 2147483646 w 203"/>
              <a:gd name="T3" fmla="*/ 2147483646 h 203"/>
              <a:gd name="T4" fmla="*/ 2147483646 w 203"/>
              <a:gd name="T5" fmla="*/ 2147483646 h 203"/>
              <a:gd name="T6" fmla="*/ 2147483646 w 203"/>
              <a:gd name="T7" fmla="*/ 0 h 203"/>
              <a:gd name="T8" fmla="*/ 2147483646 w 203"/>
              <a:gd name="T9" fmla="*/ 2147483646 h 203"/>
              <a:gd name="T10" fmla="*/ 2147483646 w 203"/>
              <a:gd name="T11" fmla="*/ 2147483646 h 203"/>
              <a:gd name="T12" fmla="*/ 2147483646 w 203"/>
              <a:gd name="T13" fmla="*/ 2147483646 h 203"/>
              <a:gd name="T14" fmla="*/ 0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2"/>
          </a:solidFill>
          <a:ln>
            <a:noFill/>
          </a:ln>
        </p:spPr>
        <p:txBody>
          <a:bodyPr/>
          <a:lstStyle/>
          <a:p>
            <a:endParaRPr lang="zh-CN" altLang="en-US"/>
          </a:p>
        </p:txBody>
      </p:sp>
      <p:sp>
        <p:nvSpPr>
          <p:cNvPr id="9" name="MH_Other_3"/>
          <p:cNvSpPr/>
          <p:nvPr/>
        </p:nvSpPr>
        <p:spPr bwMode="auto">
          <a:xfrm>
            <a:off x="4267200" y="3897313"/>
            <a:ext cx="1746250" cy="1746250"/>
          </a:xfrm>
          <a:custGeom>
            <a:avLst/>
            <a:gdLst>
              <a:gd name="T0" fmla="*/ 2147483646 w 203"/>
              <a:gd name="T1" fmla="*/ 2147483646 h 203"/>
              <a:gd name="T2" fmla="*/ 2147483646 w 203"/>
              <a:gd name="T3" fmla="*/ 2147483646 h 203"/>
              <a:gd name="T4" fmla="*/ 2147483646 w 203"/>
              <a:gd name="T5" fmla="*/ 0 h 203"/>
              <a:gd name="T6" fmla="*/ 0 w 203"/>
              <a:gd name="T7" fmla="*/ 0 h 203"/>
              <a:gd name="T8" fmla="*/ 2147483646 w 203"/>
              <a:gd name="T9" fmla="*/ 2147483646 h 203"/>
              <a:gd name="T10" fmla="*/ 2147483646 w 203"/>
              <a:gd name="T11" fmla="*/ 2147483646 h 203"/>
              <a:gd name="T12" fmla="*/ 2147483646 w 203"/>
              <a:gd name="T13" fmla="*/ 2147483646 h 203"/>
              <a:gd name="T14" fmla="*/ 2147483646 w 203"/>
              <a:gd name="T15" fmla="*/ 2147483646 h 203"/>
              <a:gd name="T16" fmla="*/ 2147483646 w 203"/>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p:spPr>
        <p:txBody>
          <a:bodyPr/>
          <a:lstStyle/>
          <a:p>
            <a:endParaRPr lang="zh-CN" altLang="en-US"/>
          </a:p>
        </p:txBody>
      </p:sp>
      <p:sp>
        <p:nvSpPr>
          <p:cNvPr id="10" name="MH_Other_4"/>
          <p:cNvSpPr/>
          <p:nvPr/>
        </p:nvSpPr>
        <p:spPr bwMode="auto">
          <a:xfrm>
            <a:off x="6186488" y="1978025"/>
            <a:ext cx="1738312" cy="1746250"/>
          </a:xfrm>
          <a:custGeom>
            <a:avLst/>
            <a:gdLst>
              <a:gd name="T0" fmla="*/ 2147483646 w 202"/>
              <a:gd name="T1" fmla="*/ 2147483646 h 203"/>
              <a:gd name="T2" fmla="*/ 0 w 202"/>
              <a:gd name="T3" fmla="*/ 0 h 203"/>
              <a:gd name="T4" fmla="*/ 0 w 202"/>
              <a:gd name="T5" fmla="*/ 2147483646 h 203"/>
              <a:gd name="T6" fmla="*/ 2147483646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2147483646 h 203"/>
              <a:gd name="T16" fmla="*/ 2147483646 w 202"/>
              <a:gd name="T17" fmla="*/ 2147483646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3"/>
          </a:solidFill>
          <a:ln>
            <a:noFill/>
          </a:ln>
        </p:spPr>
        <p:txBody>
          <a:bodyPr/>
          <a:lstStyle/>
          <a:p>
            <a:endParaRPr lang="zh-CN" altLang="en-US"/>
          </a:p>
        </p:txBody>
      </p:sp>
      <p:sp>
        <p:nvSpPr>
          <p:cNvPr id="11" name="MH_Other_5"/>
          <p:cNvSpPr/>
          <p:nvPr/>
        </p:nvSpPr>
        <p:spPr bwMode="auto">
          <a:xfrm>
            <a:off x="6186488" y="3897313"/>
            <a:ext cx="1738312" cy="1746250"/>
          </a:xfrm>
          <a:custGeom>
            <a:avLst/>
            <a:gdLst>
              <a:gd name="T0" fmla="*/ 2147483646 w 202"/>
              <a:gd name="T1" fmla="*/ 0 h 203"/>
              <a:gd name="T2" fmla="*/ 2147483646 w 202"/>
              <a:gd name="T3" fmla="*/ 2147483646 h 203"/>
              <a:gd name="T4" fmla="*/ 0 w 202"/>
              <a:gd name="T5" fmla="*/ 2147483646 h 203"/>
              <a:gd name="T6" fmla="*/ 0 w 202"/>
              <a:gd name="T7" fmla="*/ 2147483646 h 203"/>
              <a:gd name="T8" fmla="*/ 2147483646 w 202"/>
              <a:gd name="T9" fmla="*/ 2147483646 h 203"/>
              <a:gd name="T10" fmla="*/ 2147483646 w 202"/>
              <a:gd name="T11" fmla="*/ 2147483646 h 203"/>
              <a:gd name="T12" fmla="*/ 2147483646 w 202"/>
              <a:gd name="T13" fmla="*/ 2147483646 h 203"/>
              <a:gd name="T14" fmla="*/ 2147483646 w 202"/>
              <a:gd name="T15" fmla="*/ 0 h 203"/>
              <a:gd name="T16" fmla="*/ 2147483646 w 202"/>
              <a:gd name="T17" fmla="*/ 0 h 20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MH_SubTitle_1"/>
          <p:cNvSpPr txBox="1">
            <a:spLocks noChangeArrowheads="1"/>
          </p:cNvSpPr>
          <p:nvPr/>
        </p:nvSpPr>
        <p:spPr bwMode="auto">
          <a:xfrm>
            <a:off x="2152650" y="2033588"/>
            <a:ext cx="2413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pic>
        <p:nvPicPr>
          <p:cNvPr id="13" name="MH_Other_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0750" y="2559050"/>
            <a:ext cx="8048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MH_Other_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08788" y="2535238"/>
            <a:ext cx="49371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MH_Other_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4552950"/>
            <a:ext cx="71278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MH_Other_9"/>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8325" y="4424363"/>
            <a:ext cx="4333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SubTitle_3"/>
          <p:cNvSpPr txBox="1">
            <a:spLocks noChangeArrowheads="1"/>
          </p:cNvSpPr>
          <p:nvPr/>
        </p:nvSpPr>
        <p:spPr bwMode="auto">
          <a:xfrm>
            <a:off x="2162175" y="4956175"/>
            <a:ext cx="2413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18" name="MH_SubTitle_2"/>
          <p:cNvSpPr txBox="1">
            <a:spLocks noChangeArrowheads="1"/>
          </p:cNvSpPr>
          <p:nvPr/>
        </p:nvSpPr>
        <p:spPr bwMode="auto">
          <a:xfrm>
            <a:off x="7743825" y="2033588"/>
            <a:ext cx="2411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19" name="MH_SubTitle_4"/>
          <p:cNvSpPr txBox="1">
            <a:spLocks noChangeArrowheads="1"/>
          </p:cNvSpPr>
          <p:nvPr/>
        </p:nvSpPr>
        <p:spPr bwMode="auto">
          <a:xfrm>
            <a:off x="7731125" y="4956175"/>
            <a:ext cx="24114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800"/>
                            </p:stCondLst>
                            <p:childTnLst>
                              <p:par>
                                <p:cTn id="17" presetID="31"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par>
                          <p:cTn id="23" fill="hold">
                            <p:stCondLst>
                              <p:cond delay="18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childTnLst>
                          </p:cTn>
                        </p:par>
                        <p:par>
                          <p:cTn id="33" fill="hold">
                            <p:stCondLst>
                              <p:cond delay="2300"/>
                            </p:stCondLst>
                            <p:childTnLst>
                              <p:par>
                                <p:cTn id="34" presetID="10"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par>
                          <p:cTn id="43" fill="hold">
                            <p:stCondLst>
                              <p:cond delay="2800"/>
                            </p:stCondLst>
                            <p:childTnLst>
                              <p:par>
                                <p:cTn id="44" presetID="10"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childTnLst>
                          </p:cTn>
                        </p:par>
                        <p:par>
                          <p:cTn id="53" fill="hold">
                            <p:stCondLst>
                              <p:cond delay="3300"/>
                            </p:stCondLst>
                            <p:childTnLst>
                              <p:par>
                                <p:cTn id="54" presetID="10"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par>
                                <p:cTn id="57" presetID="10"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right)">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MH_SubTitle_2"/>
          <p:cNvSpPr/>
          <p:nvPr/>
        </p:nvSpPr>
        <p:spPr>
          <a:xfrm>
            <a:off x="6332538" y="2044700"/>
            <a:ext cx="5080000" cy="1149350"/>
          </a:xfrm>
          <a:prstGeom prst="homePlate">
            <a:avLst>
              <a:gd name="adj" fmla="val 76562"/>
            </a:avLst>
          </a:prstGeom>
          <a:solidFill>
            <a:schemeClr val="bg1">
              <a:lumMod val="8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000" tIns="0" rIns="0" bIns="0" anchor="ctr">
            <a:normAutofit/>
          </a:bodyPr>
          <a:lstStyle/>
          <a:p>
            <a:pPr defTabSz="914400" eaLnBrk="1" fontAlgn="auto" hangingPunct="1">
              <a:spcBef>
                <a:spcPts val="0"/>
              </a:spcBef>
              <a:spcAft>
                <a:spcPts val="0"/>
              </a:spcAft>
              <a:defRPr/>
            </a:pP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8" name="MH_Other_3"/>
          <p:cNvSpPr/>
          <p:nvPr/>
        </p:nvSpPr>
        <p:spPr>
          <a:xfrm>
            <a:off x="6327775" y="2044700"/>
            <a:ext cx="771525" cy="1149350"/>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altLang="zh-CN" sz="2800" b="1" dirty="0">
                <a:solidFill>
                  <a:prstClr val="white"/>
                </a:solidFill>
                <a:latin typeface="微软雅黑" panose="020B0503020204020204" pitchFamily="34" charset="-122"/>
                <a:ea typeface="微软雅黑" panose="020B0503020204020204" pitchFamily="34" charset="-122"/>
              </a:rPr>
              <a:t>02</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9" name="MH_SubTitle_1"/>
          <p:cNvSpPr/>
          <p:nvPr/>
        </p:nvSpPr>
        <p:spPr>
          <a:xfrm flipH="1">
            <a:off x="755650" y="2044700"/>
            <a:ext cx="5080000" cy="1149350"/>
          </a:xfrm>
          <a:prstGeom prst="homePlate">
            <a:avLst>
              <a:gd name="adj" fmla="val 76562"/>
            </a:avLst>
          </a:prstGeom>
          <a:solidFill>
            <a:schemeClr val="bg1">
              <a:lumMod val="8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ctr" defTabSz="914400" eaLnBrk="1" fontAlgn="auto" hangingPunct="1">
              <a:spcBef>
                <a:spcPts val="0"/>
              </a:spcBef>
              <a:spcAft>
                <a:spcPts val="0"/>
              </a:spcAft>
              <a:defRPr/>
            </a:pPr>
            <a:endParaRPr lang="zh-CN" altLang="en-US" sz="1600" kern="0" dirty="0">
              <a:solidFill>
                <a:srgbClr val="333333"/>
              </a:solidFill>
              <a:latin typeface="宋体" panose="02010600030101010101" pitchFamily="2" charset="-122"/>
              <a:ea typeface="宋体" panose="02010600030101010101" pitchFamily="2" charset="-122"/>
              <a:cs typeface="宋体" panose="02010600030101010101" pitchFamily="2" charset="-122"/>
            </a:endParaRPr>
          </a:p>
        </p:txBody>
      </p:sp>
      <p:sp>
        <p:nvSpPr>
          <p:cNvPr id="10" name="MH_Other_6"/>
          <p:cNvSpPr/>
          <p:nvPr/>
        </p:nvSpPr>
        <p:spPr>
          <a:xfrm flipH="1">
            <a:off x="5070475" y="2044700"/>
            <a:ext cx="771525" cy="115887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defTabSz="914400" eaLnBrk="1" fontAlgn="auto" hangingPunct="1">
              <a:spcBef>
                <a:spcPts val="0"/>
              </a:spcBef>
              <a:spcAft>
                <a:spcPts val="0"/>
              </a:spcAft>
              <a:defRPr/>
            </a:pPr>
            <a:r>
              <a:rPr lang="en-US" altLang="zh-CN" sz="2800" b="1" dirty="0">
                <a:solidFill>
                  <a:prstClr val="white"/>
                </a:solidFill>
                <a:latin typeface="微软雅黑" panose="020B0503020204020204" pitchFamily="34" charset="-122"/>
                <a:ea typeface="微软雅黑" panose="020B0503020204020204" pitchFamily="34" charset="-122"/>
              </a:rPr>
              <a:t>01</a:t>
            </a:r>
            <a:endParaRPr lang="zh-CN" altLang="en-US" sz="2800" b="1" dirty="0">
              <a:solidFill>
                <a:prstClr val="white"/>
              </a:solidFill>
              <a:latin typeface="微软雅黑" panose="020B0503020204020204" pitchFamily="34" charset="-122"/>
              <a:ea typeface="微软雅黑" panose="020B0503020204020204" pitchFamily="34" charset="-122"/>
            </a:endParaRPr>
          </a:p>
        </p:txBody>
      </p:sp>
      <p:sp>
        <p:nvSpPr>
          <p:cNvPr id="11" name="MH_SubTitle_4"/>
          <p:cNvSpPr/>
          <p:nvPr/>
        </p:nvSpPr>
        <p:spPr>
          <a:xfrm>
            <a:off x="6332538" y="4143375"/>
            <a:ext cx="5080000" cy="1158875"/>
          </a:xfrm>
          <a:prstGeom prst="homePlate">
            <a:avLst>
              <a:gd name="adj" fmla="val 76562"/>
            </a:avLst>
          </a:prstGeom>
          <a:solidFill>
            <a:schemeClr val="bg1">
              <a:lumMod val="8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000" tIns="0" rIns="0" bIns="0" anchor="ctr">
            <a:normAutofit/>
          </a:bodyPr>
          <a:lstStyle/>
          <a:p>
            <a:pPr defTabSz="914400" eaLnBrk="1" fontAlgn="auto" hangingPunct="1">
              <a:spcBef>
                <a:spcPts val="0"/>
              </a:spcBef>
              <a:spcAft>
                <a:spcPts val="0"/>
              </a:spcAft>
              <a:defRPr/>
            </a:pP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2" name="MH_Other_9"/>
          <p:cNvSpPr/>
          <p:nvPr/>
        </p:nvSpPr>
        <p:spPr>
          <a:xfrm>
            <a:off x="6327775" y="4143375"/>
            <a:ext cx="771525" cy="115887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288000" bIns="0" anchor="ctr">
            <a:normAutofit/>
          </a:bodyPr>
          <a:lstStyle/>
          <a:p>
            <a:pPr algn="ctr" defTabSz="914400" eaLnBrk="1" fontAlgn="auto" hangingPunct="1">
              <a:spcBef>
                <a:spcPts val="0"/>
              </a:spcBef>
              <a:spcAft>
                <a:spcPts val="0"/>
              </a:spcAft>
              <a:defRPr/>
            </a:pPr>
            <a:r>
              <a:rPr lang="en-US" altLang="zh-CN" sz="2800" b="1">
                <a:solidFill>
                  <a:prstClr val="white"/>
                </a:solidFill>
                <a:latin typeface="微软雅黑" panose="020B0503020204020204" pitchFamily="34" charset="-122"/>
                <a:ea typeface="微软雅黑" panose="020B0503020204020204" pitchFamily="34" charset="-122"/>
              </a:rPr>
              <a:t>04</a:t>
            </a:r>
            <a:endParaRPr lang="zh-CN" altLang="en-US" sz="2800" b="1">
              <a:solidFill>
                <a:prstClr val="white"/>
              </a:solidFill>
              <a:latin typeface="微软雅黑" panose="020B0503020204020204" pitchFamily="34" charset="-122"/>
              <a:ea typeface="微软雅黑" panose="020B0503020204020204" pitchFamily="34" charset="-122"/>
            </a:endParaRPr>
          </a:p>
        </p:txBody>
      </p:sp>
      <p:sp>
        <p:nvSpPr>
          <p:cNvPr id="13" name="MH_SubTitle_3"/>
          <p:cNvSpPr/>
          <p:nvPr/>
        </p:nvSpPr>
        <p:spPr>
          <a:xfrm flipH="1">
            <a:off x="755650" y="4143375"/>
            <a:ext cx="5080000" cy="1158875"/>
          </a:xfrm>
          <a:prstGeom prst="homePlate">
            <a:avLst>
              <a:gd name="adj" fmla="val 76562"/>
            </a:avLst>
          </a:prstGeom>
          <a:solidFill>
            <a:schemeClr val="bg1">
              <a:lumMod val="85000"/>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828000" bIns="0" anchor="ctr">
            <a:normAutofit/>
          </a:bodyPr>
          <a:lstStyle/>
          <a:p>
            <a:pPr algn="r" defTabSz="914400" eaLnBrk="1" fontAlgn="auto" hangingPunct="1">
              <a:spcBef>
                <a:spcPts val="0"/>
              </a:spcBef>
              <a:spcAft>
                <a:spcPts val="0"/>
              </a:spcAft>
              <a:defRPr/>
            </a:pPr>
            <a:endParaRPr lang="zh-CN" altLang="en-US" sz="1600" dirty="0">
              <a:solidFill>
                <a:prstClr val="black"/>
              </a:solidFill>
              <a:latin typeface="宋体" panose="02010600030101010101" pitchFamily="2" charset="-122"/>
              <a:ea typeface="宋体" panose="02010600030101010101" pitchFamily="2" charset="-122"/>
            </a:endParaRPr>
          </a:p>
        </p:txBody>
      </p:sp>
      <p:sp>
        <p:nvSpPr>
          <p:cNvPr id="14" name="MH_Other_12"/>
          <p:cNvSpPr/>
          <p:nvPr/>
        </p:nvSpPr>
        <p:spPr>
          <a:xfrm flipH="1">
            <a:off x="5070475" y="4143375"/>
            <a:ext cx="771525" cy="1158875"/>
          </a:xfrm>
          <a:custGeom>
            <a:avLst/>
            <a:gdLst>
              <a:gd name="connsiteX0" fmla="*/ 0 w 745331"/>
              <a:gd name="connsiteY0" fmla="*/ 0 h 873919"/>
              <a:gd name="connsiteX1" fmla="*/ 745331 w 745331"/>
              <a:gd name="connsiteY1" fmla="*/ 428625 h 873919"/>
              <a:gd name="connsiteX2" fmla="*/ 9525 w 745331"/>
              <a:gd name="connsiteY2" fmla="*/ 873919 h 873919"/>
              <a:gd name="connsiteX3" fmla="*/ 0 w 745331"/>
              <a:gd name="connsiteY3" fmla="*/ 0 h 873919"/>
            </a:gdLst>
            <a:ahLst/>
            <a:cxnLst>
              <a:cxn ang="0">
                <a:pos x="connsiteX0" y="connsiteY0"/>
              </a:cxn>
              <a:cxn ang="0">
                <a:pos x="connsiteX1" y="connsiteY1"/>
              </a:cxn>
              <a:cxn ang="0">
                <a:pos x="connsiteX2" y="connsiteY2"/>
              </a:cxn>
              <a:cxn ang="0">
                <a:pos x="connsiteX3" y="connsiteY3"/>
              </a:cxn>
            </a:cxnLst>
            <a:rect l="l" t="t" r="r" b="b"/>
            <a:pathLst>
              <a:path w="745331" h="873919">
                <a:moveTo>
                  <a:pt x="0" y="0"/>
                </a:moveTo>
                <a:lnTo>
                  <a:pt x="745331" y="428625"/>
                </a:lnTo>
                <a:lnTo>
                  <a:pt x="9525" y="873919"/>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36000" bIns="0" anchor="ctr">
            <a:normAutofit/>
          </a:bodyPr>
          <a:lstStyle/>
          <a:p>
            <a:pPr algn="ctr" defTabSz="914400" eaLnBrk="1" fontAlgn="auto" hangingPunct="1">
              <a:spcBef>
                <a:spcPts val="0"/>
              </a:spcBef>
              <a:spcAft>
                <a:spcPts val="0"/>
              </a:spcAft>
              <a:defRPr/>
            </a:pPr>
            <a:r>
              <a:rPr lang="en-US" altLang="zh-CN" sz="2800" b="1">
                <a:solidFill>
                  <a:prstClr val="white"/>
                </a:solidFill>
                <a:latin typeface="微软雅黑" panose="020B0503020204020204" pitchFamily="34" charset="-122"/>
                <a:ea typeface="微软雅黑" panose="020B0503020204020204" pitchFamily="34" charset="-122"/>
              </a:rPr>
              <a:t>03</a:t>
            </a:r>
            <a:endParaRPr lang="zh-CN" altLang="en-US" sz="2800" b="1">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1616075" y="2073275"/>
            <a:ext cx="3633788" cy="584775"/>
          </a:xfrm>
          <a:prstGeom prst="rect">
            <a:avLst/>
          </a:prstGeom>
        </p:spPr>
        <p:txBody>
          <a:bodyPr>
            <a:spAutoFit/>
          </a:bodyPr>
          <a:lstStyle/>
          <a:p>
            <a:pPr defTabSz="914400" eaLnBrk="1" fontAlgn="auto" hangingPunct="1">
              <a:spcBef>
                <a:spcPts val="0"/>
              </a:spcBef>
              <a:spcAft>
                <a:spcPts val="0"/>
              </a:spcAft>
              <a:defRPr/>
            </a:pPr>
            <a:r>
              <a:rPr lang="zh-CN" altLang="en-US" sz="1600" kern="0" dirty="0">
                <a:solidFill>
                  <a:srgbClr val="333333"/>
                </a:solidFill>
                <a:latin typeface="宋体" panose="02010600030101010101" pitchFamily="2" charset="-122"/>
                <a:ea typeface="宋体" panose="02010600030101010101" pitchFamily="2" charset="-122"/>
                <a:cs typeface="宋体" panose="02010600030101010101" pitchFamily="2" charset="-122"/>
              </a:rPr>
              <a:t>标题标题标题标题标题标题标题标题标题标题标题标题标题标题</a:t>
            </a:r>
          </a:p>
        </p:txBody>
      </p:sp>
      <p:sp>
        <p:nvSpPr>
          <p:cNvPr id="16" name="矩形 15"/>
          <p:cNvSpPr/>
          <p:nvPr/>
        </p:nvSpPr>
        <p:spPr>
          <a:xfrm>
            <a:off x="7064375" y="2085975"/>
            <a:ext cx="3633788" cy="584775"/>
          </a:xfrm>
          <a:prstGeom prst="rect">
            <a:avLst/>
          </a:prstGeom>
        </p:spPr>
        <p:txBody>
          <a:bodyPr>
            <a:spAutoFit/>
          </a:bodyPr>
          <a:lstStyle/>
          <a:p>
            <a:pPr defTabSz="914400" eaLnBrk="1" fontAlgn="auto" hangingPunct="1">
              <a:spcBef>
                <a:spcPts val="0"/>
              </a:spcBef>
              <a:spcAft>
                <a:spcPts val="0"/>
              </a:spcAft>
              <a:defRPr/>
            </a:pPr>
            <a:r>
              <a:rPr lang="zh-CN" altLang="en-US" sz="1600" kern="0" dirty="0">
                <a:solidFill>
                  <a:srgbClr val="333333"/>
                </a:solidFill>
                <a:latin typeface="宋体" panose="02010600030101010101" pitchFamily="2" charset="-122"/>
                <a:ea typeface="宋体" panose="02010600030101010101" pitchFamily="2" charset="-122"/>
                <a:cs typeface="宋体" panose="02010600030101010101" pitchFamily="2" charset="-122"/>
              </a:rPr>
              <a:t>标题标题标题标题标题标题标题标题标题标题标题标题标题标题</a:t>
            </a:r>
          </a:p>
        </p:txBody>
      </p:sp>
      <p:sp>
        <p:nvSpPr>
          <p:cNvPr id="17" name="矩形 16"/>
          <p:cNvSpPr/>
          <p:nvPr/>
        </p:nvSpPr>
        <p:spPr>
          <a:xfrm>
            <a:off x="1616075" y="4194175"/>
            <a:ext cx="3633788" cy="584775"/>
          </a:xfrm>
          <a:prstGeom prst="rect">
            <a:avLst/>
          </a:prstGeom>
        </p:spPr>
        <p:txBody>
          <a:bodyPr>
            <a:spAutoFit/>
          </a:bodyPr>
          <a:lstStyle/>
          <a:p>
            <a:pPr defTabSz="914400" eaLnBrk="1" fontAlgn="auto" hangingPunct="1">
              <a:spcBef>
                <a:spcPts val="0"/>
              </a:spcBef>
              <a:spcAft>
                <a:spcPts val="0"/>
              </a:spcAft>
              <a:defRPr/>
            </a:pPr>
            <a:r>
              <a:rPr lang="zh-CN" altLang="en-US" sz="1600" kern="0" dirty="0">
                <a:solidFill>
                  <a:srgbClr val="333333"/>
                </a:solidFill>
                <a:latin typeface="宋体" panose="02010600030101010101" pitchFamily="2" charset="-122"/>
                <a:ea typeface="宋体" panose="02010600030101010101" pitchFamily="2" charset="-122"/>
                <a:cs typeface="宋体" panose="02010600030101010101" pitchFamily="2" charset="-122"/>
              </a:rPr>
              <a:t>标题标题标题标题标题标题标题标题标题标题标题标题标题标题</a:t>
            </a:r>
          </a:p>
        </p:txBody>
      </p:sp>
      <p:sp>
        <p:nvSpPr>
          <p:cNvPr id="18" name="矩形 17"/>
          <p:cNvSpPr/>
          <p:nvPr/>
        </p:nvSpPr>
        <p:spPr>
          <a:xfrm>
            <a:off x="7064375" y="4194175"/>
            <a:ext cx="3633788" cy="584775"/>
          </a:xfrm>
          <a:prstGeom prst="rect">
            <a:avLst/>
          </a:prstGeom>
        </p:spPr>
        <p:txBody>
          <a:bodyPr>
            <a:spAutoFit/>
          </a:bodyPr>
          <a:lstStyle/>
          <a:p>
            <a:pPr defTabSz="914400" eaLnBrk="1" fontAlgn="auto" hangingPunct="1">
              <a:spcBef>
                <a:spcPts val="0"/>
              </a:spcBef>
              <a:spcAft>
                <a:spcPts val="0"/>
              </a:spcAft>
              <a:defRPr/>
            </a:pPr>
            <a:r>
              <a:rPr lang="zh-CN" altLang="en-US" sz="1600" kern="0" dirty="0">
                <a:solidFill>
                  <a:srgbClr val="333333"/>
                </a:solidFill>
                <a:latin typeface="宋体" panose="02010600030101010101" pitchFamily="2" charset="-122"/>
                <a:ea typeface="宋体" panose="02010600030101010101" pitchFamily="2" charset="-122"/>
                <a:cs typeface="宋体" panose="02010600030101010101" pitchFamily="2" charset="-122"/>
              </a:rPr>
              <a:t>标题标题标题标题标题标题标题标题标题标题标题标题标题标题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8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1300"/>
                            </p:stCondLst>
                            <p:childTnLst>
                              <p:par>
                                <p:cTn id="30" presetID="2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righ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right)">
                                      <p:cBhvr>
                                        <p:cTn id="47" dur="500"/>
                                        <p:tgtEl>
                                          <p:spTgt spid="13"/>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2</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MH_Other_1"/>
          <p:cNvSpPr>
            <a:spLocks noChangeAspect="1"/>
          </p:cNvSpPr>
          <p:nvPr>
            <p:custDataLst>
              <p:tags r:id="rId2"/>
            </p:custDataLst>
          </p:nvPr>
        </p:nvSpPr>
        <p:spPr bwMode="auto">
          <a:xfrm>
            <a:off x="4641850" y="2001838"/>
            <a:ext cx="1658938" cy="1344612"/>
          </a:xfrm>
          <a:custGeom>
            <a:avLst/>
            <a:gdLst>
              <a:gd name="T0" fmla="*/ 1165 w 1381"/>
              <a:gd name="T1" fmla="*/ 639 h 1119"/>
              <a:gd name="T2" fmla="*/ 1112 w 1381"/>
              <a:gd name="T3" fmla="*/ 646 h 1119"/>
              <a:gd name="T4" fmla="*/ 1062 w 1381"/>
              <a:gd name="T5" fmla="*/ 658 h 1119"/>
              <a:gd name="T6" fmla="*/ 1038 w 1381"/>
              <a:gd name="T7" fmla="*/ 665 h 1119"/>
              <a:gd name="T8" fmla="*/ 1002 w 1381"/>
              <a:gd name="T9" fmla="*/ 677 h 1119"/>
              <a:gd name="T10" fmla="*/ 966 w 1381"/>
              <a:gd name="T11" fmla="*/ 692 h 1119"/>
              <a:gd name="T12" fmla="*/ 921 w 1381"/>
              <a:gd name="T13" fmla="*/ 714 h 1119"/>
              <a:gd name="T14" fmla="*/ 879 w 1381"/>
              <a:gd name="T15" fmla="*/ 741 h 1119"/>
              <a:gd name="T16" fmla="*/ 838 w 1381"/>
              <a:gd name="T17" fmla="*/ 770 h 1119"/>
              <a:gd name="T18" fmla="*/ 799 w 1381"/>
              <a:gd name="T19" fmla="*/ 801 h 1119"/>
              <a:gd name="T20" fmla="*/ 781 w 1381"/>
              <a:gd name="T21" fmla="*/ 818 h 1119"/>
              <a:gd name="T22" fmla="*/ 747 w 1381"/>
              <a:gd name="T23" fmla="*/ 854 h 1119"/>
              <a:gd name="T24" fmla="*/ 716 w 1381"/>
              <a:gd name="T25" fmla="*/ 894 h 1119"/>
              <a:gd name="T26" fmla="*/ 701 w 1381"/>
              <a:gd name="T27" fmla="*/ 914 h 1119"/>
              <a:gd name="T28" fmla="*/ 674 w 1381"/>
              <a:gd name="T29" fmla="*/ 956 h 1119"/>
              <a:gd name="T30" fmla="*/ 656 w 1381"/>
              <a:gd name="T31" fmla="*/ 989 h 1119"/>
              <a:gd name="T32" fmla="*/ 640 w 1381"/>
              <a:gd name="T33" fmla="*/ 1023 h 1119"/>
              <a:gd name="T34" fmla="*/ 621 w 1381"/>
              <a:gd name="T35" fmla="*/ 1071 h 1119"/>
              <a:gd name="T36" fmla="*/ 610 w 1381"/>
              <a:gd name="T37" fmla="*/ 1107 h 1119"/>
              <a:gd name="T38" fmla="*/ 383 w 1381"/>
              <a:gd name="T39" fmla="*/ 833 h 1119"/>
              <a:gd name="T40" fmla="*/ 7 w 1381"/>
              <a:gd name="T41" fmla="*/ 899 h 1119"/>
              <a:gd name="T42" fmla="*/ 23 w 1381"/>
              <a:gd name="T43" fmla="*/ 850 h 1119"/>
              <a:gd name="T44" fmla="*/ 42 w 1381"/>
              <a:gd name="T45" fmla="*/ 804 h 1119"/>
              <a:gd name="T46" fmla="*/ 61 w 1381"/>
              <a:gd name="T47" fmla="*/ 758 h 1119"/>
              <a:gd name="T48" fmla="*/ 83 w 1381"/>
              <a:gd name="T49" fmla="*/ 712 h 1119"/>
              <a:gd name="T50" fmla="*/ 105 w 1381"/>
              <a:gd name="T51" fmla="*/ 668 h 1119"/>
              <a:gd name="T52" fmla="*/ 130 w 1381"/>
              <a:gd name="T53" fmla="*/ 625 h 1119"/>
              <a:gd name="T54" fmla="*/ 156 w 1381"/>
              <a:gd name="T55" fmla="*/ 583 h 1119"/>
              <a:gd name="T56" fmla="*/ 184 w 1381"/>
              <a:gd name="T57" fmla="*/ 541 h 1119"/>
              <a:gd name="T58" fmla="*/ 214 w 1381"/>
              <a:gd name="T59" fmla="*/ 502 h 1119"/>
              <a:gd name="T60" fmla="*/ 245 w 1381"/>
              <a:gd name="T61" fmla="*/ 463 h 1119"/>
              <a:gd name="T62" fmla="*/ 277 w 1381"/>
              <a:gd name="T63" fmla="*/ 426 h 1119"/>
              <a:gd name="T64" fmla="*/ 310 w 1381"/>
              <a:gd name="T65" fmla="*/ 389 h 1119"/>
              <a:gd name="T66" fmla="*/ 345 w 1381"/>
              <a:gd name="T67" fmla="*/ 354 h 1119"/>
              <a:gd name="T68" fmla="*/ 382 w 1381"/>
              <a:gd name="T69" fmla="*/ 321 h 1119"/>
              <a:gd name="T70" fmla="*/ 439 w 1381"/>
              <a:gd name="T71" fmla="*/ 274 h 1119"/>
              <a:gd name="T72" fmla="*/ 478 w 1381"/>
              <a:gd name="T73" fmla="*/ 244 h 1119"/>
              <a:gd name="T74" fmla="*/ 519 w 1381"/>
              <a:gd name="T75" fmla="*/ 215 h 1119"/>
              <a:gd name="T76" fmla="*/ 561 w 1381"/>
              <a:gd name="T77" fmla="*/ 188 h 1119"/>
              <a:gd name="T78" fmla="*/ 603 w 1381"/>
              <a:gd name="T79" fmla="*/ 163 h 1119"/>
              <a:gd name="T80" fmla="*/ 647 w 1381"/>
              <a:gd name="T81" fmla="*/ 140 h 1119"/>
              <a:gd name="T82" fmla="*/ 693 w 1381"/>
              <a:gd name="T83" fmla="*/ 118 h 1119"/>
              <a:gd name="T84" fmla="*/ 738 w 1381"/>
              <a:gd name="T85" fmla="*/ 98 h 1119"/>
              <a:gd name="T86" fmla="*/ 785 w 1381"/>
              <a:gd name="T87" fmla="*/ 79 h 1119"/>
              <a:gd name="T88" fmla="*/ 833 w 1381"/>
              <a:gd name="T89" fmla="*/ 62 h 1119"/>
              <a:gd name="T90" fmla="*/ 882 w 1381"/>
              <a:gd name="T91" fmla="*/ 47 h 1119"/>
              <a:gd name="T92" fmla="*/ 931 w 1381"/>
              <a:gd name="T93" fmla="*/ 35 h 1119"/>
              <a:gd name="T94" fmla="*/ 980 w 1381"/>
              <a:gd name="T95" fmla="*/ 24 h 1119"/>
              <a:gd name="T96" fmla="*/ 1032 w 1381"/>
              <a:gd name="T97" fmla="*/ 15 h 1119"/>
              <a:gd name="T98" fmla="*/ 1083 w 1381"/>
              <a:gd name="T99" fmla="*/ 8 h 1119"/>
              <a:gd name="T100" fmla="*/ 1135 w 1381"/>
              <a:gd name="T101" fmla="*/ 3 h 1119"/>
              <a:gd name="T102" fmla="*/ 1188 w 1381"/>
              <a:gd name="T103" fmla="*/ 0 h 1119"/>
              <a:gd name="T104" fmla="*/ 1190 w 1381"/>
              <a:gd name="T105" fmla="*/ 637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81" h="1119">
                <a:moveTo>
                  <a:pt x="1191" y="637"/>
                </a:moveTo>
                <a:lnTo>
                  <a:pt x="1165" y="639"/>
                </a:lnTo>
                <a:lnTo>
                  <a:pt x="1138" y="642"/>
                </a:lnTo>
                <a:lnTo>
                  <a:pt x="1112" y="646"/>
                </a:lnTo>
                <a:lnTo>
                  <a:pt x="1087" y="652"/>
                </a:lnTo>
                <a:lnTo>
                  <a:pt x="1062" y="658"/>
                </a:lnTo>
                <a:lnTo>
                  <a:pt x="1050" y="661"/>
                </a:lnTo>
                <a:lnTo>
                  <a:pt x="1038" y="665"/>
                </a:lnTo>
                <a:lnTo>
                  <a:pt x="1014" y="673"/>
                </a:lnTo>
                <a:lnTo>
                  <a:pt x="1002" y="677"/>
                </a:lnTo>
                <a:lnTo>
                  <a:pt x="989" y="682"/>
                </a:lnTo>
                <a:lnTo>
                  <a:pt x="966" y="692"/>
                </a:lnTo>
                <a:lnTo>
                  <a:pt x="943" y="703"/>
                </a:lnTo>
                <a:lnTo>
                  <a:pt x="921" y="714"/>
                </a:lnTo>
                <a:lnTo>
                  <a:pt x="900" y="728"/>
                </a:lnTo>
                <a:lnTo>
                  <a:pt x="879" y="741"/>
                </a:lnTo>
                <a:lnTo>
                  <a:pt x="858" y="755"/>
                </a:lnTo>
                <a:lnTo>
                  <a:pt x="838" y="770"/>
                </a:lnTo>
                <a:lnTo>
                  <a:pt x="818" y="785"/>
                </a:lnTo>
                <a:lnTo>
                  <a:pt x="799" y="801"/>
                </a:lnTo>
                <a:lnTo>
                  <a:pt x="790" y="810"/>
                </a:lnTo>
                <a:lnTo>
                  <a:pt x="781" y="818"/>
                </a:lnTo>
                <a:lnTo>
                  <a:pt x="764" y="836"/>
                </a:lnTo>
                <a:lnTo>
                  <a:pt x="747" y="854"/>
                </a:lnTo>
                <a:lnTo>
                  <a:pt x="731" y="873"/>
                </a:lnTo>
                <a:lnTo>
                  <a:pt x="716" y="894"/>
                </a:lnTo>
                <a:lnTo>
                  <a:pt x="708" y="904"/>
                </a:lnTo>
                <a:lnTo>
                  <a:pt x="701" y="914"/>
                </a:lnTo>
                <a:lnTo>
                  <a:pt x="687" y="934"/>
                </a:lnTo>
                <a:lnTo>
                  <a:pt x="674" y="956"/>
                </a:lnTo>
                <a:lnTo>
                  <a:pt x="661" y="978"/>
                </a:lnTo>
                <a:lnTo>
                  <a:pt x="656" y="989"/>
                </a:lnTo>
                <a:lnTo>
                  <a:pt x="650" y="1000"/>
                </a:lnTo>
                <a:lnTo>
                  <a:pt x="640" y="1023"/>
                </a:lnTo>
                <a:lnTo>
                  <a:pt x="630" y="1047"/>
                </a:lnTo>
                <a:lnTo>
                  <a:pt x="621" y="1071"/>
                </a:lnTo>
                <a:lnTo>
                  <a:pt x="614" y="1095"/>
                </a:lnTo>
                <a:lnTo>
                  <a:pt x="610" y="1107"/>
                </a:lnTo>
                <a:lnTo>
                  <a:pt x="607" y="1119"/>
                </a:lnTo>
                <a:lnTo>
                  <a:pt x="383" y="833"/>
                </a:lnTo>
                <a:lnTo>
                  <a:pt x="0" y="923"/>
                </a:lnTo>
                <a:lnTo>
                  <a:pt x="7" y="899"/>
                </a:lnTo>
                <a:lnTo>
                  <a:pt x="15" y="874"/>
                </a:lnTo>
                <a:lnTo>
                  <a:pt x="23" y="850"/>
                </a:lnTo>
                <a:lnTo>
                  <a:pt x="33" y="827"/>
                </a:lnTo>
                <a:lnTo>
                  <a:pt x="42" y="804"/>
                </a:lnTo>
                <a:lnTo>
                  <a:pt x="51" y="781"/>
                </a:lnTo>
                <a:lnTo>
                  <a:pt x="61" y="758"/>
                </a:lnTo>
                <a:lnTo>
                  <a:pt x="72" y="735"/>
                </a:lnTo>
                <a:lnTo>
                  <a:pt x="83" y="712"/>
                </a:lnTo>
                <a:lnTo>
                  <a:pt x="94" y="690"/>
                </a:lnTo>
                <a:lnTo>
                  <a:pt x="105" y="668"/>
                </a:lnTo>
                <a:lnTo>
                  <a:pt x="117" y="646"/>
                </a:lnTo>
                <a:lnTo>
                  <a:pt x="130" y="625"/>
                </a:lnTo>
                <a:lnTo>
                  <a:pt x="143" y="604"/>
                </a:lnTo>
                <a:lnTo>
                  <a:pt x="156" y="583"/>
                </a:lnTo>
                <a:lnTo>
                  <a:pt x="170" y="562"/>
                </a:lnTo>
                <a:lnTo>
                  <a:pt x="184" y="541"/>
                </a:lnTo>
                <a:lnTo>
                  <a:pt x="199" y="521"/>
                </a:lnTo>
                <a:lnTo>
                  <a:pt x="214" y="502"/>
                </a:lnTo>
                <a:lnTo>
                  <a:pt x="229" y="482"/>
                </a:lnTo>
                <a:lnTo>
                  <a:pt x="245" y="463"/>
                </a:lnTo>
                <a:lnTo>
                  <a:pt x="260" y="444"/>
                </a:lnTo>
                <a:lnTo>
                  <a:pt x="277" y="426"/>
                </a:lnTo>
                <a:lnTo>
                  <a:pt x="293" y="408"/>
                </a:lnTo>
                <a:lnTo>
                  <a:pt x="310" y="389"/>
                </a:lnTo>
                <a:lnTo>
                  <a:pt x="327" y="371"/>
                </a:lnTo>
                <a:lnTo>
                  <a:pt x="345" y="354"/>
                </a:lnTo>
                <a:lnTo>
                  <a:pt x="364" y="337"/>
                </a:lnTo>
                <a:lnTo>
                  <a:pt x="382" y="321"/>
                </a:lnTo>
                <a:lnTo>
                  <a:pt x="401" y="305"/>
                </a:lnTo>
                <a:lnTo>
                  <a:pt x="439" y="274"/>
                </a:lnTo>
                <a:lnTo>
                  <a:pt x="458" y="259"/>
                </a:lnTo>
                <a:lnTo>
                  <a:pt x="478" y="244"/>
                </a:lnTo>
                <a:lnTo>
                  <a:pt x="498" y="229"/>
                </a:lnTo>
                <a:lnTo>
                  <a:pt x="519" y="215"/>
                </a:lnTo>
                <a:lnTo>
                  <a:pt x="540" y="201"/>
                </a:lnTo>
                <a:lnTo>
                  <a:pt x="561" y="188"/>
                </a:lnTo>
                <a:lnTo>
                  <a:pt x="582" y="175"/>
                </a:lnTo>
                <a:lnTo>
                  <a:pt x="603" y="163"/>
                </a:lnTo>
                <a:lnTo>
                  <a:pt x="625" y="151"/>
                </a:lnTo>
                <a:lnTo>
                  <a:pt x="647" y="140"/>
                </a:lnTo>
                <a:lnTo>
                  <a:pt x="669" y="129"/>
                </a:lnTo>
                <a:lnTo>
                  <a:pt x="693" y="118"/>
                </a:lnTo>
                <a:lnTo>
                  <a:pt x="715" y="108"/>
                </a:lnTo>
                <a:lnTo>
                  <a:pt x="738" y="98"/>
                </a:lnTo>
                <a:lnTo>
                  <a:pt x="762" y="88"/>
                </a:lnTo>
                <a:lnTo>
                  <a:pt x="785" y="79"/>
                </a:lnTo>
                <a:lnTo>
                  <a:pt x="808" y="70"/>
                </a:lnTo>
                <a:lnTo>
                  <a:pt x="833" y="62"/>
                </a:lnTo>
                <a:lnTo>
                  <a:pt x="857" y="54"/>
                </a:lnTo>
                <a:lnTo>
                  <a:pt x="882" y="47"/>
                </a:lnTo>
                <a:lnTo>
                  <a:pt x="906" y="41"/>
                </a:lnTo>
                <a:lnTo>
                  <a:pt x="931" y="35"/>
                </a:lnTo>
                <a:lnTo>
                  <a:pt x="955" y="29"/>
                </a:lnTo>
                <a:lnTo>
                  <a:pt x="980" y="24"/>
                </a:lnTo>
                <a:lnTo>
                  <a:pt x="1006" y="19"/>
                </a:lnTo>
                <a:lnTo>
                  <a:pt x="1032" y="15"/>
                </a:lnTo>
                <a:lnTo>
                  <a:pt x="1057" y="11"/>
                </a:lnTo>
                <a:lnTo>
                  <a:pt x="1083" y="8"/>
                </a:lnTo>
                <a:lnTo>
                  <a:pt x="1109" y="5"/>
                </a:lnTo>
                <a:lnTo>
                  <a:pt x="1135" y="3"/>
                </a:lnTo>
                <a:lnTo>
                  <a:pt x="1162" y="1"/>
                </a:lnTo>
                <a:lnTo>
                  <a:pt x="1188" y="0"/>
                </a:lnTo>
                <a:lnTo>
                  <a:pt x="1381" y="334"/>
                </a:lnTo>
                <a:lnTo>
                  <a:pt x="1190" y="637"/>
                </a:lnTo>
                <a:lnTo>
                  <a:pt x="1191" y="637"/>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fontAlgn="auto" hangingPunct="1">
              <a:lnSpc>
                <a:spcPct val="120000"/>
              </a:lnSpc>
              <a:spcBef>
                <a:spcPts val="0"/>
              </a:spcBef>
              <a:spcAft>
                <a:spcPts val="0"/>
              </a:spcAft>
              <a:defRPr/>
            </a:pPr>
            <a:endParaRPr lang="en-US" sz="900" dirty="0">
              <a:solidFill>
                <a:prstClr val="black"/>
              </a:solidFill>
              <a:latin typeface="宋体" panose="02010600030101010101" pitchFamily="2" charset="-122"/>
            </a:endParaRPr>
          </a:p>
        </p:txBody>
      </p:sp>
      <p:sp>
        <p:nvSpPr>
          <p:cNvPr id="8" name="MH_Other_2"/>
          <p:cNvSpPr>
            <a:spLocks noChangeAspect="1"/>
          </p:cNvSpPr>
          <p:nvPr>
            <p:custDataLst>
              <p:tags r:id="rId3"/>
            </p:custDataLst>
          </p:nvPr>
        </p:nvSpPr>
        <p:spPr bwMode="auto">
          <a:xfrm>
            <a:off x="6148388" y="2001838"/>
            <a:ext cx="1428750" cy="1389062"/>
          </a:xfrm>
          <a:custGeom>
            <a:avLst/>
            <a:gdLst>
              <a:gd name="T0" fmla="*/ 25 w 1190"/>
              <a:gd name="T1" fmla="*/ 637 h 1155"/>
              <a:gd name="T2" fmla="*/ 49 w 1190"/>
              <a:gd name="T3" fmla="*/ 639 h 1155"/>
              <a:gd name="T4" fmla="*/ 98 w 1190"/>
              <a:gd name="T5" fmla="*/ 647 h 1155"/>
              <a:gd name="T6" fmla="*/ 121 w 1190"/>
              <a:gd name="T7" fmla="*/ 652 h 1155"/>
              <a:gd name="T8" fmla="*/ 167 w 1190"/>
              <a:gd name="T9" fmla="*/ 664 h 1155"/>
              <a:gd name="T10" fmla="*/ 201 w 1190"/>
              <a:gd name="T11" fmla="*/ 675 h 1155"/>
              <a:gd name="T12" fmla="*/ 235 w 1190"/>
              <a:gd name="T13" fmla="*/ 688 h 1155"/>
              <a:gd name="T14" fmla="*/ 256 w 1190"/>
              <a:gd name="T15" fmla="*/ 698 h 1155"/>
              <a:gd name="T16" fmla="*/ 277 w 1190"/>
              <a:gd name="T17" fmla="*/ 708 h 1155"/>
              <a:gd name="T18" fmla="*/ 297 w 1190"/>
              <a:gd name="T19" fmla="*/ 721 h 1155"/>
              <a:gd name="T20" fmla="*/ 317 w 1190"/>
              <a:gd name="T21" fmla="*/ 733 h 1155"/>
              <a:gd name="T22" fmla="*/ 356 w 1190"/>
              <a:gd name="T23" fmla="*/ 758 h 1155"/>
              <a:gd name="T24" fmla="*/ 393 w 1190"/>
              <a:gd name="T25" fmla="*/ 787 h 1155"/>
              <a:gd name="T26" fmla="*/ 427 w 1190"/>
              <a:gd name="T27" fmla="*/ 818 h 1155"/>
              <a:gd name="T28" fmla="*/ 443 w 1190"/>
              <a:gd name="T29" fmla="*/ 834 h 1155"/>
              <a:gd name="T30" fmla="*/ 467 w 1190"/>
              <a:gd name="T31" fmla="*/ 860 h 1155"/>
              <a:gd name="T32" fmla="*/ 489 w 1190"/>
              <a:gd name="T33" fmla="*/ 888 h 1155"/>
              <a:gd name="T34" fmla="*/ 515 w 1190"/>
              <a:gd name="T35" fmla="*/ 926 h 1155"/>
              <a:gd name="T36" fmla="*/ 541 w 1190"/>
              <a:gd name="T37" fmla="*/ 965 h 1155"/>
              <a:gd name="T38" fmla="*/ 562 w 1190"/>
              <a:gd name="T39" fmla="*/ 1007 h 1155"/>
              <a:gd name="T40" fmla="*/ 580 w 1190"/>
              <a:gd name="T41" fmla="*/ 1051 h 1155"/>
              <a:gd name="T42" fmla="*/ 1190 w 1190"/>
              <a:gd name="T43" fmla="*/ 865 h 1155"/>
              <a:gd name="T44" fmla="*/ 1173 w 1190"/>
              <a:gd name="T45" fmla="*/ 819 h 1155"/>
              <a:gd name="T46" fmla="*/ 1154 w 1190"/>
              <a:gd name="T47" fmla="*/ 774 h 1155"/>
              <a:gd name="T48" fmla="*/ 1134 w 1190"/>
              <a:gd name="T49" fmla="*/ 730 h 1155"/>
              <a:gd name="T50" fmla="*/ 1112 w 1190"/>
              <a:gd name="T51" fmla="*/ 685 h 1155"/>
              <a:gd name="T52" fmla="*/ 1089 w 1190"/>
              <a:gd name="T53" fmla="*/ 643 h 1155"/>
              <a:gd name="T54" fmla="*/ 1064 w 1190"/>
              <a:gd name="T55" fmla="*/ 602 h 1155"/>
              <a:gd name="T56" fmla="*/ 1038 w 1190"/>
              <a:gd name="T57" fmla="*/ 561 h 1155"/>
              <a:gd name="T58" fmla="*/ 1009 w 1190"/>
              <a:gd name="T59" fmla="*/ 521 h 1155"/>
              <a:gd name="T60" fmla="*/ 980 w 1190"/>
              <a:gd name="T61" fmla="*/ 483 h 1155"/>
              <a:gd name="T62" fmla="*/ 934 w 1190"/>
              <a:gd name="T63" fmla="*/ 428 h 1155"/>
              <a:gd name="T64" fmla="*/ 901 w 1190"/>
              <a:gd name="T65" fmla="*/ 392 h 1155"/>
              <a:gd name="T66" fmla="*/ 868 w 1190"/>
              <a:gd name="T67" fmla="*/ 358 h 1155"/>
              <a:gd name="T68" fmla="*/ 831 w 1190"/>
              <a:gd name="T69" fmla="*/ 326 h 1155"/>
              <a:gd name="T70" fmla="*/ 795 w 1190"/>
              <a:gd name="T71" fmla="*/ 294 h 1155"/>
              <a:gd name="T72" fmla="*/ 758 w 1190"/>
              <a:gd name="T73" fmla="*/ 264 h 1155"/>
              <a:gd name="T74" fmla="*/ 719 w 1190"/>
              <a:gd name="T75" fmla="*/ 235 h 1155"/>
              <a:gd name="T76" fmla="*/ 678 w 1190"/>
              <a:gd name="T77" fmla="*/ 208 h 1155"/>
              <a:gd name="T78" fmla="*/ 638 w 1190"/>
              <a:gd name="T79" fmla="*/ 182 h 1155"/>
              <a:gd name="T80" fmla="*/ 596 w 1190"/>
              <a:gd name="T81" fmla="*/ 158 h 1155"/>
              <a:gd name="T82" fmla="*/ 553 w 1190"/>
              <a:gd name="T83" fmla="*/ 136 h 1155"/>
              <a:gd name="T84" fmla="*/ 508 w 1190"/>
              <a:gd name="T85" fmla="*/ 115 h 1155"/>
              <a:gd name="T86" fmla="*/ 464 w 1190"/>
              <a:gd name="T87" fmla="*/ 96 h 1155"/>
              <a:gd name="T88" fmla="*/ 418 w 1190"/>
              <a:gd name="T89" fmla="*/ 77 h 1155"/>
              <a:gd name="T90" fmla="*/ 371 w 1190"/>
              <a:gd name="T91" fmla="*/ 61 h 1155"/>
              <a:gd name="T92" fmla="*/ 324 w 1190"/>
              <a:gd name="T93" fmla="*/ 47 h 1155"/>
              <a:gd name="T94" fmla="*/ 276 w 1190"/>
              <a:gd name="T95" fmla="*/ 34 h 1155"/>
              <a:gd name="T96" fmla="*/ 202 w 1190"/>
              <a:gd name="T97" fmla="*/ 19 h 1155"/>
              <a:gd name="T98" fmla="*/ 153 w 1190"/>
              <a:gd name="T99" fmla="*/ 12 h 1155"/>
              <a:gd name="T100" fmla="*/ 102 w 1190"/>
              <a:gd name="T101" fmla="*/ 6 h 1155"/>
              <a:gd name="T102" fmla="*/ 51 w 1190"/>
              <a:gd name="T103" fmla="*/ 2 h 1155"/>
              <a:gd name="T104" fmla="*/ 0 w 1190"/>
              <a:gd name="T105" fmla="*/ 0 h 1155"/>
              <a:gd name="T106" fmla="*/ 0 w 1190"/>
              <a:gd name="T107" fmla="*/ 636 h 1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0" h="1155">
                <a:moveTo>
                  <a:pt x="0" y="636"/>
                </a:moveTo>
                <a:lnTo>
                  <a:pt x="25" y="637"/>
                </a:lnTo>
                <a:lnTo>
                  <a:pt x="37" y="638"/>
                </a:lnTo>
                <a:lnTo>
                  <a:pt x="49" y="639"/>
                </a:lnTo>
                <a:lnTo>
                  <a:pt x="74" y="643"/>
                </a:lnTo>
                <a:lnTo>
                  <a:pt x="98" y="647"/>
                </a:lnTo>
                <a:lnTo>
                  <a:pt x="110" y="649"/>
                </a:lnTo>
                <a:lnTo>
                  <a:pt x="121" y="652"/>
                </a:lnTo>
                <a:lnTo>
                  <a:pt x="145" y="657"/>
                </a:lnTo>
                <a:lnTo>
                  <a:pt x="167" y="664"/>
                </a:lnTo>
                <a:lnTo>
                  <a:pt x="190" y="671"/>
                </a:lnTo>
                <a:lnTo>
                  <a:pt x="201" y="675"/>
                </a:lnTo>
                <a:lnTo>
                  <a:pt x="212" y="679"/>
                </a:lnTo>
                <a:lnTo>
                  <a:pt x="235" y="688"/>
                </a:lnTo>
                <a:lnTo>
                  <a:pt x="245" y="693"/>
                </a:lnTo>
                <a:lnTo>
                  <a:pt x="256" y="698"/>
                </a:lnTo>
                <a:lnTo>
                  <a:pt x="266" y="703"/>
                </a:lnTo>
                <a:lnTo>
                  <a:pt x="277" y="708"/>
                </a:lnTo>
                <a:lnTo>
                  <a:pt x="287" y="714"/>
                </a:lnTo>
                <a:lnTo>
                  <a:pt x="297" y="721"/>
                </a:lnTo>
                <a:lnTo>
                  <a:pt x="307" y="727"/>
                </a:lnTo>
                <a:lnTo>
                  <a:pt x="317" y="733"/>
                </a:lnTo>
                <a:lnTo>
                  <a:pt x="337" y="745"/>
                </a:lnTo>
                <a:lnTo>
                  <a:pt x="356" y="758"/>
                </a:lnTo>
                <a:lnTo>
                  <a:pt x="374" y="772"/>
                </a:lnTo>
                <a:lnTo>
                  <a:pt x="393" y="787"/>
                </a:lnTo>
                <a:lnTo>
                  <a:pt x="410" y="802"/>
                </a:lnTo>
                <a:lnTo>
                  <a:pt x="427" y="818"/>
                </a:lnTo>
                <a:lnTo>
                  <a:pt x="435" y="826"/>
                </a:lnTo>
                <a:lnTo>
                  <a:pt x="443" y="834"/>
                </a:lnTo>
                <a:lnTo>
                  <a:pt x="459" y="851"/>
                </a:lnTo>
                <a:lnTo>
                  <a:pt x="467" y="860"/>
                </a:lnTo>
                <a:lnTo>
                  <a:pt x="474" y="869"/>
                </a:lnTo>
                <a:lnTo>
                  <a:pt x="489" y="888"/>
                </a:lnTo>
                <a:lnTo>
                  <a:pt x="502" y="907"/>
                </a:lnTo>
                <a:lnTo>
                  <a:pt x="515" y="926"/>
                </a:lnTo>
                <a:lnTo>
                  <a:pt x="528" y="945"/>
                </a:lnTo>
                <a:lnTo>
                  <a:pt x="541" y="965"/>
                </a:lnTo>
                <a:lnTo>
                  <a:pt x="552" y="986"/>
                </a:lnTo>
                <a:lnTo>
                  <a:pt x="562" y="1007"/>
                </a:lnTo>
                <a:lnTo>
                  <a:pt x="571" y="1028"/>
                </a:lnTo>
                <a:lnTo>
                  <a:pt x="580" y="1051"/>
                </a:lnTo>
                <a:lnTo>
                  <a:pt x="926" y="1155"/>
                </a:lnTo>
                <a:lnTo>
                  <a:pt x="1190" y="865"/>
                </a:lnTo>
                <a:lnTo>
                  <a:pt x="1182" y="842"/>
                </a:lnTo>
                <a:lnTo>
                  <a:pt x="1173" y="819"/>
                </a:lnTo>
                <a:lnTo>
                  <a:pt x="1164" y="796"/>
                </a:lnTo>
                <a:lnTo>
                  <a:pt x="1154" y="774"/>
                </a:lnTo>
                <a:lnTo>
                  <a:pt x="1144" y="752"/>
                </a:lnTo>
                <a:lnTo>
                  <a:pt x="1134" y="730"/>
                </a:lnTo>
                <a:lnTo>
                  <a:pt x="1123" y="707"/>
                </a:lnTo>
                <a:lnTo>
                  <a:pt x="1112" y="685"/>
                </a:lnTo>
                <a:lnTo>
                  <a:pt x="1101" y="664"/>
                </a:lnTo>
                <a:lnTo>
                  <a:pt x="1089" y="643"/>
                </a:lnTo>
                <a:lnTo>
                  <a:pt x="1077" y="622"/>
                </a:lnTo>
                <a:lnTo>
                  <a:pt x="1064" y="602"/>
                </a:lnTo>
                <a:lnTo>
                  <a:pt x="1051" y="581"/>
                </a:lnTo>
                <a:lnTo>
                  <a:pt x="1038" y="561"/>
                </a:lnTo>
                <a:lnTo>
                  <a:pt x="1024" y="541"/>
                </a:lnTo>
                <a:lnTo>
                  <a:pt x="1009" y="521"/>
                </a:lnTo>
                <a:lnTo>
                  <a:pt x="995" y="502"/>
                </a:lnTo>
                <a:lnTo>
                  <a:pt x="980" y="483"/>
                </a:lnTo>
                <a:lnTo>
                  <a:pt x="950" y="446"/>
                </a:lnTo>
                <a:lnTo>
                  <a:pt x="934" y="428"/>
                </a:lnTo>
                <a:lnTo>
                  <a:pt x="918" y="410"/>
                </a:lnTo>
                <a:lnTo>
                  <a:pt x="901" y="392"/>
                </a:lnTo>
                <a:lnTo>
                  <a:pt x="885" y="375"/>
                </a:lnTo>
                <a:lnTo>
                  <a:pt x="868" y="358"/>
                </a:lnTo>
                <a:lnTo>
                  <a:pt x="849" y="342"/>
                </a:lnTo>
                <a:lnTo>
                  <a:pt x="831" y="326"/>
                </a:lnTo>
                <a:lnTo>
                  <a:pt x="813" y="310"/>
                </a:lnTo>
                <a:lnTo>
                  <a:pt x="795" y="294"/>
                </a:lnTo>
                <a:lnTo>
                  <a:pt x="777" y="279"/>
                </a:lnTo>
                <a:lnTo>
                  <a:pt x="758" y="264"/>
                </a:lnTo>
                <a:lnTo>
                  <a:pt x="738" y="250"/>
                </a:lnTo>
                <a:lnTo>
                  <a:pt x="719" y="235"/>
                </a:lnTo>
                <a:lnTo>
                  <a:pt x="699" y="221"/>
                </a:lnTo>
                <a:lnTo>
                  <a:pt x="678" y="208"/>
                </a:lnTo>
                <a:lnTo>
                  <a:pt x="658" y="195"/>
                </a:lnTo>
                <a:lnTo>
                  <a:pt x="638" y="182"/>
                </a:lnTo>
                <a:lnTo>
                  <a:pt x="617" y="170"/>
                </a:lnTo>
                <a:lnTo>
                  <a:pt x="596" y="158"/>
                </a:lnTo>
                <a:lnTo>
                  <a:pt x="575" y="147"/>
                </a:lnTo>
                <a:lnTo>
                  <a:pt x="553" y="136"/>
                </a:lnTo>
                <a:lnTo>
                  <a:pt x="530" y="125"/>
                </a:lnTo>
                <a:lnTo>
                  <a:pt x="508" y="115"/>
                </a:lnTo>
                <a:lnTo>
                  <a:pt x="486" y="105"/>
                </a:lnTo>
                <a:lnTo>
                  <a:pt x="464" y="96"/>
                </a:lnTo>
                <a:lnTo>
                  <a:pt x="441" y="87"/>
                </a:lnTo>
                <a:lnTo>
                  <a:pt x="418" y="77"/>
                </a:lnTo>
                <a:lnTo>
                  <a:pt x="395" y="69"/>
                </a:lnTo>
                <a:lnTo>
                  <a:pt x="371" y="61"/>
                </a:lnTo>
                <a:lnTo>
                  <a:pt x="348" y="54"/>
                </a:lnTo>
                <a:lnTo>
                  <a:pt x="324" y="47"/>
                </a:lnTo>
                <a:lnTo>
                  <a:pt x="300" y="40"/>
                </a:lnTo>
                <a:lnTo>
                  <a:pt x="276" y="34"/>
                </a:lnTo>
                <a:lnTo>
                  <a:pt x="252" y="29"/>
                </a:lnTo>
                <a:lnTo>
                  <a:pt x="202" y="19"/>
                </a:lnTo>
                <a:lnTo>
                  <a:pt x="177" y="15"/>
                </a:lnTo>
                <a:lnTo>
                  <a:pt x="153" y="12"/>
                </a:lnTo>
                <a:lnTo>
                  <a:pt x="128" y="8"/>
                </a:lnTo>
                <a:lnTo>
                  <a:pt x="102" y="6"/>
                </a:lnTo>
                <a:lnTo>
                  <a:pt x="77" y="4"/>
                </a:lnTo>
                <a:lnTo>
                  <a:pt x="51" y="2"/>
                </a:lnTo>
                <a:lnTo>
                  <a:pt x="25" y="1"/>
                </a:lnTo>
                <a:lnTo>
                  <a:pt x="0" y="0"/>
                </a:lnTo>
                <a:lnTo>
                  <a:pt x="196" y="347"/>
                </a:lnTo>
                <a:lnTo>
                  <a:pt x="0" y="6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prstClr val="white"/>
              </a:solidFill>
              <a:latin typeface="宋体" panose="02010600030101010101" pitchFamily="2" charset="-122"/>
              <a:ea typeface="宋体" panose="02010600030101010101" pitchFamily="2" charset="-122"/>
            </a:endParaRPr>
          </a:p>
        </p:txBody>
      </p:sp>
      <p:sp>
        <p:nvSpPr>
          <p:cNvPr id="9" name="MH_Other_3"/>
          <p:cNvSpPr>
            <a:spLocks noChangeAspect="1"/>
          </p:cNvSpPr>
          <p:nvPr>
            <p:custDataLst>
              <p:tags r:id="rId4"/>
            </p:custDataLst>
          </p:nvPr>
        </p:nvSpPr>
        <p:spPr bwMode="auto">
          <a:xfrm>
            <a:off x="6651625" y="3125788"/>
            <a:ext cx="1006475" cy="1603375"/>
          </a:xfrm>
          <a:custGeom>
            <a:avLst/>
            <a:gdLst>
              <a:gd name="T0" fmla="*/ 11 w 839"/>
              <a:gd name="T1" fmla="*/ 803 h 1334"/>
              <a:gd name="T2" fmla="*/ 44 w 839"/>
              <a:gd name="T3" fmla="*/ 768 h 1334"/>
              <a:gd name="T4" fmla="*/ 64 w 839"/>
              <a:gd name="T5" fmla="*/ 743 h 1334"/>
              <a:gd name="T6" fmla="*/ 93 w 839"/>
              <a:gd name="T7" fmla="*/ 704 h 1334"/>
              <a:gd name="T8" fmla="*/ 110 w 839"/>
              <a:gd name="T9" fmla="*/ 677 h 1334"/>
              <a:gd name="T10" fmla="*/ 127 w 839"/>
              <a:gd name="T11" fmla="*/ 649 h 1334"/>
              <a:gd name="T12" fmla="*/ 142 w 839"/>
              <a:gd name="T13" fmla="*/ 620 h 1334"/>
              <a:gd name="T14" fmla="*/ 161 w 839"/>
              <a:gd name="T15" fmla="*/ 574 h 1334"/>
              <a:gd name="T16" fmla="*/ 172 w 839"/>
              <a:gd name="T17" fmla="*/ 543 h 1334"/>
              <a:gd name="T18" fmla="*/ 181 w 839"/>
              <a:gd name="T19" fmla="*/ 512 h 1334"/>
              <a:gd name="T20" fmla="*/ 189 w 839"/>
              <a:gd name="T21" fmla="*/ 480 h 1334"/>
              <a:gd name="T22" fmla="*/ 195 w 839"/>
              <a:gd name="T23" fmla="*/ 447 h 1334"/>
              <a:gd name="T24" fmla="*/ 199 w 839"/>
              <a:gd name="T25" fmla="*/ 413 h 1334"/>
              <a:gd name="T26" fmla="*/ 202 w 839"/>
              <a:gd name="T27" fmla="*/ 379 h 1334"/>
              <a:gd name="T28" fmla="*/ 203 w 839"/>
              <a:gd name="T29" fmla="*/ 345 h 1334"/>
              <a:gd name="T30" fmla="*/ 202 w 839"/>
              <a:gd name="T31" fmla="*/ 306 h 1334"/>
              <a:gd name="T32" fmla="*/ 198 w 839"/>
              <a:gd name="T33" fmla="*/ 268 h 1334"/>
              <a:gd name="T34" fmla="*/ 193 w 839"/>
              <a:gd name="T35" fmla="*/ 230 h 1334"/>
              <a:gd name="T36" fmla="*/ 185 w 839"/>
              <a:gd name="T37" fmla="*/ 194 h 1334"/>
              <a:gd name="T38" fmla="*/ 793 w 839"/>
              <a:gd name="T39" fmla="*/ 0 h 1334"/>
              <a:gd name="T40" fmla="*/ 808 w 839"/>
              <a:gd name="T41" fmla="*/ 62 h 1334"/>
              <a:gd name="T42" fmla="*/ 817 w 839"/>
              <a:gd name="T43" fmla="*/ 104 h 1334"/>
              <a:gd name="T44" fmla="*/ 824 w 839"/>
              <a:gd name="T45" fmla="*/ 147 h 1334"/>
              <a:gd name="T46" fmla="*/ 833 w 839"/>
              <a:gd name="T47" fmla="*/ 212 h 1334"/>
              <a:gd name="T48" fmla="*/ 838 w 839"/>
              <a:gd name="T49" fmla="*/ 278 h 1334"/>
              <a:gd name="T50" fmla="*/ 839 w 839"/>
              <a:gd name="T51" fmla="*/ 345 h 1334"/>
              <a:gd name="T52" fmla="*/ 837 w 839"/>
              <a:gd name="T53" fmla="*/ 418 h 1334"/>
              <a:gd name="T54" fmla="*/ 835 w 839"/>
              <a:gd name="T55" fmla="*/ 456 h 1334"/>
              <a:gd name="T56" fmla="*/ 831 w 839"/>
              <a:gd name="T57" fmla="*/ 492 h 1334"/>
              <a:gd name="T58" fmla="*/ 823 w 839"/>
              <a:gd name="T59" fmla="*/ 546 h 1334"/>
              <a:gd name="T60" fmla="*/ 814 w 839"/>
              <a:gd name="T61" fmla="*/ 600 h 1334"/>
              <a:gd name="T62" fmla="*/ 798 w 839"/>
              <a:gd name="T63" fmla="*/ 669 h 1334"/>
              <a:gd name="T64" fmla="*/ 778 w 839"/>
              <a:gd name="T65" fmla="*/ 737 h 1334"/>
              <a:gd name="T66" fmla="*/ 753 w 839"/>
              <a:gd name="T67" fmla="*/ 805 h 1334"/>
              <a:gd name="T68" fmla="*/ 740 w 839"/>
              <a:gd name="T69" fmla="*/ 837 h 1334"/>
              <a:gd name="T70" fmla="*/ 711 w 839"/>
              <a:gd name="T71" fmla="*/ 901 h 1334"/>
              <a:gd name="T72" fmla="*/ 695 w 839"/>
              <a:gd name="T73" fmla="*/ 933 h 1334"/>
              <a:gd name="T74" fmla="*/ 679 w 839"/>
              <a:gd name="T75" fmla="*/ 963 h 1334"/>
              <a:gd name="T76" fmla="*/ 644 w 839"/>
              <a:gd name="T77" fmla="*/ 1023 h 1334"/>
              <a:gd name="T78" fmla="*/ 605 w 839"/>
              <a:gd name="T79" fmla="*/ 1082 h 1334"/>
              <a:gd name="T80" fmla="*/ 563 w 839"/>
              <a:gd name="T81" fmla="*/ 1137 h 1334"/>
              <a:gd name="T82" fmla="*/ 518 w 839"/>
              <a:gd name="T83" fmla="*/ 1190 h 1334"/>
              <a:gd name="T84" fmla="*/ 495 w 839"/>
              <a:gd name="T85" fmla="*/ 1215 h 1334"/>
              <a:gd name="T86" fmla="*/ 447 w 839"/>
              <a:gd name="T87" fmla="*/ 1265 h 1334"/>
              <a:gd name="T88" fmla="*/ 395 w 839"/>
              <a:gd name="T89" fmla="*/ 1312 h 1334"/>
              <a:gd name="T90" fmla="*/ 13 w 839"/>
              <a:gd name="T91" fmla="*/ 1187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39" h="1334">
                <a:moveTo>
                  <a:pt x="0" y="814"/>
                </a:moveTo>
                <a:lnTo>
                  <a:pt x="11" y="803"/>
                </a:lnTo>
                <a:lnTo>
                  <a:pt x="22" y="792"/>
                </a:lnTo>
                <a:lnTo>
                  <a:pt x="44" y="768"/>
                </a:lnTo>
                <a:lnTo>
                  <a:pt x="54" y="756"/>
                </a:lnTo>
                <a:lnTo>
                  <a:pt x="64" y="743"/>
                </a:lnTo>
                <a:lnTo>
                  <a:pt x="84" y="717"/>
                </a:lnTo>
                <a:lnTo>
                  <a:pt x="93" y="704"/>
                </a:lnTo>
                <a:lnTo>
                  <a:pt x="102" y="690"/>
                </a:lnTo>
                <a:lnTo>
                  <a:pt x="110" y="677"/>
                </a:lnTo>
                <a:lnTo>
                  <a:pt x="119" y="663"/>
                </a:lnTo>
                <a:lnTo>
                  <a:pt x="127" y="649"/>
                </a:lnTo>
                <a:lnTo>
                  <a:pt x="134" y="634"/>
                </a:lnTo>
                <a:lnTo>
                  <a:pt x="142" y="620"/>
                </a:lnTo>
                <a:lnTo>
                  <a:pt x="148" y="605"/>
                </a:lnTo>
                <a:lnTo>
                  <a:pt x="161" y="574"/>
                </a:lnTo>
                <a:lnTo>
                  <a:pt x="166" y="559"/>
                </a:lnTo>
                <a:lnTo>
                  <a:pt x="172" y="543"/>
                </a:lnTo>
                <a:lnTo>
                  <a:pt x="176" y="528"/>
                </a:lnTo>
                <a:lnTo>
                  <a:pt x="181" y="512"/>
                </a:lnTo>
                <a:lnTo>
                  <a:pt x="185" y="496"/>
                </a:lnTo>
                <a:lnTo>
                  <a:pt x="189" y="480"/>
                </a:lnTo>
                <a:lnTo>
                  <a:pt x="192" y="463"/>
                </a:lnTo>
                <a:lnTo>
                  <a:pt x="195" y="447"/>
                </a:lnTo>
                <a:lnTo>
                  <a:pt x="197" y="430"/>
                </a:lnTo>
                <a:lnTo>
                  <a:pt x="199" y="413"/>
                </a:lnTo>
                <a:lnTo>
                  <a:pt x="201" y="396"/>
                </a:lnTo>
                <a:lnTo>
                  <a:pt x="202" y="379"/>
                </a:lnTo>
                <a:lnTo>
                  <a:pt x="202" y="362"/>
                </a:lnTo>
                <a:lnTo>
                  <a:pt x="203" y="345"/>
                </a:lnTo>
                <a:lnTo>
                  <a:pt x="202" y="325"/>
                </a:lnTo>
                <a:lnTo>
                  <a:pt x="202" y="306"/>
                </a:lnTo>
                <a:lnTo>
                  <a:pt x="200" y="287"/>
                </a:lnTo>
                <a:lnTo>
                  <a:pt x="198" y="268"/>
                </a:lnTo>
                <a:lnTo>
                  <a:pt x="196" y="249"/>
                </a:lnTo>
                <a:lnTo>
                  <a:pt x="193" y="230"/>
                </a:lnTo>
                <a:lnTo>
                  <a:pt x="189" y="212"/>
                </a:lnTo>
                <a:lnTo>
                  <a:pt x="185" y="194"/>
                </a:lnTo>
                <a:lnTo>
                  <a:pt x="513" y="300"/>
                </a:lnTo>
                <a:lnTo>
                  <a:pt x="793" y="0"/>
                </a:lnTo>
                <a:lnTo>
                  <a:pt x="803" y="41"/>
                </a:lnTo>
                <a:lnTo>
                  <a:pt x="808" y="62"/>
                </a:lnTo>
                <a:lnTo>
                  <a:pt x="813" y="83"/>
                </a:lnTo>
                <a:lnTo>
                  <a:pt x="817" y="104"/>
                </a:lnTo>
                <a:lnTo>
                  <a:pt x="821" y="126"/>
                </a:lnTo>
                <a:lnTo>
                  <a:pt x="824" y="147"/>
                </a:lnTo>
                <a:lnTo>
                  <a:pt x="827" y="169"/>
                </a:lnTo>
                <a:lnTo>
                  <a:pt x="833" y="212"/>
                </a:lnTo>
                <a:lnTo>
                  <a:pt x="836" y="255"/>
                </a:lnTo>
                <a:lnTo>
                  <a:pt x="838" y="278"/>
                </a:lnTo>
                <a:lnTo>
                  <a:pt x="839" y="300"/>
                </a:lnTo>
                <a:lnTo>
                  <a:pt x="839" y="345"/>
                </a:lnTo>
                <a:lnTo>
                  <a:pt x="839" y="382"/>
                </a:lnTo>
                <a:lnTo>
                  <a:pt x="837" y="418"/>
                </a:lnTo>
                <a:lnTo>
                  <a:pt x="836" y="438"/>
                </a:lnTo>
                <a:lnTo>
                  <a:pt x="835" y="456"/>
                </a:lnTo>
                <a:lnTo>
                  <a:pt x="833" y="474"/>
                </a:lnTo>
                <a:lnTo>
                  <a:pt x="831" y="492"/>
                </a:lnTo>
                <a:lnTo>
                  <a:pt x="826" y="528"/>
                </a:lnTo>
                <a:lnTo>
                  <a:pt x="823" y="546"/>
                </a:lnTo>
                <a:lnTo>
                  <a:pt x="821" y="564"/>
                </a:lnTo>
                <a:lnTo>
                  <a:pt x="814" y="600"/>
                </a:lnTo>
                <a:lnTo>
                  <a:pt x="806" y="635"/>
                </a:lnTo>
                <a:lnTo>
                  <a:pt x="798" y="669"/>
                </a:lnTo>
                <a:lnTo>
                  <a:pt x="788" y="704"/>
                </a:lnTo>
                <a:lnTo>
                  <a:pt x="778" y="737"/>
                </a:lnTo>
                <a:lnTo>
                  <a:pt x="766" y="772"/>
                </a:lnTo>
                <a:lnTo>
                  <a:pt x="753" y="805"/>
                </a:lnTo>
                <a:lnTo>
                  <a:pt x="747" y="821"/>
                </a:lnTo>
                <a:lnTo>
                  <a:pt x="740" y="837"/>
                </a:lnTo>
                <a:lnTo>
                  <a:pt x="726" y="869"/>
                </a:lnTo>
                <a:lnTo>
                  <a:pt x="711" y="901"/>
                </a:lnTo>
                <a:lnTo>
                  <a:pt x="703" y="917"/>
                </a:lnTo>
                <a:lnTo>
                  <a:pt x="695" y="933"/>
                </a:lnTo>
                <a:lnTo>
                  <a:pt x="687" y="948"/>
                </a:lnTo>
                <a:lnTo>
                  <a:pt x="679" y="963"/>
                </a:lnTo>
                <a:lnTo>
                  <a:pt x="662" y="993"/>
                </a:lnTo>
                <a:lnTo>
                  <a:pt x="644" y="1023"/>
                </a:lnTo>
                <a:lnTo>
                  <a:pt x="625" y="1052"/>
                </a:lnTo>
                <a:lnTo>
                  <a:pt x="605" y="1082"/>
                </a:lnTo>
                <a:lnTo>
                  <a:pt x="584" y="1109"/>
                </a:lnTo>
                <a:lnTo>
                  <a:pt x="563" y="1137"/>
                </a:lnTo>
                <a:lnTo>
                  <a:pt x="541" y="1164"/>
                </a:lnTo>
                <a:lnTo>
                  <a:pt x="518" y="1190"/>
                </a:lnTo>
                <a:lnTo>
                  <a:pt x="507" y="1203"/>
                </a:lnTo>
                <a:lnTo>
                  <a:pt x="495" y="1215"/>
                </a:lnTo>
                <a:lnTo>
                  <a:pt x="471" y="1241"/>
                </a:lnTo>
                <a:lnTo>
                  <a:pt x="447" y="1265"/>
                </a:lnTo>
                <a:lnTo>
                  <a:pt x="421" y="1289"/>
                </a:lnTo>
                <a:lnTo>
                  <a:pt x="395" y="1312"/>
                </a:lnTo>
                <a:lnTo>
                  <a:pt x="368" y="1334"/>
                </a:lnTo>
                <a:lnTo>
                  <a:pt x="13" y="1187"/>
                </a:lnTo>
                <a:lnTo>
                  <a:pt x="0" y="814"/>
                </a:lnTo>
                <a:close/>
              </a:path>
            </a:pathLst>
          </a:cu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33605" rIns="0" bIns="33605" anchor="ctr"/>
          <a:lstStyle/>
          <a:p>
            <a:pPr marL="137160" indent="-137160" defTabSz="914400" eaLnBrk="1" fontAlgn="auto" hangingPunct="1">
              <a:lnSpc>
                <a:spcPct val="120000"/>
              </a:lnSpc>
              <a:spcBef>
                <a:spcPts val="450"/>
              </a:spcBef>
              <a:spcAft>
                <a:spcPts val="450"/>
              </a:spcAft>
              <a:buFont typeface="Arial" panose="020B0604020202020204" pitchFamily="34" charset="0"/>
              <a:buChar char="•"/>
              <a:defRPr/>
            </a:pPr>
            <a:endParaRPr lang="en-US" sz="1050" dirty="0">
              <a:solidFill>
                <a:prstClr val="black"/>
              </a:solidFill>
              <a:latin typeface="宋体" panose="02010600030101010101" pitchFamily="2" charset="-122"/>
            </a:endParaRPr>
          </a:p>
        </p:txBody>
      </p:sp>
      <p:sp>
        <p:nvSpPr>
          <p:cNvPr id="10" name="MH_Other_4"/>
          <p:cNvSpPr>
            <a:spLocks noChangeAspect="1"/>
          </p:cNvSpPr>
          <p:nvPr>
            <p:custDataLst>
              <p:tags r:id="rId5"/>
            </p:custDataLst>
          </p:nvPr>
        </p:nvSpPr>
        <p:spPr bwMode="auto">
          <a:xfrm>
            <a:off x="5327650" y="4171950"/>
            <a:ext cx="1693863" cy="904875"/>
          </a:xfrm>
          <a:custGeom>
            <a:avLst/>
            <a:gdLst>
              <a:gd name="T0" fmla="*/ 33 w 1411"/>
              <a:gd name="T1" fmla="*/ 196 h 754"/>
              <a:gd name="T2" fmla="*/ 406 w 1411"/>
              <a:gd name="T3" fmla="*/ 64 h 754"/>
              <a:gd name="T4" fmla="*/ 438 w 1411"/>
              <a:gd name="T5" fmla="*/ 77 h 754"/>
              <a:gd name="T6" fmla="*/ 470 w 1411"/>
              <a:gd name="T7" fmla="*/ 88 h 754"/>
              <a:gd name="T8" fmla="*/ 503 w 1411"/>
              <a:gd name="T9" fmla="*/ 97 h 754"/>
              <a:gd name="T10" fmla="*/ 537 w 1411"/>
              <a:gd name="T11" fmla="*/ 105 h 754"/>
              <a:gd name="T12" fmla="*/ 571 w 1411"/>
              <a:gd name="T13" fmla="*/ 111 h 754"/>
              <a:gd name="T14" fmla="*/ 607 w 1411"/>
              <a:gd name="T15" fmla="*/ 115 h 754"/>
              <a:gd name="T16" fmla="*/ 643 w 1411"/>
              <a:gd name="T17" fmla="*/ 117 h 754"/>
              <a:gd name="T18" fmla="*/ 686 w 1411"/>
              <a:gd name="T19" fmla="*/ 117 h 754"/>
              <a:gd name="T20" fmla="*/ 737 w 1411"/>
              <a:gd name="T21" fmla="*/ 113 h 754"/>
              <a:gd name="T22" fmla="*/ 787 w 1411"/>
              <a:gd name="T23" fmla="*/ 105 h 754"/>
              <a:gd name="T24" fmla="*/ 835 w 1411"/>
              <a:gd name="T25" fmla="*/ 94 h 754"/>
              <a:gd name="T26" fmla="*/ 882 w 1411"/>
              <a:gd name="T27" fmla="*/ 79 h 754"/>
              <a:gd name="T28" fmla="*/ 928 w 1411"/>
              <a:gd name="T29" fmla="*/ 60 h 754"/>
              <a:gd name="T30" fmla="*/ 960 w 1411"/>
              <a:gd name="T31" fmla="*/ 44 h 754"/>
              <a:gd name="T32" fmla="*/ 981 w 1411"/>
              <a:gd name="T33" fmla="*/ 32 h 754"/>
              <a:gd name="T34" fmla="*/ 1002 w 1411"/>
              <a:gd name="T35" fmla="*/ 19 h 754"/>
              <a:gd name="T36" fmla="*/ 1022 w 1411"/>
              <a:gd name="T37" fmla="*/ 6 h 754"/>
              <a:gd name="T38" fmla="*/ 1036 w 1411"/>
              <a:gd name="T39" fmla="*/ 351 h 754"/>
              <a:gd name="T40" fmla="*/ 1391 w 1411"/>
              <a:gd name="T41" fmla="*/ 526 h 754"/>
              <a:gd name="T42" fmla="*/ 1350 w 1411"/>
              <a:gd name="T43" fmla="*/ 553 h 754"/>
              <a:gd name="T44" fmla="*/ 1308 w 1411"/>
              <a:gd name="T45" fmla="*/ 579 h 754"/>
              <a:gd name="T46" fmla="*/ 1266 w 1411"/>
              <a:gd name="T47" fmla="*/ 602 h 754"/>
              <a:gd name="T48" fmla="*/ 1222 w 1411"/>
              <a:gd name="T49" fmla="*/ 625 h 754"/>
              <a:gd name="T50" fmla="*/ 1177 w 1411"/>
              <a:gd name="T51" fmla="*/ 645 h 754"/>
              <a:gd name="T52" fmla="*/ 1132 w 1411"/>
              <a:gd name="T53" fmla="*/ 664 h 754"/>
              <a:gd name="T54" fmla="*/ 1086 w 1411"/>
              <a:gd name="T55" fmla="*/ 683 h 754"/>
              <a:gd name="T56" fmla="*/ 1038 w 1411"/>
              <a:gd name="T57" fmla="*/ 698 h 754"/>
              <a:gd name="T58" fmla="*/ 990 w 1411"/>
              <a:gd name="T59" fmla="*/ 712 h 754"/>
              <a:gd name="T60" fmla="*/ 941 w 1411"/>
              <a:gd name="T61" fmla="*/ 724 h 754"/>
              <a:gd name="T62" fmla="*/ 866 w 1411"/>
              <a:gd name="T63" fmla="*/ 738 h 754"/>
              <a:gd name="T64" fmla="*/ 816 w 1411"/>
              <a:gd name="T65" fmla="*/ 745 h 754"/>
              <a:gd name="T66" fmla="*/ 765 w 1411"/>
              <a:gd name="T67" fmla="*/ 750 h 754"/>
              <a:gd name="T68" fmla="*/ 713 w 1411"/>
              <a:gd name="T69" fmla="*/ 753 h 754"/>
              <a:gd name="T70" fmla="*/ 661 w 1411"/>
              <a:gd name="T71" fmla="*/ 754 h 754"/>
              <a:gd name="T72" fmla="*/ 593 w 1411"/>
              <a:gd name="T73" fmla="*/ 752 h 754"/>
              <a:gd name="T74" fmla="*/ 548 w 1411"/>
              <a:gd name="T75" fmla="*/ 749 h 754"/>
              <a:gd name="T76" fmla="*/ 504 w 1411"/>
              <a:gd name="T77" fmla="*/ 744 h 754"/>
              <a:gd name="T78" fmla="*/ 461 w 1411"/>
              <a:gd name="T79" fmla="*/ 738 h 754"/>
              <a:gd name="T80" fmla="*/ 417 w 1411"/>
              <a:gd name="T81" fmla="*/ 731 h 754"/>
              <a:gd name="T82" fmla="*/ 374 w 1411"/>
              <a:gd name="T83" fmla="*/ 722 h 754"/>
              <a:gd name="T84" fmla="*/ 333 w 1411"/>
              <a:gd name="T85" fmla="*/ 711 h 754"/>
              <a:gd name="T86" fmla="*/ 271 w 1411"/>
              <a:gd name="T87" fmla="*/ 693 h 754"/>
              <a:gd name="T88" fmla="*/ 229 w 1411"/>
              <a:gd name="T89" fmla="*/ 679 h 754"/>
              <a:gd name="T90" fmla="*/ 190 w 1411"/>
              <a:gd name="T91" fmla="*/ 663 h 754"/>
              <a:gd name="T92" fmla="*/ 150 w 1411"/>
              <a:gd name="T93" fmla="*/ 646 h 754"/>
              <a:gd name="T94" fmla="*/ 112 w 1411"/>
              <a:gd name="T95" fmla="*/ 628 h 754"/>
              <a:gd name="T96" fmla="*/ 73 w 1411"/>
              <a:gd name="T97" fmla="*/ 610 h 754"/>
              <a:gd name="T98" fmla="*/ 0 w 1411"/>
              <a:gd name="T99" fmla="*/ 568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11" h="754">
                <a:moveTo>
                  <a:pt x="0" y="568"/>
                </a:moveTo>
                <a:lnTo>
                  <a:pt x="33" y="196"/>
                </a:lnTo>
                <a:lnTo>
                  <a:pt x="390" y="57"/>
                </a:lnTo>
                <a:lnTo>
                  <a:pt x="406" y="64"/>
                </a:lnTo>
                <a:lnTo>
                  <a:pt x="422" y="71"/>
                </a:lnTo>
                <a:lnTo>
                  <a:pt x="438" y="77"/>
                </a:lnTo>
                <a:lnTo>
                  <a:pt x="454" y="83"/>
                </a:lnTo>
                <a:lnTo>
                  <a:pt x="470" y="88"/>
                </a:lnTo>
                <a:lnTo>
                  <a:pt x="487" y="93"/>
                </a:lnTo>
                <a:lnTo>
                  <a:pt x="503" y="97"/>
                </a:lnTo>
                <a:lnTo>
                  <a:pt x="520" y="102"/>
                </a:lnTo>
                <a:lnTo>
                  <a:pt x="537" y="105"/>
                </a:lnTo>
                <a:lnTo>
                  <a:pt x="554" y="108"/>
                </a:lnTo>
                <a:lnTo>
                  <a:pt x="571" y="111"/>
                </a:lnTo>
                <a:lnTo>
                  <a:pt x="590" y="113"/>
                </a:lnTo>
                <a:lnTo>
                  <a:pt x="607" y="115"/>
                </a:lnTo>
                <a:lnTo>
                  <a:pt x="625" y="117"/>
                </a:lnTo>
                <a:lnTo>
                  <a:pt x="643" y="117"/>
                </a:lnTo>
                <a:lnTo>
                  <a:pt x="661" y="118"/>
                </a:lnTo>
                <a:lnTo>
                  <a:pt x="686" y="117"/>
                </a:lnTo>
                <a:lnTo>
                  <a:pt x="712" y="116"/>
                </a:lnTo>
                <a:lnTo>
                  <a:pt x="737" y="113"/>
                </a:lnTo>
                <a:lnTo>
                  <a:pt x="763" y="110"/>
                </a:lnTo>
                <a:lnTo>
                  <a:pt x="787" y="105"/>
                </a:lnTo>
                <a:lnTo>
                  <a:pt x="811" y="100"/>
                </a:lnTo>
                <a:lnTo>
                  <a:pt x="835" y="94"/>
                </a:lnTo>
                <a:lnTo>
                  <a:pt x="859" y="87"/>
                </a:lnTo>
                <a:lnTo>
                  <a:pt x="882" y="79"/>
                </a:lnTo>
                <a:lnTo>
                  <a:pt x="905" y="70"/>
                </a:lnTo>
                <a:lnTo>
                  <a:pt x="928" y="60"/>
                </a:lnTo>
                <a:lnTo>
                  <a:pt x="949" y="50"/>
                </a:lnTo>
                <a:lnTo>
                  <a:pt x="960" y="44"/>
                </a:lnTo>
                <a:lnTo>
                  <a:pt x="971" y="39"/>
                </a:lnTo>
                <a:lnTo>
                  <a:pt x="981" y="32"/>
                </a:lnTo>
                <a:lnTo>
                  <a:pt x="991" y="26"/>
                </a:lnTo>
                <a:lnTo>
                  <a:pt x="1002" y="19"/>
                </a:lnTo>
                <a:lnTo>
                  <a:pt x="1012" y="13"/>
                </a:lnTo>
                <a:lnTo>
                  <a:pt x="1022" y="6"/>
                </a:lnTo>
                <a:lnTo>
                  <a:pt x="1032" y="0"/>
                </a:lnTo>
                <a:lnTo>
                  <a:pt x="1036" y="351"/>
                </a:lnTo>
                <a:lnTo>
                  <a:pt x="1411" y="511"/>
                </a:lnTo>
                <a:lnTo>
                  <a:pt x="1391" y="526"/>
                </a:lnTo>
                <a:lnTo>
                  <a:pt x="1370" y="540"/>
                </a:lnTo>
                <a:lnTo>
                  <a:pt x="1350" y="553"/>
                </a:lnTo>
                <a:lnTo>
                  <a:pt x="1329" y="566"/>
                </a:lnTo>
                <a:lnTo>
                  <a:pt x="1308" y="579"/>
                </a:lnTo>
                <a:lnTo>
                  <a:pt x="1287" y="591"/>
                </a:lnTo>
                <a:lnTo>
                  <a:pt x="1266" y="602"/>
                </a:lnTo>
                <a:lnTo>
                  <a:pt x="1244" y="614"/>
                </a:lnTo>
                <a:lnTo>
                  <a:pt x="1222" y="625"/>
                </a:lnTo>
                <a:lnTo>
                  <a:pt x="1199" y="635"/>
                </a:lnTo>
                <a:lnTo>
                  <a:pt x="1177" y="645"/>
                </a:lnTo>
                <a:lnTo>
                  <a:pt x="1154" y="655"/>
                </a:lnTo>
                <a:lnTo>
                  <a:pt x="1132" y="664"/>
                </a:lnTo>
                <a:lnTo>
                  <a:pt x="1109" y="673"/>
                </a:lnTo>
                <a:lnTo>
                  <a:pt x="1086" y="683"/>
                </a:lnTo>
                <a:lnTo>
                  <a:pt x="1062" y="691"/>
                </a:lnTo>
                <a:lnTo>
                  <a:pt x="1038" y="698"/>
                </a:lnTo>
                <a:lnTo>
                  <a:pt x="1014" y="705"/>
                </a:lnTo>
                <a:lnTo>
                  <a:pt x="990" y="712"/>
                </a:lnTo>
                <a:lnTo>
                  <a:pt x="966" y="718"/>
                </a:lnTo>
                <a:lnTo>
                  <a:pt x="941" y="724"/>
                </a:lnTo>
                <a:lnTo>
                  <a:pt x="917" y="729"/>
                </a:lnTo>
                <a:lnTo>
                  <a:pt x="866" y="738"/>
                </a:lnTo>
                <a:lnTo>
                  <a:pt x="841" y="742"/>
                </a:lnTo>
                <a:lnTo>
                  <a:pt x="816" y="745"/>
                </a:lnTo>
                <a:lnTo>
                  <a:pt x="791" y="748"/>
                </a:lnTo>
                <a:lnTo>
                  <a:pt x="765" y="750"/>
                </a:lnTo>
                <a:lnTo>
                  <a:pt x="738" y="752"/>
                </a:lnTo>
                <a:lnTo>
                  <a:pt x="713" y="753"/>
                </a:lnTo>
                <a:lnTo>
                  <a:pt x="687" y="754"/>
                </a:lnTo>
                <a:lnTo>
                  <a:pt x="661" y="754"/>
                </a:lnTo>
                <a:lnTo>
                  <a:pt x="616" y="753"/>
                </a:lnTo>
                <a:lnTo>
                  <a:pt x="593" y="752"/>
                </a:lnTo>
                <a:lnTo>
                  <a:pt x="570" y="751"/>
                </a:lnTo>
                <a:lnTo>
                  <a:pt x="548" y="749"/>
                </a:lnTo>
                <a:lnTo>
                  <a:pt x="526" y="747"/>
                </a:lnTo>
                <a:lnTo>
                  <a:pt x="504" y="744"/>
                </a:lnTo>
                <a:lnTo>
                  <a:pt x="482" y="742"/>
                </a:lnTo>
                <a:lnTo>
                  <a:pt x="461" y="738"/>
                </a:lnTo>
                <a:lnTo>
                  <a:pt x="439" y="735"/>
                </a:lnTo>
                <a:lnTo>
                  <a:pt x="417" y="731"/>
                </a:lnTo>
                <a:lnTo>
                  <a:pt x="396" y="726"/>
                </a:lnTo>
                <a:lnTo>
                  <a:pt x="374" y="722"/>
                </a:lnTo>
                <a:lnTo>
                  <a:pt x="353" y="716"/>
                </a:lnTo>
                <a:lnTo>
                  <a:pt x="333" y="711"/>
                </a:lnTo>
                <a:lnTo>
                  <a:pt x="312" y="705"/>
                </a:lnTo>
                <a:lnTo>
                  <a:pt x="271" y="693"/>
                </a:lnTo>
                <a:lnTo>
                  <a:pt x="250" y="686"/>
                </a:lnTo>
                <a:lnTo>
                  <a:pt x="229" y="679"/>
                </a:lnTo>
                <a:lnTo>
                  <a:pt x="209" y="670"/>
                </a:lnTo>
                <a:lnTo>
                  <a:pt x="190" y="663"/>
                </a:lnTo>
                <a:lnTo>
                  <a:pt x="170" y="655"/>
                </a:lnTo>
                <a:lnTo>
                  <a:pt x="150" y="646"/>
                </a:lnTo>
                <a:lnTo>
                  <a:pt x="131" y="637"/>
                </a:lnTo>
                <a:lnTo>
                  <a:pt x="112" y="628"/>
                </a:lnTo>
                <a:lnTo>
                  <a:pt x="92" y="619"/>
                </a:lnTo>
                <a:lnTo>
                  <a:pt x="73" y="610"/>
                </a:lnTo>
                <a:lnTo>
                  <a:pt x="36" y="590"/>
                </a:lnTo>
                <a:lnTo>
                  <a:pt x="0" y="568"/>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fontAlgn="auto" hangingPunct="1">
              <a:lnSpc>
                <a:spcPct val="120000"/>
              </a:lnSpc>
              <a:spcBef>
                <a:spcPts val="0"/>
              </a:spcBef>
              <a:spcAft>
                <a:spcPts val="0"/>
              </a:spcAft>
              <a:defRPr/>
            </a:pPr>
            <a:endParaRPr lang="en-US" sz="900" dirty="0">
              <a:solidFill>
                <a:prstClr val="black"/>
              </a:solidFill>
              <a:latin typeface="宋体" panose="02010600030101010101" pitchFamily="2" charset="-122"/>
            </a:endParaRPr>
          </a:p>
        </p:txBody>
      </p:sp>
      <p:sp>
        <p:nvSpPr>
          <p:cNvPr id="11" name="MH_Other_5"/>
          <p:cNvSpPr>
            <a:spLocks noChangeAspect="1"/>
          </p:cNvSpPr>
          <p:nvPr>
            <p:custDataLst>
              <p:tags r:id="rId6"/>
            </p:custDataLst>
          </p:nvPr>
        </p:nvSpPr>
        <p:spPr bwMode="auto">
          <a:xfrm>
            <a:off x="4583113" y="3089275"/>
            <a:ext cx="1120775" cy="1722438"/>
          </a:xfrm>
          <a:custGeom>
            <a:avLst/>
            <a:gdLst>
              <a:gd name="T0" fmla="*/ 917 w 934"/>
              <a:gd name="T1" fmla="*/ 907 h 1434"/>
              <a:gd name="T2" fmla="*/ 885 w 934"/>
              <a:gd name="T3" fmla="*/ 883 h 1434"/>
              <a:gd name="T4" fmla="*/ 854 w 934"/>
              <a:gd name="T5" fmla="*/ 858 h 1434"/>
              <a:gd name="T6" fmla="*/ 825 w 934"/>
              <a:gd name="T7" fmla="*/ 831 h 1434"/>
              <a:gd name="T8" fmla="*/ 798 w 934"/>
              <a:gd name="T9" fmla="*/ 803 h 1434"/>
              <a:gd name="T10" fmla="*/ 773 w 934"/>
              <a:gd name="T11" fmla="*/ 771 h 1434"/>
              <a:gd name="T12" fmla="*/ 750 w 934"/>
              <a:gd name="T13" fmla="*/ 740 h 1434"/>
              <a:gd name="T14" fmla="*/ 729 w 934"/>
              <a:gd name="T15" fmla="*/ 706 h 1434"/>
              <a:gd name="T16" fmla="*/ 708 w 934"/>
              <a:gd name="T17" fmla="*/ 672 h 1434"/>
              <a:gd name="T18" fmla="*/ 691 w 934"/>
              <a:gd name="T19" fmla="*/ 636 h 1434"/>
              <a:gd name="T20" fmla="*/ 676 w 934"/>
              <a:gd name="T21" fmla="*/ 598 h 1434"/>
              <a:gd name="T22" fmla="*/ 663 w 934"/>
              <a:gd name="T23" fmla="*/ 560 h 1434"/>
              <a:gd name="T24" fmla="*/ 653 w 934"/>
              <a:gd name="T25" fmla="*/ 521 h 1434"/>
              <a:gd name="T26" fmla="*/ 645 w 934"/>
              <a:gd name="T27" fmla="*/ 480 h 1434"/>
              <a:gd name="T28" fmla="*/ 640 w 934"/>
              <a:gd name="T29" fmla="*/ 438 h 1434"/>
              <a:gd name="T30" fmla="*/ 637 w 934"/>
              <a:gd name="T31" fmla="*/ 397 h 1434"/>
              <a:gd name="T32" fmla="*/ 637 w 934"/>
              <a:gd name="T33" fmla="*/ 355 h 1434"/>
              <a:gd name="T34" fmla="*/ 639 w 934"/>
              <a:gd name="T35" fmla="*/ 315 h 1434"/>
              <a:gd name="T36" fmla="*/ 401 w 934"/>
              <a:gd name="T37" fmla="*/ 0 h 1434"/>
              <a:gd name="T38" fmla="*/ 26 w 934"/>
              <a:gd name="T39" fmla="*/ 115 h 1434"/>
              <a:gd name="T40" fmla="*/ 14 w 934"/>
              <a:gd name="T41" fmla="*/ 188 h 1434"/>
              <a:gd name="T42" fmla="*/ 9 w 934"/>
              <a:gd name="T43" fmla="*/ 225 h 1434"/>
              <a:gd name="T44" fmla="*/ 5 w 934"/>
              <a:gd name="T45" fmla="*/ 262 h 1434"/>
              <a:gd name="T46" fmla="*/ 1 w 934"/>
              <a:gd name="T47" fmla="*/ 338 h 1434"/>
              <a:gd name="T48" fmla="*/ 0 w 934"/>
              <a:gd name="T49" fmla="*/ 396 h 1434"/>
              <a:gd name="T50" fmla="*/ 2 w 934"/>
              <a:gd name="T51" fmla="*/ 437 h 1434"/>
              <a:gd name="T52" fmla="*/ 4 w 934"/>
              <a:gd name="T53" fmla="*/ 478 h 1434"/>
              <a:gd name="T54" fmla="*/ 10 w 934"/>
              <a:gd name="T55" fmla="*/ 538 h 1434"/>
              <a:gd name="T56" fmla="*/ 16 w 934"/>
              <a:gd name="T57" fmla="*/ 577 h 1434"/>
              <a:gd name="T58" fmla="*/ 31 w 934"/>
              <a:gd name="T59" fmla="*/ 656 h 1434"/>
              <a:gd name="T60" fmla="*/ 40 w 934"/>
              <a:gd name="T61" fmla="*/ 694 h 1434"/>
              <a:gd name="T62" fmla="*/ 62 w 934"/>
              <a:gd name="T63" fmla="*/ 769 h 1434"/>
              <a:gd name="T64" fmla="*/ 82 w 934"/>
              <a:gd name="T65" fmla="*/ 825 h 1434"/>
              <a:gd name="T66" fmla="*/ 96 w 934"/>
              <a:gd name="T67" fmla="*/ 861 h 1434"/>
              <a:gd name="T68" fmla="*/ 119 w 934"/>
              <a:gd name="T69" fmla="*/ 914 h 1434"/>
              <a:gd name="T70" fmla="*/ 154 w 934"/>
              <a:gd name="T71" fmla="*/ 983 h 1434"/>
              <a:gd name="T72" fmla="*/ 173 w 934"/>
              <a:gd name="T73" fmla="*/ 1016 h 1434"/>
              <a:gd name="T74" fmla="*/ 203 w 934"/>
              <a:gd name="T75" fmla="*/ 1065 h 1434"/>
              <a:gd name="T76" fmla="*/ 235 w 934"/>
              <a:gd name="T77" fmla="*/ 1114 h 1434"/>
              <a:gd name="T78" fmla="*/ 281 w 934"/>
              <a:gd name="T79" fmla="*/ 1175 h 1434"/>
              <a:gd name="T80" fmla="*/ 306 w 934"/>
              <a:gd name="T81" fmla="*/ 1204 h 1434"/>
              <a:gd name="T82" fmla="*/ 331 w 934"/>
              <a:gd name="T83" fmla="*/ 1232 h 1434"/>
              <a:gd name="T84" fmla="*/ 357 w 934"/>
              <a:gd name="T85" fmla="*/ 1261 h 1434"/>
              <a:gd name="T86" fmla="*/ 383 w 934"/>
              <a:gd name="T87" fmla="*/ 1288 h 1434"/>
              <a:gd name="T88" fmla="*/ 412 w 934"/>
              <a:gd name="T89" fmla="*/ 1315 h 1434"/>
              <a:gd name="T90" fmla="*/ 469 w 934"/>
              <a:gd name="T91" fmla="*/ 1364 h 1434"/>
              <a:gd name="T92" fmla="*/ 529 w 934"/>
              <a:gd name="T93" fmla="*/ 1411 h 1434"/>
              <a:gd name="T94" fmla="*/ 601 w 934"/>
              <a:gd name="T95" fmla="*/ 1030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34" h="1434">
                <a:moveTo>
                  <a:pt x="934" y="918"/>
                </a:moveTo>
                <a:lnTo>
                  <a:pt x="917" y="907"/>
                </a:lnTo>
                <a:lnTo>
                  <a:pt x="901" y="895"/>
                </a:lnTo>
                <a:lnTo>
                  <a:pt x="885" y="883"/>
                </a:lnTo>
                <a:lnTo>
                  <a:pt x="869" y="871"/>
                </a:lnTo>
                <a:lnTo>
                  <a:pt x="854" y="858"/>
                </a:lnTo>
                <a:lnTo>
                  <a:pt x="839" y="845"/>
                </a:lnTo>
                <a:lnTo>
                  <a:pt x="825" y="831"/>
                </a:lnTo>
                <a:lnTo>
                  <a:pt x="812" y="817"/>
                </a:lnTo>
                <a:lnTo>
                  <a:pt x="798" y="803"/>
                </a:lnTo>
                <a:lnTo>
                  <a:pt x="786" y="788"/>
                </a:lnTo>
                <a:lnTo>
                  <a:pt x="773" y="771"/>
                </a:lnTo>
                <a:lnTo>
                  <a:pt x="761" y="756"/>
                </a:lnTo>
                <a:lnTo>
                  <a:pt x="750" y="740"/>
                </a:lnTo>
                <a:lnTo>
                  <a:pt x="739" y="723"/>
                </a:lnTo>
                <a:lnTo>
                  <a:pt x="729" y="706"/>
                </a:lnTo>
                <a:lnTo>
                  <a:pt x="718" y="689"/>
                </a:lnTo>
                <a:lnTo>
                  <a:pt x="708" y="672"/>
                </a:lnTo>
                <a:lnTo>
                  <a:pt x="699" y="654"/>
                </a:lnTo>
                <a:lnTo>
                  <a:pt x="691" y="636"/>
                </a:lnTo>
                <a:lnTo>
                  <a:pt x="683" y="618"/>
                </a:lnTo>
                <a:lnTo>
                  <a:pt x="676" y="598"/>
                </a:lnTo>
                <a:lnTo>
                  <a:pt x="669" y="579"/>
                </a:lnTo>
                <a:lnTo>
                  <a:pt x="663" y="560"/>
                </a:lnTo>
                <a:lnTo>
                  <a:pt x="658" y="540"/>
                </a:lnTo>
                <a:lnTo>
                  <a:pt x="653" y="521"/>
                </a:lnTo>
                <a:lnTo>
                  <a:pt x="649" y="501"/>
                </a:lnTo>
                <a:lnTo>
                  <a:pt x="645" y="480"/>
                </a:lnTo>
                <a:lnTo>
                  <a:pt x="642" y="460"/>
                </a:lnTo>
                <a:lnTo>
                  <a:pt x="640" y="438"/>
                </a:lnTo>
                <a:lnTo>
                  <a:pt x="638" y="418"/>
                </a:lnTo>
                <a:lnTo>
                  <a:pt x="637" y="397"/>
                </a:lnTo>
                <a:lnTo>
                  <a:pt x="637" y="376"/>
                </a:lnTo>
                <a:lnTo>
                  <a:pt x="637" y="355"/>
                </a:lnTo>
                <a:lnTo>
                  <a:pt x="638" y="335"/>
                </a:lnTo>
                <a:lnTo>
                  <a:pt x="639" y="315"/>
                </a:lnTo>
                <a:lnTo>
                  <a:pt x="642" y="295"/>
                </a:lnTo>
                <a:lnTo>
                  <a:pt x="401" y="0"/>
                </a:lnTo>
                <a:lnTo>
                  <a:pt x="34" y="80"/>
                </a:lnTo>
                <a:lnTo>
                  <a:pt x="26" y="115"/>
                </a:lnTo>
                <a:lnTo>
                  <a:pt x="20" y="152"/>
                </a:lnTo>
                <a:lnTo>
                  <a:pt x="14" y="188"/>
                </a:lnTo>
                <a:lnTo>
                  <a:pt x="11" y="207"/>
                </a:lnTo>
                <a:lnTo>
                  <a:pt x="9" y="225"/>
                </a:lnTo>
                <a:lnTo>
                  <a:pt x="7" y="243"/>
                </a:lnTo>
                <a:lnTo>
                  <a:pt x="5" y="262"/>
                </a:lnTo>
                <a:lnTo>
                  <a:pt x="2" y="300"/>
                </a:lnTo>
                <a:lnTo>
                  <a:pt x="1" y="338"/>
                </a:lnTo>
                <a:lnTo>
                  <a:pt x="0" y="376"/>
                </a:lnTo>
                <a:lnTo>
                  <a:pt x="0" y="396"/>
                </a:lnTo>
                <a:lnTo>
                  <a:pt x="1" y="416"/>
                </a:lnTo>
                <a:lnTo>
                  <a:pt x="2" y="437"/>
                </a:lnTo>
                <a:lnTo>
                  <a:pt x="3" y="458"/>
                </a:lnTo>
                <a:lnTo>
                  <a:pt x="4" y="478"/>
                </a:lnTo>
                <a:lnTo>
                  <a:pt x="6" y="498"/>
                </a:lnTo>
                <a:lnTo>
                  <a:pt x="10" y="538"/>
                </a:lnTo>
                <a:lnTo>
                  <a:pt x="13" y="557"/>
                </a:lnTo>
                <a:lnTo>
                  <a:pt x="16" y="577"/>
                </a:lnTo>
                <a:lnTo>
                  <a:pt x="23" y="617"/>
                </a:lnTo>
                <a:lnTo>
                  <a:pt x="31" y="656"/>
                </a:lnTo>
                <a:lnTo>
                  <a:pt x="35" y="675"/>
                </a:lnTo>
                <a:lnTo>
                  <a:pt x="40" y="694"/>
                </a:lnTo>
                <a:lnTo>
                  <a:pt x="50" y="732"/>
                </a:lnTo>
                <a:lnTo>
                  <a:pt x="62" y="769"/>
                </a:lnTo>
                <a:lnTo>
                  <a:pt x="74" y="807"/>
                </a:lnTo>
                <a:lnTo>
                  <a:pt x="82" y="825"/>
                </a:lnTo>
                <a:lnTo>
                  <a:pt x="89" y="843"/>
                </a:lnTo>
                <a:lnTo>
                  <a:pt x="96" y="861"/>
                </a:lnTo>
                <a:lnTo>
                  <a:pt x="104" y="878"/>
                </a:lnTo>
                <a:lnTo>
                  <a:pt x="119" y="914"/>
                </a:lnTo>
                <a:lnTo>
                  <a:pt x="136" y="949"/>
                </a:lnTo>
                <a:lnTo>
                  <a:pt x="154" y="983"/>
                </a:lnTo>
                <a:lnTo>
                  <a:pt x="163" y="1000"/>
                </a:lnTo>
                <a:lnTo>
                  <a:pt x="173" y="1016"/>
                </a:lnTo>
                <a:lnTo>
                  <a:pt x="192" y="1049"/>
                </a:lnTo>
                <a:lnTo>
                  <a:pt x="203" y="1065"/>
                </a:lnTo>
                <a:lnTo>
                  <a:pt x="213" y="1081"/>
                </a:lnTo>
                <a:lnTo>
                  <a:pt x="235" y="1114"/>
                </a:lnTo>
                <a:lnTo>
                  <a:pt x="258" y="1145"/>
                </a:lnTo>
                <a:lnTo>
                  <a:pt x="281" y="1175"/>
                </a:lnTo>
                <a:lnTo>
                  <a:pt x="293" y="1189"/>
                </a:lnTo>
                <a:lnTo>
                  <a:pt x="306" y="1204"/>
                </a:lnTo>
                <a:lnTo>
                  <a:pt x="318" y="1218"/>
                </a:lnTo>
                <a:lnTo>
                  <a:pt x="331" y="1232"/>
                </a:lnTo>
                <a:lnTo>
                  <a:pt x="344" y="1246"/>
                </a:lnTo>
                <a:lnTo>
                  <a:pt x="357" y="1261"/>
                </a:lnTo>
                <a:lnTo>
                  <a:pt x="370" y="1275"/>
                </a:lnTo>
                <a:lnTo>
                  <a:pt x="383" y="1288"/>
                </a:lnTo>
                <a:lnTo>
                  <a:pt x="397" y="1301"/>
                </a:lnTo>
                <a:lnTo>
                  <a:pt x="412" y="1315"/>
                </a:lnTo>
                <a:lnTo>
                  <a:pt x="440" y="1340"/>
                </a:lnTo>
                <a:lnTo>
                  <a:pt x="469" y="1364"/>
                </a:lnTo>
                <a:lnTo>
                  <a:pt x="499" y="1388"/>
                </a:lnTo>
                <a:lnTo>
                  <a:pt x="529" y="1411"/>
                </a:lnTo>
                <a:lnTo>
                  <a:pt x="561" y="1434"/>
                </a:lnTo>
                <a:lnTo>
                  <a:pt x="601" y="1030"/>
                </a:lnTo>
                <a:lnTo>
                  <a:pt x="934" y="918"/>
                </a:lnTo>
                <a:close/>
              </a:path>
            </a:pathLst>
          </a:custGeom>
          <a:solidFill>
            <a:schemeClr val="accent3">
              <a:lumMod val="60000"/>
              <a:lumOff val="4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eaLnBrk="1" fontAlgn="auto" hangingPunct="1">
              <a:lnSpc>
                <a:spcPct val="120000"/>
              </a:lnSpc>
              <a:spcBef>
                <a:spcPts val="0"/>
              </a:spcBef>
              <a:spcAft>
                <a:spcPts val="0"/>
              </a:spcAft>
              <a:defRPr/>
            </a:pPr>
            <a:endParaRPr lang="en-US" sz="900" dirty="0">
              <a:solidFill>
                <a:prstClr val="black"/>
              </a:solidFill>
              <a:latin typeface="宋体" panose="02010600030101010101" pitchFamily="2" charset="-122"/>
            </a:endParaRPr>
          </a:p>
        </p:txBody>
      </p:sp>
      <p:sp>
        <p:nvSpPr>
          <p:cNvPr id="12" name="MH_Title_1"/>
          <p:cNvSpPr txBox="1">
            <a:spLocks noChangeArrowheads="1"/>
          </p:cNvSpPr>
          <p:nvPr>
            <p:custDataLst>
              <p:tags r:id="rId7"/>
            </p:custDataLst>
          </p:nvPr>
        </p:nvSpPr>
        <p:spPr bwMode="auto">
          <a:xfrm>
            <a:off x="5376863" y="2881313"/>
            <a:ext cx="1477962"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a:solidFill>
                  <a:srgbClr val="000000"/>
                </a:solidFill>
                <a:latin typeface="微软雅黑" panose="020B0503020204020204" pitchFamily="34" charset="-122"/>
                <a:ea typeface="微软雅黑" panose="020B0503020204020204" pitchFamily="34" charset="-122"/>
              </a:rPr>
              <a:t>添加</a:t>
            </a:r>
            <a:endParaRPr lang="en-US" altLang="zh-CN">
              <a:solidFill>
                <a:srgbClr val="000000"/>
              </a:solidFill>
              <a:latin typeface="微软雅黑" panose="020B0503020204020204" pitchFamily="34" charset="-122"/>
              <a:ea typeface="微软雅黑" panose="020B0503020204020204" pitchFamily="34" charset="-122"/>
            </a:endParaRPr>
          </a:p>
          <a:p>
            <a:pPr algn="ctr" defTabSz="914400" eaLnBrk="1" hangingPunct="1">
              <a:lnSpc>
                <a:spcPct val="100000"/>
              </a:lnSpc>
              <a:spcBef>
                <a:spcPct val="0"/>
              </a:spcBef>
              <a:buFontTx/>
              <a:buNone/>
            </a:pPr>
            <a:r>
              <a:rPr lang="zh-CN" altLang="en-US">
                <a:solidFill>
                  <a:srgbClr val="000000"/>
                </a:solidFill>
                <a:latin typeface="微软雅黑" panose="020B0503020204020204" pitchFamily="34" charset="-122"/>
                <a:ea typeface="微软雅黑" panose="020B0503020204020204" pitchFamily="34" charset="-122"/>
              </a:rPr>
              <a:t>标题</a:t>
            </a:r>
          </a:p>
        </p:txBody>
      </p:sp>
      <p:sp>
        <p:nvSpPr>
          <p:cNvPr id="13" name="KSO_Shape"/>
          <p:cNvSpPr/>
          <p:nvPr/>
        </p:nvSpPr>
        <p:spPr bwMode="auto">
          <a:xfrm>
            <a:off x="6751638" y="2543175"/>
            <a:ext cx="269875" cy="341313"/>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14" name="KSO_Shape"/>
          <p:cNvSpPr/>
          <p:nvPr/>
        </p:nvSpPr>
        <p:spPr bwMode="auto">
          <a:xfrm>
            <a:off x="6019800" y="4525963"/>
            <a:ext cx="182563" cy="341312"/>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dirty="0">
              <a:solidFill>
                <a:prstClr val="black"/>
              </a:solidFill>
              <a:latin typeface="华文中宋" panose="02010600040101010101" pitchFamily="2" charset="-122"/>
              <a:ea typeface="华文中宋" panose="02010600040101010101" pitchFamily="2" charset="-122"/>
            </a:endParaRPr>
          </a:p>
        </p:txBody>
      </p:sp>
      <p:sp>
        <p:nvSpPr>
          <p:cNvPr id="15" name="KSO_Shape"/>
          <p:cNvSpPr/>
          <p:nvPr/>
        </p:nvSpPr>
        <p:spPr>
          <a:xfrm>
            <a:off x="4884738" y="3732213"/>
            <a:ext cx="342900" cy="341312"/>
          </a:xfrm>
          <a:custGeom>
            <a:avLst/>
            <a:gdLst>
              <a:gd name="connsiteX0" fmla="*/ 320662 w 792088"/>
              <a:gd name="connsiteY0" fmla="*/ 99114 h 792088"/>
              <a:gd name="connsiteX1" fmla="*/ 320662 w 792088"/>
              <a:gd name="connsiteY1" fmla="*/ 475062 h 792088"/>
              <a:gd name="connsiteX2" fmla="*/ 696610 w 792088"/>
              <a:gd name="connsiteY2" fmla="*/ 475062 h 792088"/>
              <a:gd name="connsiteX3" fmla="*/ 696610 w 792088"/>
              <a:gd name="connsiteY3" fmla="*/ 434076 h 792088"/>
              <a:gd name="connsiteX4" fmla="*/ 361648 w 792088"/>
              <a:gd name="connsiteY4" fmla="*/ 434076 h 792088"/>
              <a:gd name="connsiteX5" fmla="*/ 361648 w 792088"/>
              <a:gd name="connsiteY5" fmla="*/ 99114 h 792088"/>
              <a:gd name="connsiteX6" fmla="*/ 396044 w 792088"/>
              <a:gd name="connsiteY6" fmla="*/ 0 h 792088"/>
              <a:gd name="connsiteX7" fmla="*/ 792088 w 792088"/>
              <a:gd name="connsiteY7" fmla="*/ 396044 h 792088"/>
              <a:gd name="connsiteX8" fmla="*/ 396044 w 792088"/>
              <a:gd name="connsiteY8" fmla="*/ 792088 h 792088"/>
              <a:gd name="connsiteX9" fmla="*/ 0 w 792088"/>
              <a:gd name="connsiteY9" fmla="*/ 396044 h 792088"/>
              <a:gd name="connsiteX10" fmla="*/ 396044 w 792088"/>
              <a:gd name="connsiteY10" fmla="*/ 0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88" h="792088">
                <a:moveTo>
                  <a:pt x="320662" y="99114"/>
                </a:moveTo>
                <a:lnTo>
                  <a:pt x="320662" y="475062"/>
                </a:lnTo>
                <a:lnTo>
                  <a:pt x="696610" y="475062"/>
                </a:lnTo>
                <a:lnTo>
                  <a:pt x="696610" y="434076"/>
                </a:lnTo>
                <a:lnTo>
                  <a:pt x="361648" y="434076"/>
                </a:lnTo>
                <a:lnTo>
                  <a:pt x="361648" y="99114"/>
                </a:lnTo>
                <a:close/>
                <a:moveTo>
                  <a:pt x="396044" y="0"/>
                </a:moveTo>
                <a:cubicBezTo>
                  <a:pt x="614773" y="0"/>
                  <a:pt x="792088" y="177315"/>
                  <a:pt x="792088" y="396044"/>
                </a:cubicBezTo>
                <a:cubicBezTo>
                  <a:pt x="792088" y="614773"/>
                  <a:pt x="614773" y="792088"/>
                  <a:pt x="396044" y="792088"/>
                </a:cubicBezTo>
                <a:cubicBezTo>
                  <a:pt x="177315" y="792088"/>
                  <a:pt x="0" y="614773"/>
                  <a:pt x="0" y="396044"/>
                </a:cubicBezTo>
                <a:cubicBezTo>
                  <a:pt x="0" y="177315"/>
                  <a:pt x="177315" y="0"/>
                  <a:pt x="396044"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en-US">
              <a:solidFill>
                <a:srgbClr val="FFFFFF"/>
              </a:solidFill>
              <a:latin typeface="华文中宋" panose="02010600040101010101" pitchFamily="2" charset="-122"/>
              <a:ea typeface="华文中宋" panose="02010600040101010101" pitchFamily="2" charset="-122"/>
            </a:endParaRPr>
          </a:p>
        </p:txBody>
      </p:sp>
      <p:sp>
        <p:nvSpPr>
          <p:cNvPr id="16" name="KSO_Shape"/>
          <p:cNvSpPr/>
          <p:nvPr/>
        </p:nvSpPr>
        <p:spPr>
          <a:xfrm>
            <a:off x="5310188" y="2444750"/>
            <a:ext cx="336550" cy="341313"/>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17" name="KSO_Shape"/>
          <p:cNvSpPr/>
          <p:nvPr/>
        </p:nvSpPr>
        <p:spPr bwMode="auto">
          <a:xfrm>
            <a:off x="6986588" y="3854450"/>
            <a:ext cx="342900" cy="311150"/>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endParaRPr lang="zh-CN" altLang="en-US">
              <a:solidFill>
                <a:srgbClr val="FFFFFF"/>
              </a:solidFill>
              <a:latin typeface="华文中宋" panose="02010600040101010101" pitchFamily="2" charset="-122"/>
              <a:ea typeface="华文中宋" panose="02010600040101010101" pitchFamily="2" charset="-122"/>
            </a:endParaRPr>
          </a:p>
        </p:txBody>
      </p:sp>
      <p:sp>
        <p:nvSpPr>
          <p:cNvPr id="18" name="文本框 47"/>
          <p:cNvSpPr txBox="1">
            <a:spLocks noChangeArrowheads="1"/>
          </p:cNvSpPr>
          <p:nvPr/>
        </p:nvSpPr>
        <p:spPr bwMode="auto">
          <a:xfrm>
            <a:off x="3095625" y="1585913"/>
            <a:ext cx="16795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endParaRPr lang="en-US" altLang="zh-CN" sz="1600">
              <a:solidFill>
                <a:srgbClr val="000000"/>
              </a:solidFill>
              <a:latin typeface="宋体" panose="02010600030101010101" pitchFamily="2" charset="-122"/>
            </a:endParaRPr>
          </a:p>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p>
        </p:txBody>
      </p:sp>
      <p:sp>
        <p:nvSpPr>
          <p:cNvPr id="19" name="文本框 47"/>
          <p:cNvSpPr txBox="1">
            <a:spLocks noChangeArrowheads="1"/>
          </p:cNvSpPr>
          <p:nvPr/>
        </p:nvSpPr>
        <p:spPr bwMode="auto">
          <a:xfrm>
            <a:off x="7642225" y="1585913"/>
            <a:ext cx="16795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endParaRPr lang="en-US" altLang="zh-CN" sz="1600">
              <a:solidFill>
                <a:srgbClr val="000000"/>
              </a:solidFill>
              <a:latin typeface="宋体" panose="02010600030101010101" pitchFamily="2" charset="-122"/>
            </a:endParaRPr>
          </a:p>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p>
        </p:txBody>
      </p:sp>
      <p:sp>
        <p:nvSpPr>
          <p:cNvPr id="20" name="文本框 47"/>
          <p:cNvSpPr txBox="1">
            <a:spLocks noChangeArrowheads="1"/>
          </p:cNvSpPr>
          <p:nvPr/>
        </p:nvSpPr>
        <p:spPr bwMode="auto">
          <a:xfrm>
            <a:off x="7642225" y="4249738"/>
            <a:ext cx="16795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endParaRPr lang="en-US" altLang="zh-CN" sz="1600">
              <a:solidFill>
                <a:srgbClr val="000000"/>
              </a:solidFill>
              <a:latin typeface="宋体" panose="02010600030101010101" pitchFamily="2" charset="-122"/>
            </a:endParaRPr>
          </a:p>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p>
        </p:txBody>
      </p:sp>
      <p:sp>
        <p:nvSpPr>
          <p:cNvPr id="21" name="文本框 20"/>
          <p:cNvSpPr txBox="1">
            <a:spLocks noChangeArrowheads="1"/>
          </p:cNvSpPr>
          <p:nvPr/>
        </p:nvSpPr>
        <p:spPr bwMode="auto">
          <a:xfrm>
            <a:off x="2933700" y="4249738"/>
            <a:ext cx="1679575"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endParaRPr lang="en-US" altLang="zh-CN" sz="1600">
              <a:solidFill>
                <a:srgbClr val="000000"/>
              </a:solidFill>
              <a:latin typeface="宋体" panose="02010600030101010101" pitchFamily="2" charset="-122"/>
            </a:endParaRPr>
          </a:p>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p>
        </p:txBody>
      </p:sp>
      <p:sp>
        <p:nvSpPr>
          <p:cNvPr id="22" name="文本框 21"/>
          <p:cNvSpPr txBox="1">
            <a:spLocks noChangeArrowheads="1"/>
          </p:cNvSpPr>
          <p:nvPr/>
        </p:nvSpPr>
        <p:spPr bwMode="auto">
          <a:xfrm>
            <a:off x="5256213" y="5360988"/>
            <a:ext cx="16795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endParaRPr lang="en-US" altLang="zh-CN" sz="1600">
              <a:solidFill>
                <a:srgbClr val="000000"/>
              </a:solidFill>
              <a:latin typeface="宋体" panose="02010600030101010101" pitchFamily="2" charset="-122"/>
            </a:endParaRPr>
          </a:p>
          <a:p>
            <a:pPr defTabSz="914400" eaLnBrk="1" hangingPunct="1">
              <a:lnSpc>
                <a:spcPct val="120000"/>
              </a:lnSpc>
              <a:spcBef>
                <a:spcPct val="0"/>
              </a:spcBef>
              <a:buFontTx/>
              <a:buNone/>
            </a:pPr>
            <a:r>
              <a:rPr lang="zh-CN" altLang="en-US" sz="1600">
                <a:solidFill>
                  <a:srgbClr val="000000"/>
                </a:solidFill>
                <a:latin typeface="宋体" panose="02010600030101010101" pitchFamily="2" charset="-122"/>
              </a:rPr>
              <a:t>此处输入文本</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8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3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1800"/>
                            </p:stCondLst>
                            <p:childTnLst>
                              <p:par>
                                <p:cTn id="37" presetID="10"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2300"/>
                            </p:stCondLst>
                            <p:childTnLst>
                              <p:par>
                                <p:cTn id="47" presetID="10"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2800"/>
                            </p:stCondLst>
                            <p:childTnLst>
                              <p:par>
                                <p:cTn id="57" presetID="10"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par>
                                <p:cTn id="60" presetID="10"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3300"/>
                            </p:stCondLst>
                            <p:childTnLst>
                              <p:par>
                                <p:cTn id="67" presetID="10"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61881" y="1721989"/>
            <a:ext cx="2273073" cy="22730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latin typeface="微软雅黑" panose="020B0503020204020204" pitchFamily="34" charset="-122"/>
                <a:ea typeface="微软雅黑" panose="020B0503020204020204" pitchFamily="34" charset="-122"/>
              </a:rPr>
              <a:t>3</a:t>
            </a:r>
            <a:endParaRPr lang="zh-CN" altLang="en-US" sz="166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4211711" y="4164399"/>
            <a:ext cx="3778403" cy="754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lnSpc>
                <a:spcPct val="110000"/>
              </a:lnSpc>
            </a:pPr>
            <a:r>
              <a:rPr lang="zh-CN" altLang="en-US" sz="32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4329374" y="4827375"/>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3897" r="47520"/>
          <a:stretch>
            <a:fillRect/>
          </a:stretch>
        </p:blipFill>
        <p:spPr>
          <a:xfrm>
            <a:off x="1" y="0"/>
            <a:ext cx="12192000" cy="9280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453" y="4181888"/>
            <a:ext cx="2573075" cy="267611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88297" y="4181888"/>
            <a:ext cx="2573075" cy="2676112"/>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a:blip r:embed="rId5"/>
          <a:stretch>
            <a:fillRect/>
          </a:stretch>
        </p:blipFill>
        <p:spPr>
          <a:xfrm>
            <a:off x="1873250" y="1561498"/>
            <a:ext cx="5575475" cy="2467577"/>
          </a:xfrm>
          <a:prstGeom prst="rect">
            <a:avLst/>
          </a:prstGeom>
        </p:spPr>
      </p:pic>
      <p:sp>
        <p:nvSpPr>
          <p:cNvPr id="8" name="MH_SubTitle_1"/>
          <p:cNvSpPr/>
          <p:nvPr>
            <p:custDataLst>
              <p:tags r:id="rId2"/>
            </p:custDataLst>
          </p:nvPr>
        </p:nvSpPr>
        <p:spPr>
          <a:xfrm>
            <a:off x="7448725" y="1565275"/>
            <a:ext cx="2552700" cy="2463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144000" anchor="ctr"/>
          <a:lstStyle/>
          <a:p>
            <a:pPr eaLnBrk="1" fontAlgn="auto" hangingPunct="1">
              <a:spcBef>
                <a:spcPts val="0"/>
              </a:spcBef>
              <a:spcAft>
                <a:spcPts val="0"/>
              </a:spcAft>
              <a:defRPr/>
            </a:pPr>
            <a:r>
              <a:rPr lang="zh-CN" altLang="en-US" sz="1400" dirty="0">
                <a:solidFill>
                  <a:schemeClr val="bg1"/>
                </a:solidFill>
                <a:latin typeface="宋体" panose="02010600030101010101" pitchFamily="2" charset="-122"/>
                <a:ea typeface="宋体" panose="02010600030101010101" pitchFamily="2" charset="-122"/>
              </a:rPr>
              <a:t>标题标题标题标题标题标题标题标题标题标题标题标题标题标题标题标题标题标题标题标题标题标题标题标题标题标题标题标题</a:t>
            </a:r>
          </a:p>
        </p:txBody>
      </p:sp>
      <p:sp>
        <p:nvSpPr>
          <p:cNvPr id="9" name="矩形 117"/>
          <p:cNvSpPr>
            <a:spLocks noChangeArrowheads="1"/>
          </p:cNvSpPr>
          <p:nvPr/>
        </p:nvSpPr>
        <p:spPr bwMode="auto">
          <a:xfrm>
            <a:off x="1824038" y="460375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10" name="矩形 124"/>
          <p:cNvSpPr>
            <a:spLocks noChangeArrowheads="1"/>
          </p:cNvSpPr>
          <p:nvPr/>
        </p:nvSpPr>
        <p:spPr bwMode="auto">
          <a:xfrm>
            <a:off x="1824038" y="5116513"/>
            <a:ext cx="8543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latin typeface="宋体" panose="02010600030101010101" pitchFamily="2" charset="-122"/>
              </a:rPr>
              <a:t>标题标题标题标题标题标题标题标题标题标题标题标题标题标题标题标题标题标题标题标题标题标题标题标题标题标题标题标题标题标题标题标题标题标题标题标题标题标题标题标题标题标题</a:t>
            </a:r>
          </a:p>
        </p:txBody>
      </p:sp>
      <p:cxnSp>
        <p:nvCxnSpPr>
          <p:cNvPr id="11" name="直接连接符 10"/>
          <p:cNvCxnSpPr/>
          <p:nvPr/>
        </p:nvCxnSpPr>
        <p:spPr>
          <a:xfrm>
            <a:off x="1873250" y="5080000"/>
            <a:ext cx="1882775" cy="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120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nodeType="withEffect">
                                  <p:stCondLst>
                                    <p:cond delay="120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10" presetClass="entr" presetSubtype="0" fill="hold" grpId="0" nodeType="withEffect">
                                  <p:stCondLst>
                                    <p:cond delay="1600"/>
                                  </p:stCondLst>
                                  <p:iterate type="wd">
                                    <p:tmPct val="10000"/>
                                  </p:iterate>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27977" y="3571777"/>
            <a:ext cx="3465512" cy="2286275"/>
          </a:xfrm>
          <a:prstGeom prst="rect">
            <a:avLst/>
          </a:prstGeom>
          <a:effectLst>
            <a:outerShdw blurRad="63500" sx="102000" sy="102000" algn="ctr" rotWithShape="0">
              <a:prstClr val="black">
                <a:alpha val="40000"/>
              </a:prstClr>
            </a:outerShdw>
          </a:effectLst>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44677" y="1741488"/>
            <a:ext cx="3460798" cy="2339695"/>
          </a:xfrm>
          <a:prstGeom prst="rect">
            <a:avLst/>
          </a:prstGeom>
          <a:effectLst>
            <a:outerShdw blurRad="63500" sx="102000" sy="102000" algn="ctr" rotWithShape="0">
              <a:prstClr val="black">
                <a:alpha val="40000"/>
              </a:prstClr>
            </a:outerShdw>
          </a:effectLst>
        </p:spPr>
      </p:pic>
      <p:sp>
        <p:nvSpPr>
          <p:cNvPr id="9" name="MH_Other_2"/>
          <p:cNvSpPr/>
          <p:nvPr>
            <p:custDataLst>
              <p:tags r:id="rId2"/>
            </p:custDataLst>
          </p:nvPr>
        </p:nvSpPr>
        <p:spPr>
          <a:xfrm>
            <a:off x="2160588" y="1644650"/>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10" name="MH_Other_4"/>
          <p:cNvSpPr/>
          <p:nvPr>
            <p:custDataLst>
              <p:tags r:id="rId3"/>
            </p:custDataLst>
          </p:nvPr>
        </p:nvSpPr>
        <p:spPr>
          <a:xfrm>
            <a:off x="6437313" y="3463925"/>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ea typeface="宋体" panose="02010600030101010101" pitchFamily="2" charset="-122"/>
            </a:endParaRPr>
          </a:p>
        </p:txBody>
      </p:sp>
      <p:sp>
        <p:nvSpPr>
          <p:cNvPr id="11" name="MH_Other_5"/>
          <p:cNvSpPr txBox="1"/>
          <p:nvPr>
            <p:custDataLst>
              <p:tags r:id="rId4"/>
            </p:custDataLst>
          </p:nvPr>
        </p:nvSpPr>
        <p:spPr>
          <a:xfrm>
            <a:off x="1863725" y="4425950"/>
            <a:ext cx="312738" cy="234950"/>
          </a:xfrm>
          <a:custGeom>
            <a:avLst/>
            <a:gdLst/>
            <a:ahLst/>
            <a:cxnLst/>
            <a:rect l="l" t="t" r="r" b="b"/>
            <a:pathLst>
              <a:path w="312502" h="234925">
                <a:moveTo>
                  <a:pt x="282402" y="0"/>
                </a:moveTo>
                <a:cubicBezTo>
                  <a:pt x="289496" y="0"/>
                  <a:pt x="295226" y="273"/>
                  <a:pt x="299591" y="819"/>
                </a:cubicBezTo>
                <a:cubicBezTo>
                  <a:pt x="303957" y="1364"/>
                  <a:pt x="307163" y="2387"/>
                  <a:pt x="309209" y="3888"/>
                </a:cubicBezTo>
                <a:cubicBezTo>
                  <a:pt x="311256" y="5389"/>
                  <a:pt x="312347" y="7231"/>
                  <a:pt x="312484" y="9413"/>
                </a:cubicBezTo>
                <a:cubicBezTo>
                  <a:pt x="312620" y="11596"/>
                  <a:pt x="312006" y="14188"/>
                  <a:pt x="310642" y="17190"/>
                </a:cubicBezTo>
                <a:lnTo>
                  <a:pt x="262756" y="128922"/>
                </a:lnTo>
                <a:lnTo>
                  <a:pt x="262756" y="192360"/>
                </a:lnTo>
                <a:cubicBezTo>
                  <a:pt x="262756" y="201637"/>
                  <a:pt x="261733" y="209072"/>
                  <a:pt x="259687" y="214666"/>
                </a:cubicBezTo>
                <a:cubicBezTo>
                  <a:pt x="257640" y="220259"/>
                  <a:pt x="254503" y="224557"/>
                  <a:pt x="250273" y="227558"/>
                </a:cubicBezTo>
                <a:cubicBezTo>
                  <a:pt x="246044" y="230559"/>
                  <a:pt x="240587" y="232538"/>
                  <a:pt x="233902" y="233493"/>
                </a:cubicBezTo>
                <a:cubicBezTo>
                  <a:pt x="227217" y="234448"/>
                  <a:pt x="219509" y="234925"/>
                  <a:pt x="210778" y="234925"/>
                </a:cubicBezTo>
                <a:cubicBezTo>
                  <a:pt x="201774" y="234925"/>
                  <a:pt x="194134" y="234448"/>
                  <a:pt x="187859" y="233493"/>
                </a:cubicBezTo>
                <a:cubicBezTo>
                  <a:pt x="181583" y="232538"/>
                  <a:pt x="176399" y="230559"/>
                  <a:pt x="172306" y="227558"/>
                </a:cubicBezTo>
                <a:cubicBezTo>
                  <a:pt x="168213" y="224557"/>
                  <a:pt x="165280" y="220259"/>
                  <a:pt x="163507" y="214666"/>
                </a:cubicBezTo>
                <a:cubicBezTo>
                  <a:pt x="161733" y="209072"/>
                  <a:pt x="160846" y="201637"/>
                  <a:pt x="160846" y="192360"/>
                </a:cubicBezTo>
                <a:cubicBezTo>
                  <a:pt x="160846" y="181992"/>
                  <a:pt x="161324" y="172442"/>
                  <a:pt x="162279" y="163711"/>
                </a:cubicBezTo>
                <a:cubicBezTo>
                  <a:pt x="163234" y="154980"/>
                  <a:pt x="164803" y="146658"/>
                  <a:pt x="166985" y="138745"/>
                </a:cubicBezTo>
                <a:cubicBezTo>
                  <a:pt x="169168" y="130832"/>
                  <a:pt x="172101" y="123192"/>
                  <a:pt x="175785" y="115825"/>
                </a:cubicBezTo>
                <a:cubicBezTo>
                  <a:pt x="179468" y="108458"/>
                  <a:pt x="183902" y="100955"/>
                  <a:pt x="189086" y="93315"/>
                </a:cubicBezTo>
                <a:lnTo>
                  <a:pt x="241065" y="15143"/>
                </a:lnTo>
                <a:cubicBezTo>
                  <a:pt x="242975" y="12415"/>
                  <a:pt x="244953" y="10095"/>
                  <a:pt x="246999" y="8186"/>
                </a:cubicBezTo>
                <a:cubicBezTo>
                  <a:pt x="249046" y="6276"/>
                  <a:pt x="251638" y="4707"/>
                  <a:pt x="254775" y="3479"/>
                </a:cubicBezTo>
                <a:cubicBezTo>
                  <a:pt x="257913" y="2251"/>
                  <a:pt x="261665" y="1364"/>
                  <a:pt x="266031" y="819"/>
                </a:cubicBezTo>
                <a:cubicBezTo>
                  <a:pt x="270396" y="273"/>
                  <a:pt x="275853" y="0"/>
                  <a:pt x="282402" y="0"/>
                </a:cubicBezTo>
                <a:close/>
                <a:moveTo>
                  <a:pt x="121556" y="0"/>
                </a:moveTo>
                <a:cubicBezTo>
                  <a:pt x="128650" y="0"/>
                  <a:pt x="134380" y="273"/>
                  <a:pt x="138745" y="819"/>
                </a:cubicBezTo>
                <a:cubicBezTo>
                  <a:pt x="143111" y="1364"/>
                  <a:pt x="146385" y="2387"/>
                  <a:pt x="148568" y="3888"/>
                </a:cubicBezTo>
                <a:cubicBezTo>
                  <a:pt x="150751" y="5389"/>
                  <a:pt x="151842" y="7231"/>
                  <a:pt x="151842" y="9413"/>
                </a:cubicBezTo>
                <a:cubicBezTo>
                  <a:pt x="151842" y="11596"/>
                  <a:pt x="151296" y="14188"/>
                  <a:pt x="150205" y="17190"/>
                </a:cubicBezTo>
                <a:lnTo>
                  <a:pt x="101910" y="128922"/>
                </a:lnTo>
                <a:lnTo>
                  <a:pt x="101910" y="192360"/>
                </a:lnTo>
                <a:cubicBezTo>
                  <a:pt x="101910" y="201637"/>
                  <a:pt x="100887" y="209072"/>
                  <a:pt x="98841" y="214666"/>
                </a:cubicBezTo>
                <a:cubicBezTo>
                  <a:pt x="96794" y="220259"/>
                  <a:pt x="93657" y="224557"/>
                  <a:pt x="89427" y="227558"/>
                </a:cubicBezTo>
                <a:cubicBezTo>
                  <a:pt x="85198" y="230559"/>
                  <a:pt x="79809" y="232538"/>
                  <a:pt x="73261" y="233493"/>
                </a:cubicBezTo>
                <a:cubicBezTo>
                  <a:pt x="66712" y="234448"/>
                  <a:pt x="58936" y="234925"/>
                  <a:pt x="49932" y="234925"/>
                </a:cubicBezTo>
                <a:cubicBezTo>
                  <a:pt x="40928" y="234925"/>
                  <a:pt x="33288" y="234448"/>
                  <a:pt x="27013" y="233493"/>
                </a:cubicBezTo>
                <a:cubicBezTo>
                  <a:pt x="20737" y="232538"/>
                  <a:pt x="15621" y="230559"/>
                  <a:pt x="11665" y="227558"/>
                </a:cubicBezTo>
                <a:cubicBezTo>
                  <a:pt x="7708" y="224557"/>
                  <a:pt x="4775" y="220259"/>
                  <a:pt x="2865" y="214666"/>
                </a:cubicBezTo>
                <a:cubicBezTo>
                  <a:pt x="955" y="209072"/>
                  <a:pt x="0" y="201637"/>
                  <a:pt x="0" y="192360"/>
                </a:cubicBezTo>
                <a:cubicBezTo>
                  <a:pt x="0" y="181992"/>
                  <a:pt x="478" y="172442"/>
                  <a:pt x="1433" y="163711"/>
                </a:cubicBezTo>
                <a:cubicBezTo>
                  <a:pt x="2388" y="154980"/>
                  <a:pt x="3957" y="146658"/>
                  <a:pt x="6139" y="138745"/>
                </a:cubicBezTo>
                <a:cubicBezTo>
                  <a:pt x="8322" y="130832"/>
                  <a:pt x="11255" y="123192"/>
                  <a:pt x="14939" y="115825"/>
                </a:cubicBezTo>
                <a:cubicBezTo>
                  <a:pt x="18622" y="108458"/>
                  <a:pt x="23056" y="100955"/>
                  <a:pt x="28240" y="93315"/>
                </a:cubicBezTo>
                <a:lnTo>
                  <a:pt x="80628" y="15143"/>
                </a:lnTo>
                <a:cubicBezTo>
                  <a:pt x="82538" y="12415"/>
                  <a:pt x="84516" y="10095"/>
                  <a:pt x="86562" y="8186"/>
                </a:cubicBezTo>
                <a:cubicBezTo>
                  <a:pt x="88609" y="6276"/>
                  <a:pt x="91201" y="4707"/>
                  <a:pt x="94339" y="3479"/>
                </a:cubicBezTo>
                <a:cubicBezTo>
                  <a:pt x="97477" y="2251"/>
                  <a:pt x="101228" y="1364"/>
                  <a:pt x="105594" y="819"/>
                </a:cubicBezTo>
                <a:cubicBezTo>
                  <a:pt x="109959" y="273"/>
                  <a:pt x="115280" y="0"/>
                  <a:pt x="121556" y="0"/>
                </a:cubicBezTo>
                <a:close/>
              </a:path>
            </a:pathLst>
          </a:custGeom>
          <a:solidFill>
            <a:schemeClr val="accent1"/>
          </a:solidFill>
          <a:ln>
            <a:noFill/>
          </a:ln>
          <a:effectLst/>
        </p:spPr>
        <p:txBody>
          <a:bodyPr/>
          <a:lstStyle/>
          <a:p>
            <a:pPr algn="ctr" eaLnBrk="1" fontAlgn="auto" hangingPunct="1">
              <a:spcBef>
                <a:spcPts val="0"/>
              </a:spcBef>
              <a:spcAft>
                <a:spcPts val="0"/>
              </a:spcAft>
              <a:defRPr/>
            </a:pPr>
            <a:endParaRPr lang="zh-CN" altLang="en-US" sz="6600" b="1" dirty="0">
              <a:solidFill>
                <a:schemeClr val="accent1">
                  <a:lumMod val="50000"/>
                </a:schemeClr>
              </a:solidFill>
              <a:latin typeface="+mn-lt"/>
              <a:ea typeface="宋体" panose="02010600030101010101" pitchFamily="2" charset="-122"/>
            </a:endParaRPr>
          </a:p>
        </p:txBody>
      </p:sp>
      <p:sp>
        <p:nvSpPr>
          <p:cNvPr id="12" name="MH_Other_6"/>
          <p:cNvSpPr txBox="1"/>
          <p:nvPr>
            <p:custDataLst>
              <p:tags r:id="rId5"/>
            </p:custDataLst>
          </p:nvPr>
        </p:nvSpPr>
        <p:spPr>
          <a:xfrm>
            <a:off x="6457950" y="2136775"/>
            <a:ext cx="312738" cy="234950"/>
          </a:xfrm>
          <a:custGeom>
            <a:avLst/>
            <a:gdLst/>
            <a:ahLst/>
            <a:cxnLst/>
            <a:rect l="l" t="t" r="r" b="b"/>
            <a:pathLst>
              <a:path w="312502" h="234925">
                <a:moveTo>
                  <a:pt x="282402" y="0"/>
                </a:moveTo>
                <a:cubicBezTo>
                  <a:pt x="289496" y="0"/>
                  <a:pt x="295226" y="273"/>
                  <a:pt x="299591" y="818"/>
                </a:cubicBezTo>
                <a:cubicBezTo>
                  <a:pt x="303957" y="1364"/>
                  <a:pt x="307163" y="2387"/>
                  <a:pt x="309210" y="3888"/>
                </a:cubicBezTo>
                <a:cubicBezTo>
                  <a:pt x="311256" y="5389"/>
                  <a:pt x="312347" y="7230"/>
                  <a:pt x="312484" y="9413"/>
                </a:cubicBezTo>
                <a:cubicBezTo>
                  <a:pt x="312620" y="11596"/>
                  <a:pt x="312006" y="14188"/>
                  <a:pt x="310642" y="17190"/>
                </a:cubicBezTo>
                <a:lnTo>
                  <a:pt x="262757" y="128922"/>
                </a:lnTo>
                <a:lnTo>
                  <a:pt x="262757" y="192360"/>
                </a:lnTo>
                <a:cubicBezTo>
                  <a:pt x="262757" y="201637"/>
                  <a:pt x="261733" y="209072"/>
                  <a:pt x="259687" y="214666"/>
                </a:cubicBezTo>
                <a:cubicBezTo>
                  <a:pt x="257641" y="220259"/>
                  <a:pt x="254503" y="224557"/>
                  <a:pt x="250274" y="227558"/>
                </a:cubicBezTo>
                <a:cubicBezTo>
                  <a:pt x="246044" y="230559"/>
                  <a:pt x="240587" y="232538"/>
                  <a:pt x="233902" y="233493"/>
                </a:cubicBezTo>
                <a:cubicBezTo>
                  <a:pt x="227218" y="234448"/>
                  <a:pt x="219510" y="234925"/>
                  <a:pt x="210778" y="234925"/>
                </a:cubicBezTo>
                <a:cubicBezTo>
                  <a:pt x="201774" y="234925"/>
                  <a:pt x="194134" y="234448"/>
                  <a:pt x="187859" y="233493"/>
                </a:cubicBezTo>
                <a:cubicBezTo>
                  <a:pt x="181583" y="232538"/>
                  <a:pt x="176399" y="230559"/>
                  <a:pt x="172306" y="227558"/>
                </a:cubicBezTo>
                <a:cubicBezTo>
                  <a:pt x="168213" y="224557"/>
                  <a:pt x="165280" y="220259"/>
                  <a:pt x="163507" y="214666"/>
                </a:cubicBezTo>
                <a:cubicBezTo>
                  <a:pt x="161733" y="209072"/>
                  <a:pt x="160846" y="201637"/>
                  <a:pt x="160846" y="192360"/>
                </a:cubicBezTo>
                <a:cubicBezTo>
                  <a:pt x="160846" y="181992"/>
                  <a:pt x="161324" y="172442"/>
                  <a:pt x="162279" y="163711"/>
                </a:cubicBezTo>
                <a:cubicBezTo>
                  <a:pt x="163234" y="154980"/>
                  <a:pt x="164803" y="146658"/>
                  <a:pt x="166986" y="138745"/>
                </a:cubicBezTo>
                <a:cubicBezTo>
                  <a:pt x="169168" y="130832"/>
                  <a:pt x="172102" y="123192"/>
                  <a:pt x="175785" y="115825"/>
                </a:cubicBezTo>
                <a:cubicBezTo>
                  <a:pt x="179469" y="108458"/>
                  <a:pt x="183902" y="100955"/>
                  <a:pt x="189087" y="93315"/>
                </a:cubicBezTo>
                <a:lnTo>
                  <a:pt x="241065" y="15143"/>
                </a:lnTo>
                <a:cubicBezTo>
                  <a:pt x="242975" y="12415"/>
                  <a:pt x="244953" y="10095"/>
                  <a:pt x="246999" y="8185"/>
                </a:cubicBezTo>
                <a:cubicBezTo>
                  <a:pt x="249046" y="6275"/>
                  <a:pt x="251638" y="4707"/>
                  <a:pt x="254776" y="3479"/>
                </a:cubicBezTo>
                <a:cubicBezTo>
                  <a:pt x="257913" y="2251"/>
                  <a:pt x="261665" y="1364"/>
                  <a:pt x="266031" y="818"/>
                </a:cubicBezTo>
                <a:cubicBezTo>
                  <a:pt x="270396" y="273"/>
                  <a:pt x="275853" y="0"/>
                  <a:pt x="282402" y="0"/>
                </a:cubicBezTo>
                <a:close/>
                <a:moveTo>
                  <a:pt x="121556" y="0"/>
                </a:moveTo>
                <a:cubicBezTo>
                  <a:pt x="128650" y="0"/>
                  <a:pt x="134380" y="273"/>
                  <a:pt x="138746" y="818"/>
                </a:cubicBezTo>
                <a:cubicBezTo>
                  <a:pt x="143111" y="1364"/>
                  <a:pt x="146385" y="2387"/>
                  <a:pt x="148568" y="3888"/>
                </a:cubicBezTo>
                <a:cubicBezTo>
                  <a:pt x="150751" y="5389"/>
                  <a:pt x="151842" y="7230"/>
                  <a:pt x="151842" y="9413"/>
                </a:cubicBezTo>
                <a:cubicBezTo>
                  <a:pt x="151842" y="11596"/>
                  <a:pt x="151297" y="14188"/>
                  <a:pt x="150205" y="17190"/>
                </a:cubicBezTo>
                <a:lnTo>
                  <a:pt x="101911" y="128922"/>
                </a:lnTo>
                <a:lnTo>
                  <a:pt x="101911" y="192360"/>
                </a:lnTo>
                <a:cubicBezTo>
                  <a:pt x="101911" y="201637"/>
                  <a:pt x="100887" y="209072"/>
                  <a:pt x="98841" y="214666"/>
                </a:cubicBezTo>
                <a:cubicBezTo>
                  <a:pt x="96795" y="220259"/>
                  <a:pt x="93657" y="224557"/>
                  <a:pt x="89428" y="227558"/>
                </a:cubicBezTo>
                <a:cubicBezTo>
                  <a:pt x="85198" y="230559"/>
                  <a:pt x="79810" y="232538"/>
                  <a:pt x="73261" y="233493"/>
                </a:cubicBezTo>
                <a:cubicBezTo>
                  <a:pt x="66713" y="234448"/>
                  <a:pt x="58936" y="234925"/>
                  <a:pt x="49932" y="234925"/>
                </a:cubicBezTo>
                <a:cubicBezTo>
                  <a:pt x="40928" y="234925"/>
                  <a:pt x="33288" y="234448"/>
                  <a:pt x="27013" y="233493"/>
                </a:cubicBezTo>
                <a:cubicBezTo>
                  <a:pt x="20737" y="232538"/>
                  <a:pt x="15621" y="230559"/>
                  <a:pt x="11665" y="227558"/>
                </a:cubicBezTo>
                <a:cubicBezTo>
                  <a:pt x="7709" y="224557"/>
                  <a:pt x="4775" y="220259"/>
                  <a:pt x="2865" y="214666"/>
                </a:cubicBezTo>
                <a:cubicBezTo>
                  <a:pt x="955" y="209072"/>
                  <a:pt x="0" y="201637"/>
                  <a:pt x="0" y="192360"/>
                </a:cubicBezTo>
                <a:cubicBezTo>
                  <a:pt x="0" y="181992"/>
                  <a:pt x="478" y="172442"/>
                  <a:pt x="1433" y="163711"/>
                </a:cubicBezTo>
                <a:cubicBezTo>
                  <a:pt x="2388" y="154980"/>
                  <a:pt x="3957" y="146658"/>
                  <a:pt x="6140" y="138745"/>
                </a:cubicBezTo>
                <a:cubicBezTo>
                  <a:pt x="8322" y="130832"/>
                  <a:pt x="11256" y="123192"/>
                  <a:pt x="14939" y="115825"/>
                </a:cubicBezTo>
                <a:cubicBezTo>
                  <a:pt x="18623" y="108458"/>
                  <a:pt x="23056" y="100955"/>
                  <a:pt x="28241" y="93315"/>
                </a:cubicBezTo>
                <a:lnTo>
                  <a:pt x="80628" y="15143"/>
                </a:lnTo>
                <a:cubicBezTo>
                  <a:pt x="82538" y="12415"/>
                  <a:pt x="84516" y="10095"/>
                  <a:pt x="86563" y="8185"/>
                </a:cubicBezTo>
                <a:cubicBezTo>
                  <a:pt x="88609" y="6275"/>
                  <a:pt x="91201" y="4707"/>
                  <a:pt x="94339" y="3479"/>
                </a:cubicBezTo>
                <a:cubicBezTo>
                  <a:pt x="97477" y="2251"/>
                  <a:pt x="101228" y="1364"/>
                  <a:pt x="105594" y="818"/>
                </a:cubicBezTo>
                <a:cubicBezTo>
                  <a:pt x="109960" y="273"/>
                  <a:pt x="115280" y="0"/>
                  <a:pt x="121556" y="0"/>
                </a:cubicBezTo>
                <a:close/>
              </a:path>
            </a:pathLst>
          </a:custGeom>
          <a:solidFill>
            <a:schemeClr val="accent1"/>
          </a:solidFill>
          <a:ln>
            <a:noFill/>
          </a:ln>
          <a:effectLst/>
        </p:spPr>
        <p:txBody>
          <a:bodyPr/>
          <a:lstStyle/>
          <a:p>
            <a:pPr algn="ctr" eaLnBrk="1" fontAlgn="auto" hangingPunct="1">
              <a:spcBef>
                <a:spcPts val="0"/>
              </a:spcBef>
              <a:spcAft>
                <a:spcPts val="0"/>
              </a:spcAft>
              <a:defRPr/>
            </a:pPr>
            <a:endParaRPr lang="zh-CN" altLang="en-US" sz="6600" b="1" dirty="0">
              <a:solidFill>
                <a:schemeClr val="accent1">
                  <a:lumMod val="50000"/>
                </a:schemeClr>
              </a:solidFill>
              <a:latin typeface="+mn-lt"/>
              <a:ea typeface="宋体" panose="02010600030101010101" pitchFamily="2" charset="-122"/>
            </a:endParaRPr>
          </a:p>
        </p:txBody>
      </p:sp>
      <p:sp>
        <p:nvSpPr>
          <p:cNvPr id="13" name="文本框 12"/>
          <p:cNvSpPr txBox="1">
            <a:spLocks noChangeArrowheads="1"/>
          </p:cNvSpPr>
          <p:nvPr/>
        </p:nvSpPr>
        <p:spPr bwMode="auto">
          <a:xfrm>
            <a:off x="6797675" y="2044700"/>
            <a:ext cx="3184525" cy="61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
        <p:nvSpPr>
          <p:cNvPr id="14" name="文本框 13"/>
          <p:cNvSpPr txBox="1">
            <a:spLocks noChangeArrowheads="1"/>
          </p:cNvSpPr>
          <p:nvPr/>
        </p:nvSpPr>
        <p:spPr bwMode="auto">
          <a:xfrm>
            <a:off x="2244725" y="4425950"/>
            <a:ext cx="3184525" cy="612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ts val="600"/>
              </a:spcBef>
              <a:spcAft>
                <a:spcPts val="600"/>
              </a:spcAft>
              <a:buFontTx/>
              <a:buNone/>
            </a:pPr>
            <a:r>
              <a:rPr lang="zh-CN" altLang="en-US" sz="1400" dirty="0">
                <a:solidFill>
                  <a:srgbClr val="4E4E4E"/>
                </a:solidFill>
                <a:latin typeface="宋体" panose="02010600030101010101" pitchFamily="2" charset="-122"/>
              </a:rPr>
              <a:t>标题标题标题标题标题标题标题标题标题标题标题标题标题标题</a:t>
            </a:r>
            <a:endParaRPr lang="en-US" altLang="zh-CN" sz="1400" dirty="0">
              <a:solidFill>
                <a:srgbClr val="4E4E4E"/>
              </a:solidFill>
              <a:latin typeface="宋体" panose="02010600030101010101"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grpId="0" nodeType="withEffect">
                                  <p:stCondLst>
                                    <p:cond delay="25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25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grpSp>
        <p:nvGrpSpPr>
          <p:cNvPr id="7" name="组合 2"/>
          <p:cNvGrpSpPr/>
          <p:nvPr/>
        </p:nvGrpSpPr>
        <p:grpSpPr bwMode="auto">
          <a:xfrm>
            <a:off x="1163638" y="1546225"/>
            <a:ext cx="1497012" cy="1497013"/>
            <a:chOff x="811213" y="1901825"/>
            <a:chExt cx="1992312" cy="1990725"/>
          </a:xfrm>
        </p:grpSpPr>
        <p:sp>
          <p:nvSpPr>
            <p:cNvPr id="8" name="Oval 5"/>
            <p:cNvSpPr>
              <a:spLocks noChangeArrowheads="1"/>
            </p:cNvSpPr>
            <p:nvPr/>
          </p:nvSpPr>
          <p:spPr bwMode="auto">
            <a:xfrm>
              <a:off x="811213" y="1901825"/>
              <a:ext cx="1992312" cy="19907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9" name="Freeform 6"/>
            <p:cNvSpPr/>
            <p:nvPr/>
          </p:nvSpPr>
          <p:spPr bwMode="auto">
            <a:xfrm>
              <a:off x="1246188" y="2247900"/>
              <a:ext cx="1104900" cy="573088"/>
            </a:xfrm>
            <a:custGeom>
              <a:avLst/>
              <a:gdLst>
                <a:gd name="T0" fmla="*/ 0 w 696"/>
                <a:gd name="T1" fmla="*/ 2147483646 h 361"/>
                <a:gd name="T2" fmla="*/ 2147483646 w 696"/>
                <a:gd name="T3" fmla="*/ 0 h 361"/>
                <a:gd name="T4" fmla="*/ 2147483646 w 696"/>
                <a:gd name="T5" fmla="*/ 2147483646 h 361"/>
                <a:gd name="T6" fmla="*/ 0 w 696"/>
                <a:gd name="T7" fmla="*/ 2147483646 h 3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6" h="361">
                  <a:moveTo>
                    <a:pt x="0" y="361"/>
                  </a:moveTo>
                  <a:lnTo>
                    <a:pt x="347" y="0"/>
                  </a:lnTo>
                  <a:lnTo>
                    <a:pt x="696" y="361"/>
                  </a:lnTo>
                  <a:lnTo>
                    <a:pt x="0" y="3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7"/>
            <p:cNvSpPr/>
            <p:nvPr/>
          </p:nvSpPr>
          <p:spPr bwMode="auto">
            <a:xfrm>
              <a:off x="1471613" y="2414588"/>
              <a:ext cx="635000" cy="301625"/>
            </a:xfrm>
            <a:custGeom>
              <a:avLst/>
              <a:gdLst>
                <a:gd name="T0" fmla="*/ 0 w 400"/>
                <a:gd name="T1" fmla="*/ 2147483646 h 190"/>
                <a:gd name="T2" fmla="*/ 2147483646 w 400"/>
                <a:gd name="T3" fmla="*/ 0 h 190"/>
                <a:gd name="T4" fmla="*/ 2147483646 w 400"/>
                <a:gd name="T5" fmla="*/ 2147483646 h 190"/>
                <a:gd name="T6" fmla="*/ 0 w 400"/>
                <a:gd name="T7" fmla="*/ 2147483646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190">
                  <a:moveTo>
                    <a:pt x="0" y="190"/>
                  </a:moveTo>
                  <a:lnTo>
                    <a:pt x="200" y="0"/>
                  </a:lnTo>
                  <a:lnTo>
                    <a:pt x="400" y="190"/>
                  </a:lnTo>
                  <a:lnTo>
                    <a:pt x="0" y="19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Rectangle 8"/>
            <p:cNvSpPr>
              <a:spLocks noChangeArrowheads="1"/>
            </p:cNvSpPr>
            <p:nvPr/>
          </p:nvSpPr>
          <p:spPr bwMode="auto">
            <a:xfrm>
              <a:off x="12954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2" name="Rectangle 9"/>
            <p:cNvSpPr>
              <a:spLocks noChangeArrowheads="1"/>
            </p:cNvSpPr>
            <p:nvPr/>
          </p:nvSpPr>
          <p:spPr bwMode="auto">
            <a:xfrm>
              <a:off x="165735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3" name="Rectangle 10"/>
            <p:cNvSpPr>
              <a:spLocks noChangeArrowheads="1"/>
            </p:cNvSpPr>
            <p:nvPr/>
          </p:nvSpPr>
          <p:spPr bwMode="auto">
            <a:xfrm>
              <a:off x="20193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4" name="Rectangle 11"/>
            <p:cNvSpPr>
              <a:spLocks noChangeArrowheads="1"/>
            </p:cNvSpPr>
            <p:nvPr/>
          </p:nvSpPr>
          <p:spPr bwMode="auto">
            <a:xfrm>
              <a:off x="12954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5" name="Rectangle 12"/>
            <p:cNvSpPr>
              <a:spLocks noChangeArrowheads="1"/>
            </p:cNvSpPr>
            <p:nvPr/>
          </p:nvSpPr>
          <p:spPr bwMode="auto">
            <a:xfrm>
              <a:off x="165735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6" name="Rectangle 13"/>
            <p:cNvSpPr>
              <a:spLocks noChangeArrowheads="1"/>
            </p:cNvSpPr>
            <p:nvPr/>
          </p:nvSpPr>
          <p:spPr bwMode="auto">
            <a:xfrm>
              <a:off x="20193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7" name="Rectangle 14"/>
            <p:cNvSpPr>
              <a:spLocks noChangeArrowheads="1"/>
            </p:cNvSpPr>
            <p:nvPr/>
          </p:nvSpPr>
          <p:spPr bwMode="auto">
            <a:xfrm>
              <a:off x="12954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8" name="Rectangle 15"/>
            <p:cNvSpPr>
              <a:spLocks noChangeArrowheads="1"/>
            </p:cNvSpPr>
            <p:nvPr/>
          </p:nvSpPr>
          <p:spPr bwMode="auto">
            <a:xfrm>
              <a:off x="165735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19" name="Rectangle 16"/>
            <p:cNvSpPr>
              <a:spLocks noChangeArrowheads="1"/>
            </p:cNvSpPr>
            <p:nvPr/>
          </p:nvSpPr>
          <p:spPr bwMode="auto">
            <a:xfrm>
              <a:off x="20193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0" name="Rectangle 17"/>
            <p:cNvSpPr>
              <a:spLocks noChangeArrowheads="1"/>
            </p:cNvSpPr>
            <p:nvPr/>
          </p:nvSpPr>
          <p:spPr bwMode="auto">
            <a:xfrm>
              <a:off x="12954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1" name="Rectangle 18"/>
            <p:cNvSpPr>
              <a:spLocks noChangeArrowheads="1"/>
            </p:cNvSpPr>
            <p:nvPr/>
          </p:nvSpPr>
          <p:spPr bwMode="auto">
            <a:xfrm>
              <a:off x="165735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2" name="Rectangle 19"/>
            <p:cNvSpPr>
              <a:spLocks noChangeArrowheads="1"/>
            </p:cNvSpPr>
            <p:nvPr/>
          </p:nvSpPr>
          <p:spPr bwMode="auto">
            <a:xfrm>
              <a:off x="20193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3" name="Rectangle 20"/>
            <p:cNvSpPr>
              <a:spLocks noChangeArrowheads="1"/>
            </p:cNvSpPr>
            <p:nvPr/>
          </p:nvSpPr>
          <p:spPr bwMode="auto">
            <a:xfrm>
              <a:off x="1355725"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4" name="Rectangle 21"/>
            <p:cNvSpPr>
              <a:spLocks noChangeArrowheads="1"/>
            </p:cNvSpPr>
            <p:nvPr/>
          </p:nvSpPr>
          <p:spPr bwMode="auto">
            <a:xfrm>
              <a:off x="172878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5" name="Rectangle 22"/>
            <p:cNvSpPr>
              <a:spLocks noChangeArrowheads="1"/>
            </p:cNvSpPr>
            <p:nvPr/>
          </p:nvSpPr>
          <p:spPr bwMode="auto">
            <a:xfrm>
              <a:off x="209073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6" name="Rectangle 23"/>
            <p:cNvSpPr>
              <a:spLocks noChangeArrowheads="1"/>
            </p:cNvSpPr>
            <p:nvPr/>
          </p:nvSpPr>
          <p:spPr bwMode="auto">
            <a:xfrm>
              <a:off x="1260475" y="3435350"/>
              <a:ext cx="1052512" cy="349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27" name="Rectangle 24"/>
            <p:cNvSpPr>
              <a:spLocks noChangeArrowheads="1"/>
            </p:cNvSpPr>
            <p:nvPr/>
          </p:nvSpPr>
          <p:spPr bwMode="auto">
            <a:xfrm>
              <a:off x="1246188" y="3484563"/>
              <a:ext cx="1090612" cy="52388"/>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grpSp>
      <p:grpSp>
        <p:nvGrpSpPr>
          <p:cNvPr id="28" name="组合 4"/>
          <p:cNvGrpSpPr/>
          <p:nvPr/>
        </p:nvGrpSpPr>
        <p:grpSpPr bwMode="auto">
          <a:xfrm>
            <a:off x="3948113" y="1546225"/>
            <a:ext cx="1497012" cy="1497013"/>
            <a:chOff x="4006850" y="1838325"/>
            <a:chExt cx="1992313" cy="1990725"/>
          </a:xfrm>
        </p:grpSpPr>
        <p:sp>
          <p:nvSpPr>
            <p:cNvPr id="29" name="Oval 42"/>
            <p:cNvSpPr>
              <a:spLocks noChangeArrowheads="1"/>
            </p:cNvSpPr>
            <p:nvPr/>
          </p:nvSpPr>
          <p:spPr bwMode="auto">
            <a:xfrm>
              <a:off x="4006850" y="1838325"/>
              <a:ext cx="1992313" cy="199072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0" name="Freeform 43"/>
            <p:cNvSpPr/>
            <p:nvPr/>
          </p:nvSpPr>
          <p:spPr bwMode="auto">
            <a:xfrm>
              <a:off x="5119688" y="2559050"/>
              <a:ext cx="490538" cy="595313"/>
            </a:xfrm>
            <a:custGeom>
              <a:avLst/>
              <a:gdLst>
                <a:gd name="T0" fmla="*/ 2147483646 w 309"/>
                <a:gd name="T1" fmla="*/ 2147483646 h 375"/>
                <a:gd name="T2" fmla="*/ 2147483646 w 309"/>
                <a:gd name="T3" fmla="*/ 2147483646 h 375"/>
                <a:gd name="T4" fmla="*/ 0 w 309"/>
                <a:gd name="T5" fmla="*/ 2147483646 h 375"/>
                <a:gd name="T6" fmla="*/ 2147483646 w 309"/>
                <a:gd name="T7" fmla="*/ 0 h 375"/>
                <a:gd name="T8" fmla="*/ 2147483646 w 309"/>
                <a:gd name="T9" fmla="*/ 2147483646 h 3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 h="375">
                  <a:moveTo>
                    <a:pt x="309" y="28"/>
                  </a:moveTo>
                  <a:lnTo>
                    <a:pt x="36" y="375"/>
                  </a:lnTo>
                  <a:lnTo>
                    <a:pt x="0" y="347"/>
                  </a:lnTo>
                  <a:lnTo>
                    <a:pt x="273" y="0"/>
                  </a:lnTo>
                  <a:lnTo>
                    <a:pt x="309"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Freeform 44"/>
            <p:cNvSpPr/>
            <p:nvPr/>
          </p:nvSpPr>
          <p:spPr bwMode="auto">
            <a:xfrm>
              <a:off x="4765675" y="2562225"/>
              <a:ext cx="444500" cy="627063"/>
            </a:xfrm>
            <a:custGeom>
              <a:avLst/>
              <a:gdLst>
                <a:gd name="T0" fmla="*/ 2147483646 w 280"/>
                <a:gd name="T1" fmla="*/ 2147483646 h 395"/>
                <a:gd name="T2" fmla="*/ 0 w 280"/>
                <a:gd name="T3" fmla="*/ 2147483646 h 395"/>
                <a:gd name="T4" fmla="*/ 2147483646 w 280"/>
                <a:gd name="T5" fmla="*/ 0 h 395"/>
                <a:gd name="T6" fmla="*/ 2147483646 w 280"/>
                <a:gd name="T7" fmla="*/ 2147483646 h 395"/>
                <a:gd name="T8" fmla="*/ 2147483646 w 280"/>
                <a:gd name="T9" fmla="*/ 2147483646 h 3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395">
                  <a:moveTo>
                    <a:pt x="242" y="395"/>
                  </a:moveTo>
                  <a:lnTo>
                    <a:pt x="0" y="24"/>
                  </a:lnTo>
                  <a:lnTo>
                    <a:pt x="38" y="0"/>
                  </a:lnTo>
                  <a:lnTo>
                    <a:pt x="280" y="371"/>
                  </a:lnTo>
                  <a:lnTo>
                    <a:pt x="242" y="39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45"/>
            <p:cNvSpPr/>
            <p:nvPr/>
          </p:nvSpPr>
          <p:spPr bwMode="auto">
            <a:xfrm>
              <a:off x="4297363" y="2646363"/>
              <a:ext cx="504825" cy="579438"/>
            </a:xfrm>
            <a:custGeom>
              <a:avLst/>
              <a:gdLst>
                <a:gd name="T0" fmla="*/ 0 w 318"/>
                <a:gd name="T1" fmla="*/ 2147483646 h 365"/>
                <a:gd name="T2" fmla="*/ 2147483646 w 318"/>
                <a:gd name="T3" fmla="*/ 0 h 365"/>
                <a:gd name="T4" fmla="*/ 2147483646 w 318"/>
                <a:gd name="T5" fmla="*/ 2147483646 h 365"/>
                <a:gd name="T6" fmla="*/ 2147483646 w 318"/>
                <a:gd name="T7" fmla="*/ 2147483646 h 365"/>
                <a:gd name="T8" fmla="*/ 0 w 318"/>
                <a:gd name="T9" fmla="*/ 2147483646 h 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 h="365">
                  <a:moveTo>
                    <a:pt x="0" y="337"/>
                  </a:moveTo>
                  <a:lnTo>
                    <a:pt x="285" y="0"/>
                  </a:lnTo>
                  <a:lnTo>
                    <a:pt x="318" y="28"/>
                  </a:lnTo>
                  <a:lnTo>
                    <a:pt x="33" y="365"/>
                  </a:lnTo>
                  <a:lnTo>
                    <a:pt x="0" y="3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Oval 46"/>
            <p:cNvSpPr>
              <a:spLocks noChangeArrowheads="1"/>
            </p:cNvSpPr>
            <p:nvPr/>
          </p:nvSpPr>
          <p:spPr bwMode="auto">
            <a:xfrm>
              <a:off x="4264025" y="2917825"/>
              <a:ext cx="346075"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4" name="Oval 47"/>
            <p:cNvSpPr>
              <a:spLocks noChangeArrowheads="1"/>
            </p:cNvSpPr>
            <p:nvPr/>
          </p:nvSpPr>
          <p:spPr bwMode="auto">
            <a:xfrm>
              <a:off x="4357688" y="2995613"/>
              <a:ext cx="153988" cy="15557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5" name="Oval 48"/>
            <p:cNvSpPr>
              <a:spLocks noChangeArrowheads="1"/>
            </p:cNvSpPr>
            <p:nvPr/>
          </p:nvSpPr>
          <p:spPr bwMode="auto">
            <a:xfrm>
              <a:off x="4640263" y="2449513"/>
              <a:ext cx="347663" cy="347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6" name="Oval 49"/>
            <p:cNvSpPr>
              <a:spLocks noChangeArrowheads="1"/>
            </p:cNvSpPr>
            <p:nvPr/>
          </p:nvSpPr>
          <p:spPr bwMode="auto">
            <a:xfrm>
              <a:off x="5002213" y="2947988"/>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7" name="Oval 50"/>
            <p:cNvSpPr>
              <a:spLocks noChangeArrowheads="1"/>
            </p:cNvSpPr>
            <p:nvPr/>
          </p:nvSpPr>
          <p:spPr bwMode="auto">
            <a:xfrm>
              <a:off x="5387975" y="2397125"/>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8" name="Oval 51"/>
            <p:cNvSpPr>
              <a:spLocks noChangeArrowheads="1"/>
            </p:cNvSpPr>
            <p:nvPr/>
          </p:nvSpPr>
          <p:spPr bwMode="auto">
            <a:xfrm>
              <a:off x="4735513" y="2547938"/>
              <a:ext cx="158750" cy="15398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39" name="Oval 52"/>
            <p:cNvSpPr>
              <a:spLocks noChangeArrowheads="1"/>
            </p:cNvSpPr>
            <p:nvPr/>
          </p:nvSpPr>
          <p:spPr bwMode="auto">
            <a:xfrm>
              <a:off x="5097463" y="3041650"/>
              <a:ext cx="158750" cy="15398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40" name="Oval 53"/>
            <p:cNvSpPr>
              <a:spLocks noChangeArrowheads="1"/>
            </p:cNvSpPr>
            <p:nvPr/>
          </p:nvSpPr>
          <p:spPr bwMode="auto">
            <a:xfrm>
              <a:off x="5481638" y="2490788"/>
              <a:ext cx="158750" cy="15875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grpSp>
      <p:grpSp>
        <p:nvGrpSpPr>
          <p:cNvPr id="41" name="组合 6"/>
          <p:cNvGrpSpPr/>
          <p:nvPr/>
        </p:nvGrpSpPr>
        <p:grpSpPr bwMode="auto">
          <a:xfrm>
            <a:off x="9504363" y="1550988"/>
            <a:ext cx="1506537" cy="1508125"/>
            <a:chOff x="9339263" y="1700213"/>
            <a:chExt cx="2005012" cy="2006600"/>
          </a:xfrm>
          <a:solidFill>
            <a:schemeClr val="bg1"/>
          </a:solidFill>
        </p:grpSpPr>
        <p:sp>
          <p:nvSpPr>
            <p:cNvPr id="42" name="Oval 57"/>
            <p:cNvSpPr>
              <a:spLocks noChangeArrowheads="1"/>
            </p:cNvSpPr>
            <p:nvPr/>
          </p:nvSpPr>
          <p:spPr bwMode="auto">
            <a:xfrm>
              <a:off x="9339263" y="1700213"/>
              <a:ext cx="2005012" cy="20066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dirty="0">
                <a:solidFill>
                  <a:srgbClr val="000000"/>
                </a:solidFill>
              </a:endParaRPr>
            </a:p>
          </p:txBody>
        </p:sp>
        <p:sp>
          <p:nvSpPr>
            <p:cNvPr id="43" name="Freeform 58"/>
            <p:cNvSpPr/>
            <p:nvPr/>
          </p:nvSpPr>
          <p:spPr bwMode="auto">
            <a:xfrm>
              <a:off x="9767888" y="2193926"/>
              <a:ext cx="265112" cy="271463"/>
            </a:xfrm>
            <a:custGeom>
              <a:avLst/>
              <a:gdLst>
                <a:gd name="T0" fmla="*/ 2147483646 w 167"/>
                <a:gd name="T1" fmla="*/ 2147483646 h 171"/>
                <a:gd name="T2" fmla="*/ 2147483646 w 167"/>
                <a:gd name="T3" fmla="*/ 2147483646 h 171"/>
                <a:gd name="T4" fmla="*/ 2147483646 w 167"/>
                <a:gd name="T5" fmla="*/ 2147483646 h 171"/>
                <a:gd name="T6" fmla="*/ 2147483646 w 167"/>
                <a:gd name="T7" fmla="*/ 2147483646 h 171"/>
                <a:gd name="T8" fmla="*/ 0 w 167"/>
                <a:gd name="T9" fmla="*/ 2147483646 h 171"/>
                <a:gd name="T10" fmla="*/ 2147483646 w 167"/>
                <a:gd name="T11" fmla="*/ 2147483646 h 171"/>
                <a:gd name="T12" fmla="*/ 2147483646 w 167"/>
                <a:gd name="T13" fmla="*/ 0 h 171"/>
                <a:gd name="T14" fmla="*/ 2147483646 w 167"/>
                <a:gd name="T15" fmla="*/ 2147483646 h 171"/>
                <a:gd name="T16" fmla="*/ 2147483646 w 167"/>
                <a:gd name="T17" fmla="*/ 2147483646 h 171"/>
                <a:gd name="T18" fmla="*/ 2147483646 w 167"/>
                <a:gd name="T19" fmla="*/ 2147483646 h 171"/>
                <a:gd name="T20" fmla="*/ 2147483646 w 167"/>
                <a:gd name="T21" fmla="*/ 2147483646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 h="171">
                  <a:moveTo>
                    <a:pt x="167" y="131"/>
                  </a:moveTo>
                  <a:lnTo>
                    <a:pt x="107" y="124"/>
                  </a:lnTo>
                  <a:lnTo>
                    <a:pt x="69" y="171"/>
                  </a:lnTo>
                  <a:lnTo>
                    <a:pt x="57" y="112"/>
                  </a:lnTo>
                  <a:lnTo>
                    <a:pt x="0" y="91"/>
                  </a:lnTo>
                  <a:lnTo>
                    <a:pt x="53" y="60"/>
                  </a:lnTo>
                  <a:lnTo>
                    <a:pt x="57" y="0"/>
                  </a:lnTo>
                  <a:lnTo>
                    <a:pt x="102" y="41"/>
                  </a:lnTo>
                  <a:lnTo>
                    <a:pt x="159" y="26"/>
                  </a:lnTo>
                  <a:lnTo>
                    <a:pt x="136" y="81"/>
                  </a:lnTo>
                  <a:lnTo>
                    <a:pt x="167"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59"/>
            <p:cNvSpPr/>
            <p:nvPr/>
          </p:nvSpPr>
          <p:spPr bwMode="auto">
            <a:xfrm>
              <a:off x="10688638" y="2379663"/>
              <a:ext cx="153987" cy="161925"/>
            </a:xfrm>
            <a:custGeom>
              <a:avLst/>
              <a:gdLst>
                <a:gd name="T0" fmla="*/ 2147483646 w 97"/>
                <a:gd name="T1" fmla="*/ 2147483646 h 102"/>
                <a:gd name="T2" fmla="*/ 2147483646 w 97"/>
                <a:gd name="T3" fmla="*/ 2147483646 h 102"/>
                <a:gd name="T4" fmla="*/ 2147483646 w 97"/>
                <a:gd name="T5" fmla="*/ 2147483646 h 102"/>
                <a:gd name="T6" fmla="*/ 2147483646 w 97"/>
                <a:gd name="T7" fmla="*/ 2147483646 h 102"/>
                <a:gd name="T8" fmla="*/ 0 w 97"/>
                <a:gd name="T9" fmla="*/ 2147483646 h 102"/>
                <a:gd name="T10" fmla="*/ 2147483646 w 97"/>
                <a:gd name="T11" fmla="*/ 2147483646 h 102"/>
                <a:gd name="T12" fmla="*/ 2147483646 w 97"/>
                <a:gd name="T13" fmla="*/ 0 h 102"/>
                <a:gd name="T14" fmla="*/ 2147483646 w 97"/>
                <a:gd name="T15" fmla="*/ 2147483646 h 102"/>
                <a:gd name="T16" fmla="*/ 2147483646 w 97"/>
                <a:gd name="T17" fmla="*/ 2147483646 h 102"/>
                <a:gd name="T18" fmla="*/ 2147483646 w 97"/>
                <a:gd name="T19" fmla="*/ 2147483646 h 102"/>
                <a:gd name="T20" fmla="*/ 2147483646 w 97"/>
                <a:gd name="T21" fmla="*/ 2147483646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102">
                  <a:moveTo>
                    <a:pt x="97" y="78"/>
                  </a:moveTo>
                  <a:lnTo>
                    <a:pt x="62" y="76"/>
                  </a:lnTo>
                  <a:lnTo>
                    <a:pt x="40" y="102"/>
                  </a:lnTo>
                  <a:lnTo>
                    <a:pt x="33" y="69"/>
                  </a:lnTo>
                  <a:lnTo>
                    <a:pt x="0" y="54"/>
                  </a:lnTo>
                  <a:lnTo>
                    <a:pt x="31" y="35"/>
                  </a:lnTo>
                  <a:lnTo>
                    <a:pt x="33" y="0"/>
                  </a:lnTo>
                  <a:lnTo>
                    <a:pt x="59" y="23"/>
                  </a:lnTo>
                  <a:lnTo>
                    <a:pt x="92" y="16"/>
                  </a:lnTo>
                  <a:lnTo>
                    <a:pt x="78" y="50"/>
                  </a:lnTo>
                  <a:lnTo>
                    <a:pt x="97"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60"/>
            <p:cNvSpPr/>
            <p:nvPr/>
          </p:nvSpPr>
          <p:spPr bwMode="auto">
            <a:xfrm>
              <a:off x="10548938" y="2262188"/>
              <a:ext cx="87312" cy="90488"/>
            </a:xfrm>
            <a:custGeom>
              <a:avLst/>
              <a:gdLst>
                <a:gd name="T0" fmla="*/ 2147483646 w 55"/>
                <a:gd name="T1" fmla="*/ 2147483646 h 57"/>
                <a:gd name="T2" fmla="*/ 2147483646 w 55"/>
                <a:gd name="T3" fmla="*/ 2147483646 h 57"/>
                <a:gd name="T4" fmla="*/ 2147483646 w 55"/>
                <a:gd name="T5" fmla="*/ 2147483646 h 57"/>
                <a:gd name="T6" fmla="*/ 2147483646 w 55"/>
                <a:gd name="T7" fmla="*/ 2147483646 h 57"/>
                <a:gd name="T8" fmla="*/ 0 w 55"/>
                <a:gd name="T9" fmla="*/ 2147483646 h 57"/>
                <a:gd name="T10" fmla="*/ 2147483646 w 55"/>
                <a:gd name="T11" fmla="*/ 2147483646 h 57"/>
                <a:gd name="T12" fmla="*/ 2147483646 w 55"/>
                <a:gd name="T13" fmla="*/ 0 h 57"/>
                <a:gd name="T14" fmla="*/ 2147483646 w 55"/>
                <a:gd name="T15" fmla="*/ 2147483646 h 57"/>
                <a:gd name="T16" fmla="*/ 2147483646 w 55"/>
                <a:gd name="T17" fmla="*/ 2147483646 h 57"/>
                <a:gd name="T18" fmla="*/ 2147483646 w 55"/>
                <a:gd name="T19" fmla="*/ 2147483646 h 57"/>
                <a:gd name="T20" fmla="*/ 2147483646 w 55"/>
                <a:gd name="T21" fmla="*/ 2147483646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5" h="57">
                  <a:moveTo>
                    <a:pt x="55" y="45"/>
                  </a:moveTo>
                  <a:lnTo>
                    <a:pt x="36" y="43"/>
                  </a:lnTo>
                  <a:lnTo>
                    <a:pt x="24" y="57"/>
                  </a:lnTo>
                  <a:lnTo>
                    <a:pt x="19" y="38"/>
                  </a:lnTo>
                  <a:lnTo>
                    <a:pt x="0" y="31"/>
                  </a:lnTo>
                  <a:lnTo>
                    <a:pt x="17" y="21"/>
                  </a:lnTo>
                  <a:lnTo>
                    <a:pt x="19" y="0"/>
                  </a:lnTo>
                  <a:lnTo>
                    <a:pt x="33" y="14"/>
                  </a:lnTo>
                  <a:lnTo>
                    <a:pt x="52" y="10"/>
                  </a:lnTo>
                  <a:lnTo>
                    <a:pt x="45" y="29"/>
                  </a:lnTo>
                  <a:lnTo>
                    <a:pt x="55"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61"/>
            <p:cNvSpPr/>
            <p:nvPr/>
          </p:nvSpPr>
          <p:spPr bwMode="auto">
            <a:xfrm>
              <a:off x="10050463" y="2114551"/>
              <a:ext cx="155575" cy="158750"/>
            </a:xfrm>
            <a:custGeom>
              <a:avLst/>
              <a:gdLst>
                <a:gd name="T0" fmla="*/ 2147483646 w 98"/>
                <a:gd name="T1" fmla="*/ 2147483646 h 100"/>
                <a:gd name="T2" fmla="*/ 2147483646 w 98"/>
                <a:gd name="T3" fmla="*/ 2147483646 h 100"/>
                <a:gd name="T4" fmla="*/ 2147483646 w 98"/>
                <a:gd name="T5" fmla="*/ 2147483646 h 100"/>
                <a:gd name="T6" fmla="*/ 2147483646 w 98"/>
                <a:gd name="T7" fmla="*/ 2147483646 h 100"/>
                <a:gd name="T8" fmla="*/ 0 w 98"/>
                <a:gd name="T9" fmla="*/ 2147483646 h 100"/>
                <a:gd name="T10" fmla="*/ 2147483646 w 98"/>
                <a:gd name="T11" fmla="*/ 2147483646 h 100"/>
                <a:gd name="T12" fmla="*/ 2147483646 w 98"/>
                <a:gd name="T13" fmla="*/ 0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00">
                  <a:moveTo>
                    <a:pt x="98" y="79"/>
                  </a:moveTo>
                  <a:lnTo>
                    <a:pt x="62" y="74"/>
                  </a:lnTo>
                  <a:lnTo>
                    <a:pt x="41" y="100"/>
                  </a:lnTo>
                  <a:lnTo>
                    <a:pt x="34" y="67"/>
                  </a:lnTo>
                  <a:lnTo>
                    <a:pt x="0" y="53"/>
                  </a:lnTo>
                  <a:lnTo>
                    <a:pt x="31" y="36"/>
                  </a:lnTo>
                  <a:lnTo>
                    <a:pt x="34" y="0"/>
                  </a:lnTo>
                  <a:lnTo>
                    <a:pt x="60" y="24"/>
                  </a:lnTo>
                  <a:lnTo>
                    <a:pt x="93" y="15"/>
                  </a:lnTo>
                  <a:lnTo>
                    <a:pt x="79" y="48"/>
                  </a:lnTo>
                  <a:lnTo>
                    <a:pt x="98"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62"/>
            <p:cNvSpPr/>
            <p:nvPr/>
          </p:nvSpPr>
          <p:spPr bwMode="auto">
            <a:xfrm>
              <a:off x="10137775" y="2368551"/>
              <a:ext cx="419100" cy="165100"/>
            </a:xfrm>
            <a:custGeom>
              <a:avLst/>
              <a:gdLst>
                <a:gd name="T0" fmla="*/ 2147483646 w 264"/>
                <a:gd name="T1" fmla="*/ 0 h 104"/>
                <a:gd name="T2" fmla="*/ 2147483646 w 264"/>
                <a:gd name="T3" fmla="*/ 0 h 104"/>
                <a:gd name="T4" fmla="*/ 2147483646 w 264"/>
                <a:gd name="T5" fmla="*/ 2147483646 h 104"/>
                <a:gd name="T6" fmla="*/ 0 w 264"/>
                <a:gd name="T7" fmla="*/ 2147483646 h 104"/>
                <a:gd name="T8" fmla="*/ 2147483646 w 264"/>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104">
                  <a:moveTo>
                    <a:pt x="33" y="0"/>
                  </a:moveTo>
                  <a:lnTo>
                    <a:pt x="228" y="0"/>
                  </a:lnTo>
                  <a:lnTo>
                    <a:pt x="264" y="104"/>
                  </a:lnTo>
                  <a:lnTo>
                    <a:pt x="0" y="104"/>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63"/>
            <p:cNvSpPr/>
            <p:nvPr/>
          </p:nvSpPr>
          <p:spPr bwMode="auto">
            <a:xfrm>
              <a:off x="9855200" y="2579688"/>
              <a:ext cx="474662" cy="165100"/>
            </a:xfrm>
            <a:custGeom>
              <a:avLst/>
              <a:gdLst>
                <a:gd name="T0" fmla="*/ 2147483646 w 299"/>
                <a:gd name="T1" fmla="*/ 0 h 104"/>
                <a:gd name="T2" fmla="*/ 2147483646 w 299"/>
                <a:gd name="T3" fmla="*/ 0 h 104"/>
                <a:gd name="T4" fmla="*/ 2147483646 w 299"/>
                <a:gd name="T5" fmla="*/ 2147483646 h 104"/>
                <a:gd name="T6" fmla="*/ 0 w 299"/>
                <a:gd name="T7" fmla="*/ 2147483646 h 104"/>
                <a:gd name="T8" fmla="*/ 2147483646 w 299"/>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104">
                  <a:moveTo>
                    <a:pt x="36" y="0"/>
                  </a:moveTo>
                  <a:lnTo>
                    <a:pt x="259" y="0"/>
                  </a:lnTo>
                  <a:lnTo>
                    <a:pt x="299" y="104"/>
                  </a:lnTo>
                  <a:lnTo>
                    <a:pt x="0" y="104"/>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64"/>
            <p:cNvSpPr/>
            <p:nvPr/>
          </p:nvSpPr>
          <p:spPr bwMode="auto">
            <a:xfrm>
              <a:off x="10356850" y="2579688"/>
              <a:ext cx="477837" cy="165100"/>
            </a:xfrm>
            <a:custGeom>
              <a:avLst/>
              <a:gdLst>
                <a:gd name="T0" fmla="*/ 2147483646 w 301"/>
                <a:gd name="T1" fmla="*/ 0 h 104"/>
                <a:gd name="T2" fmla="*/ 2147483646 w 301"/>
                <a:gd name="T3" fmla="*/ 0 h 104"/>
                <a:gd name="T4" fmla="*/ 2147483646 w 301"/>
                <a:gd name="T5" fmla="*/ 2147483646 h 104"/>
                <a:gd name="T6" fmla="*/ 0 w 301"/>
                <a:gd name="T7" fmla="*/ 2147483646 h 104"/>
                <a:gd name="T8" fmla="*/ 2147483646 w 301"/>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4">
                  <a:moveTo>
                    <a:pt x="38" y="0"/>
                  </a:moveTo>
                  <a:lnTo>
                    <a:pt x="261" y="0"/>
                  </a:lnTo>
                  <a:lnTo>
                    <a:pt x="301" y="104"/>
                  </a:lnTo>
                  <a:lnTo>
                    <a:pt x="0" y="104"/>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65"/>
            <p:cNvSpPr/>
            <p:nvPr/>
          </p:nvSpPr>
          <p:spPr bwMode="auto">
            <a:xfrm>
              <a:off x="9605963"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66"/>
            <p:cNvSpPr/>
            <p:nvPr/>
          </p:nvSpPr>
          <p:spPr bwMode="auto">
            <a:xfrm>
              <a:off x="10104438" y="2801938"/>
              <a:ext cx="477837" cy="166688"/>
            </a:xfrm>
            <a:custGeom>
              <a:avLst/>
              <a:gdLst>
                <a:gd name="T0" fmla="*/ 2147483646 w 301"/>
                <a:gd name="T1" fmla="*/ 0 h 105"/>
                <a:gd name="T2" fmla="*/ 2147483646 w 301"/>
                <a:gd name="T3" fmla="*/ 0 h 105"/>
                <a:gd name="T4" fmla="*/ 2147483646 w 301"/>
                <a:gd name="T5" fmla="*/ 2147483646 h 105"/>
                <a:gd name="T6" fmla="*/ 0 w 301"/>
                <a:gd name="T7" fmla="*/ 2147483646 h 105"/>
                <a:gd name="T8" fmla="*/ 2147483646 w 301"/>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5">
                  <a:moveTo>
                    <a:pt x="38" y="0"/>
                  </a:moveTo>
                  <a:lnTo>
                    <a:pt x="261" y="0"/>
                  </a:lnTo>
                  <a:lnTo>
                    <a:pt x="301" y="105"/>
                  </a:lnTo>
                  <a:lnTo>
                    <a:pt x="0" y="105"/>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67"/>
            <p:cNvSpPr/>
            <p:nvPr/>
          </p:nvSpPr>
          <p:spPr bwMode="auto">
            <a:xfrm>
              <a:off x="10601325"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3" name="组合 5"/>
          <p:cNvGrpSpPr/>
          <p:nvPr/>
        </p:nvGrpSpPr>
        <p:grpSpPr bwMode="auto">
          <a:xfrm>
            <a:off x="6716713" y="1546225"/>
            <a:ext cx="1498600" cy="1498600"/>
            <a:chOff x="6816725" y="1885156"/>
            <a:chExt cx="1990725" cy="1992313"/>
          </a:xfrm>
        </p:grpSpPr>
        <p:sp>
          <p:nvSpPr>
            <p:cNvPr id="54" name="Oval 103"/>
            <p:cNvSpPr>
              <a:spLocks noChangeArrowheads="1"/>
            </p:cNvSpPr>
            <p:nvPr/>
          </p:nvSpPr>
          <p:spPr bwMode="auto">
            <a:xfrm>
              <a:off x="6816725" y="1885156"/>
              <a:ext cx="1990725" cy="1992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55" name="Rectangle 104"/>
            <p:cNvSpPr>
              <a:spLocks noChangeArrowheads="1"/>
            </p:cNvSpPr>
            <p:nvPr/>
          </p:nvSpPr>
          <p:spPr bwMode="auto">
            <a:xfrm>
              <a:off x="7383463" y="3145631"/>
              <a:ext cx="839788"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56" name="Rectangle 105"/>
            <p:cNvSpPr>
              <a:spLocks noChangeArrowheads="1"/>
            </p:cNvSpPr>
            <p:nvPr/>
          </p:nvSpPr>
          <p:spPr bwMode="auto">
            <a:xfrm>
              <a:off x="7458075" y="2799556"/>
              <a:ext cx="106363"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57" name="Rectangle 106"/>
            <p:cNvSpPr>
              <a:spLocks noChangeArrowheads="1"/>
            </p:cNvSpPr>
            <p:nvPr/>
          </p:nvSpPr>
          <p:spPr bwMode="auto">
            <a:xfrm>
              <a:off x="7654925" y="2742406"/>
              <a:ext cx="104775" cy="358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58" name="Rectangle 107"/>
            <p:cNvSpPr>
              <a:spLocks noChangeArrowheads="1"/>
            </p:cNvSpPr>
            <p:nvPr/>
          </p:nvSpPr>
          <p:spPr bwMode="auto">
            <a:xfrm>
              <a:off x="7835900" y="2655094"/>
              <a:ext cx="104775" cy="446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sp>
          <p:nvSpPr>
            <p:cNvPr id="59" name="Rectangle 108"/>
            <p:cNvSpPr>
              <a:spLocks noChangeArrowheads="1"/>
            </p:cNvSpPr>
            <p:nvPr/>
          </p:nvSpPr>
          <p:spPr bwMode="auto">
            <a:xfrm>
              <a:off x="8027988" y="2561431"/>
              <a:ext cx="104775" cy="539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000000"/>
                </a:solidFill>
              </a:endParaRPr>
            </a:p>
          </p:txBody>
        </p:sp>
      </p:grpSp>
      <p:sp>
        <p:nvSpPr>
          <p:cNvPr id="60" name="矩形 117"/>
          <p:cNvSpPr>
            <a:spLocks noChangeArrowheads="1"/>
          </p:cNvSpPr>
          <p:nvPr/>
        </p:nvSpPr>
        <p:spPr bwMode="auto">
          <a:xfrm>
            <a:off x="896938" y="3259138"/>
            <a:ext cx="20304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61" name="矩形 124"/>
          <p:cNvSpPr>
            <a:spLocks noChangeArrowheads="1"/>
          </p:cNvSpPr>
          <p:nvPr/>
        </p:nvSpPr>
        <p:spPr bwMode="auto">
          <a:xfrm>
            <a:off x="741363" y="3792538"/>
            <a:ext cx="23415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62" name="矩形 125"/>
          <p:cNvSpPr>
            <a:spLocks noChangeArrowheads="1"/>
          </p:cNvSpPr>
          <p:nvPr/>
        </p:nvSpPr>
        <p:spPr bwMode="auto">
          <a:xfrm>
            <a:off x="3487738" y="3805238"/>
            <a:ext cx="24177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63" name="矩形 126"/>
          <p:cNvSpPr>
            <a:spLocks noChangeArrowheads="1"/>
          </p:cNvSpPr>
          <p:nvPr/>
        </p:nvSpPr>
        <p:spPr bwMode="auto">
          <a:xfrm>
            <a:off x="6273800" y="3805238"/>
            <a:ext cx="23828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64" name="矩形 127"/>
          <p:cNvSpPr>
            <a:spLocks noChangeArrowheads="1"/>
          </p:cNvSpPr>
          <p:nvPr/>
        </p:nvSpPr>
        <p:spPr bwMode="auto">
          <a:xfrm>
            <a:off x="9061450" y="3805238"/>
            <a:ext cx="23907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000000"/>
                </a:solidFill>
                <a:latin typeface="宋体" panose="02010600030101010101" pitchFamily="2" charset="-122"/>
              </a:rPr>
              <a:t>标题标题标题标题标题标题标题标题标题标题标题标题标题标题</a:t>
            </a:r>
          </a:p>
        </p:txBody>
      </p:sp>
      <p:sp>
        <p:nvSpPr>
          <p:cNvPr id="65" name="矩形 128"/>
          <p:cNvSpPr>
            <a:spLocks noChangeArrowheads="1"/>
          </p:cNvSpPr>
          <p:nvPr/>
        </p:nvSpPr>
        <p:spPr bwMode="auto">
          <a:xfrm>
            <a:off x="3681413" y="3259138"/>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66" name="矩形 129"/>
          <p:cNvSpPr>
            <a:spLocks noChangeArrowheads="1"/>
          </p:cNvSpPr>
          <p:nvPr/>
        </p:nvSpPr>
        <p:spPr bwMode="auto">
          <a:xfrm>
            <a:off x="6450013" y="3259138"/>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67" name="矩形 130"/>
          <p:cNvSpPr>
            <a:spLocks noChangeArrowheads="1"/>
          </p:cNvSpPr>
          <p:nvPr/>
        </p:nvSpPr>
        <p:spPr bwMode="auto">
          <a:xfrm>
            <a:off x="9242425" y="3259138"/>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8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80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childTnLst>
                                </p:cTn>
                              </p:par>
                              <p:par>
                                <p:cTn id="25" presetID="10" presetClass="entr" presetSubtype="0" fill="hold" nodeType="withEffect">
                                  <p:stCondLst>
                                    <p:cond delay="12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par>
                                <p:cTn id="31" presetID="10" presetClass="entr" presetSubtype="0" fill="hold" grpId="0" nodeType="withEffect">
                                  <p:stCondLst>
                                    <p:cond delay="120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par>
                                <p:cTn id="34" presetID="10" presetClass="entr" presetSubtype="0" fill="hold" nodeType="withEffect">
                                  <p:stCondLst>
                                    <p:cond delay="1600"/>
                                  </p:stCondLst>
                                  <p:childTnLst>
                                    <p:set>
                                      <p:cBhvr>
                                        <p:cTn id="35" dur="1" fill="hold">
                                          <p:stCondLst>
                                            <p:cond delay="0"/>
                                          </p:stCondLst>
                                        </p:cTn>
                                        <p:tgtEl>
                                          <p:spTgt spid="53"/>
                                        </p:tgtEl>
                                        <p:attrNameLst>
                                          <p:attrName>style.visibility</p:attrName>
                                        </p:attrNameLst>
                                      </p:cBhvr>
                                      <p:to>
                                        <p:strVal val="visible"/>
                                      </p:to>
                                    </p:set>
                                    <p:animEffect transition="in" filter="fade">
                                      <p:cBhvr>
                                        <p:cTn id="36" dur="500"/>
                                        <p:tgtEl>
                                          <p:spTgt spid="53"/>
                                        </p:tgtEl>
                                      </p:cBhvr>
                                    </p:animEffect>
                                  </p:childTnLst>
                                </p:cTn>
                              </p:par>
                              <p:par>
                                <p:cTn id="37" presetID="10" presetClass="entr" presetSubtype="0" fill="hold" grpId="0" nodeType="withEffect">
                                  <p:stCondLst>
                                    <p:cond delay="160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par>
                                <p:cTn id="40" presetID="10" presetClass="entr" presetSubtype="0" fill="hold" grpId="0" nodeType="withEffect">
                                  <p:stCondLst>
                                    <p:cond delay="160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par>
                                <p:cTn id="43" presetID="10" presetClass="entr" presetSubtype="0" fill="hold" nodeType="withEffect">
                                  <p:stCondLst>
                                    <p:cond delay="200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par>
                                <p:cTn id="46" presetID="10" presetClass="entr" presetSubtype="0" fill="hold" grpId="0" nodeType="withEffect">
                                  <p:stCondLst>
                                    <p:cond delay="2000"/>
                                  </p:stCondLst>
                                  <p:childTnLst>
                                    <p:set>
                                      <p:cBhvr>
                                        <p:cTn id="47" dur="1" fill="hold">
                                          <p:stCondLst>
                                            <p:cond delay="0"/>
                                          </p:stCondLst>
                                        </p:cTn>
                                        <p:tgtEl>
                                          <p:spTgt spid="64"/>
                                        </p:tgtEl>
                                        <p:attrNameLst>
                                          <p:attrName>style.visibility</p:attrName>
                                        </p:attrNameLst>
                                      </p:cBhvr>
                                      <p:to>
                                        <p:strVal val="visible"/>
                                      </p:to>
                                    </p:set>
                                    <p:animEffect transition="in" filter="fade">
                                      <p:cBhvr>
                                        <p:cTn id="48" dur="500"/>
                                        <p:tgtEl>
                                          <p:spTgt spid="64"/>
                                        </p:tgtEl>
                                      </p:cBhvr>
                                    </p:animEffect>
                                  </p:childTnLst>
                                </p:cTn>
                              </p:par>
                              <p:par>
                                <p:cTn id="49" presetID="10" presetClass="entr" presetSubtype="0" fill="hold" grpId="0" nodeType="withEffect">
                                  <p:stCondLst>
                                    <p:cond delay="200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0" grpId="0"/>
      <p:bldP spid="61" grpId="0"/>
      <p:bldP spid="62" grpId="0"/>
      <p:bldP spid="63"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3</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Freeform 5"/>
          <p:cNvSpPr/>
          <p:nvPr/>
        </p:nvSpPr>
        <p:spPr bwMode="auto">
          <a:xfrm rot="10800000">
            <a:off x="6702425" y="2338388"/>
            <a:ext cx="266700" cy="436562"/>
          </a:xfrm>
          <a:prstGeom prst="triangle">
            <a:avLst>
              <a:gd name="adj" fmla="val 50000"/>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57341A"/>
              </a:solidFill>
              <a:latin typeface="宋体" panose="02010600030101010101" pitchFamily="2" charset="-122"/>
            </a:endParaRPr>
          </a:p>
        </p:txBody>
      </p:sp>
      <p:grpSp>
        <p:nvGrpSpPr>
          <p:cNvPr id="8" name="组合 7"/>
          <p:cNvGrpSpPr/>
          <p:nvPr/>
        </p:nvGrpSpPr>
        <p:grpSpPr>
          <a:xfrm>
            <a:off x="911225" y="2800283"/>
            <a:ext cx="6057900" cy="2655887"/>
            <a:chOff x="911225" y="2800283"/>
            <a:chExt cx="6057900" cy="2655887"/>
          </a:xfrm>
          <a:solidFill>
            <a:schemeClr val="accent4"/>
          </a:solidFill>
        </p:grpSpPr>
        <p:sp>
          <p:nvSpPr>
            <p:cNvPr id="9" name="Freeform 8"/>
            <p:cNvSpPr>
              <a:spLocks noEditPoints="1"/>
            </p:cNvSpPr>
            <p:nvPr/>
          </p:nvSpPr>
          <p:spPr bwMode="auto">
            <a:xfrm>
              <a:off x="3238500" y="4316345"/>
              <a:ext cx="254000"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5 h 20"/>
                <a:gd name="T12" fmla="*/ 4 w 20"/>
                <a:gd name="T13" fmla="*/ 10 h 20"/>
                <a:gd name="T14" fmla="*/ 10 w 20"/>
                <a:gd name="T15" fmla="*/ 16 h 20"/>
                <a:gd name="T16" fmla="*/ 16 w 20"/>
                <a:gd name="T17" fmla="*/ 10 h 20"/>
                <a:gd name="T18" fmla="*/ 10 w 20"/>
                <a:gd name="T19"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0" name="Freeform 9"/>
            <p:cNvSpPr>
              <a:spLocks noEditPoints="1"/>
            </p:cNvSpPr>
            <p:nvPr/>
          </p:nvSpPr>
          <p:spPr bwMode="auto">
            <a:xfrm>
              <a:off x="5640388" y="4190933"/>
              <a:ext cx="254000"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1" name="Freeform 10"/>
            <p:cNvSpPr>
              <a:spLocks noEditPoints="1"/>
            </p:cNvSpPr>
            <p:nvPr/>
          </p:nvSpPr>
          <p:spPr bwMode="auto">
            <a:xfrm>
              <a:off x="1366838" y="4667183"/>
              <a:ext cx="254000" cy="249237"/>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5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2" name="Freeform 11"/>
            <p:cNvSpPr>
              <a:spLocks noEditPoints="1"/>
            </p:cNvSpPr>
            <p:nvPr/>
          </p:nvSpPr>
          <p:spPr bwMode="auto">
            <a:xfrm>
              <a:off x="2428875" y="3941695"/>
              <a:ext cx="254000" cy="249238"/>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6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3" name="Freeform 12"/>
            <p:cNvSpPr>
              <a:spLocks noEditPoints="1"/>
            </p:cNvSpPr>
            <p:nvPr/>
          </p:nvSpPr>
          <p:spPr bwMode="auto">
            <a:xfrm>
              <a:off x="4465638" y="3801995"/>
              <a:ext cx="252412" cy="250825"/>
            </a:xfrm>
            <a:custGeom>
              <a:avLst/>
              <a:gdLst>
                <a:gd name="T0" fmla="*/ 10 w 20"/>
                <a:gd name="T1" fmla="*/ 20 h 20"/>
                <a:gd name="T2" fmla="*/ 0 w 20"/>
                <a:gd name="T3" fmla="*/ 10 h 20"/>
                <a:gd name="T4" fmla="*/ 10 w 20"/>
                <a:gd name="T5" fmla="*/ 0 h 20"/>
                <a:gd name="T6" fmla="*/ 20 w 20"/>
                <a:gd name="T7" fmla="*/ 10 h 20"/>
                <a:gd name="T8" fmla="*/ 10 w 20"/>
                <a:gd name="T9" fmla="*/ 20 h 20"/>
                <a:gd name="T10" fmla="*/ 10 w 20"/>
                <a:gd name="T11" fmla="*/ 4 h 20"/>
                <a:gd name="T12" fmla="*/ 4 w 20"/>
                <a:gd name="T13" fmla="*/ 10 h 20"/>
                <a:gd name="T14" fmla="*/ 10 w 20"/>
                <a:gd name="T15" fmla="*/ 15 h 20"/>
                <a:gd name="T16" fmla="*/ 16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4" y="6"/>
                    <a:pt x="4" y="10"/>
                  </a:cubicBezTo>
                  <a:cubicBezTo>
                    <a:pt x="4" y="13"/>
                    <a:pt x="7" y="15"/>
                    <a:pt x="10" y="15"/>
                  </a:cubicBezTo>
                  <a:cubicBezTo>
                    <a:pt x="13" y="15"/>
                    <a:pt x="16" y="13"/>
                    <a:pt x="16" y="10"/>
                  </a:cubicBezTo>
                  <a:cubicBezTo>
                    <a:pt x="16" y="6"/>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4" name="Freeform 13"/>
            <p:cNvSpPr>
              <a:spLocks noEditPoints="1"/>
            </p:cNvSpPr>
            <p:nvPr/>
          </p:nvSpPr>
          <p:spPr bwMode="auto">
            <a:xfrm>
              <a:off x="6702425" y="2800283"/>
              <a:ext cx="266700" cy="250825"/>
            </a:xfrm>
            <a:custGeom>
              <a:avLst/>
              <a:gdLst>
                <a:gd name="T0" fmla="*/ 11 w 21"/>
                <a:gd name="T1" fmla="*/ 20 h 20"/>
                <a:gd name="T2" fmla="*/ 0 w 21"/>
                <a:gd name="T3" fmla="*/ 10 h 20"/>
                <a:gd name="T4" fmla="*/ 11 w 21"/>
                <a:gd name="T5" fmla="*/ 0 h 20"/>
                <a:gd name="T6" fmla="*/ 21 w 21"/>
                <a:gd name="T7" fmla="*/ 10 h 20"/>
                <a:gd name="T8" fmla="*/ 11 w 21"/>
                <a:gd name="T9" fmla="*/ 20 h 20"/>
                <a:gd name="T10" fmla="*/ 11 w 21"/>
                <a:gd name="T11" fmla="*/ 4 h 20"/>
                <a:gd name="T12" fmla="*/ 5 w 21"/>
                <a:gd name="T13" fmla="*/ 10 h 20"/>
                <a:gd name="T14" fmla="*/ 11 w 21"/>
                <a:gd name="T15" fmla="*/ 16 h 20"/>
                <a:gd name="T16" fmla="*/ 16 w 21"/>
                <a:gd name="T17" fmla="*/ 10 h 20"/>
                <a:gd name="T18" fmla="*/ 11 w 21"/>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0">
                  <a:moveTo>
                    <a:pt x="11" y="20"/>
                  </a:moveTo>
                  <a:cubicBezTo>
                    <a:pt x="5" y="20"/>
                    <a:pt x="0" y="16"/>
                    <a:pt x="0" y="10"/>
                  </a:cubicBezTo>
                  <a:cubicBezTo>
                    <a:pt x="0" y="5"/>
                    <a:pt x="5" y="0"/>
                    <a:pt x="11" y="0"/>
                  </a:cubicBezTo>
                  <a:cubicBezTo>
                    <a:pt x="16" y="0"/>
                    <a:pt x="21" y="5"/>
                    <a:pt x="21" y="10"/>
                  </a:cubicBezTo>
                  <a:cubicBezTo>
                    <a:pt x="21" y="16"/>
                    <a:pt x="16" y="20"/>
                    <a:pt x="11" y="20"/>
                  </a:cubicBezTo>
                  <a:close/>
                  <a:moveTo>
                    <a:pt x="11" y="4"/>
                  </a:moveTo>
                  <a:cubicBezTo>
                    <a:pt x="7" y="4"/>
                    <a:pt x="5" y="7"/>
                    <a:pt x="5" y="10"/>
                  </a:cubicBezTo>
                  <a:cubicBezTo>
                    <a:pt x="5" y="13"/>
                    <a:pt x="7" y="16"/>
                    <a:pt x="11" y="16"/>
                  </a:cubicBezTo>
                  <a:cubicBezTo>
                    <a:pt x="14" y="16"/>
                    <a:pt x="16" y="13"/>
                    <a:pt x="16" y="10"/>
                  </a:cubicBezTo>
                  <a:cubicBezTo>
                    <a:pt x="16" y="7"/>
                    <a:pt x="14" y="4"/>
                    <a:pt x="11"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5" name="Freeform 14"/>
            <p:cNvSpPr/>
            <p:nvPr/>
          </p:nvSpPr>
          <p:spPr bwMode="auto">
            <a:xfrm>
              <a:off x="911225" y="4841808"/>
              <a:ext cx="519113" cy="614362"/>
            </a:xfrm>
            <a:custGeom>
              <a:avLst/>
              <a:gdLst>
                <a:gd name="T0" fmla="*/ 18 w 370"/>
                <a:gd name="T1" fmla="*/ 444 h 444"/>
                <a:gd name="T2" fmla="*/ 0 w 370"/>
                <a:gd name="T3" fmla="*/ 425 h 444"/>
                <a:gd name="T4" fmla="*/ 352 w 370"/>
                <a:gd name="T5" fmla="*/ 0 h 444"/>
                <a:gd name="T6" fmla="*/ 370 w 370"/>
                <a:gd name="T7" fmla="*/ 18 h 444"/>
                <a:gd name="T8" fmla="*/ 18 w 370"/>
                <a:gd name="T9" fmla="*/ 444 h 444"/>
              </a:gdLst>
              <a:ahLst/>
              <a:cxnLst>
                <a:cxn ang="0">
                  <a:pos x="T0" y="T1"/>
                </a:cxn>
                <a:cxn ang="0">
                  <a:pos x="T2" y="T3"/>
                </a:cxn>
                <a:cxn ang="0">
                  <a:pos x="T4" y="T5"/>
                </a:cxn>
                <a:cxn ang="0">
                  <a:pos x="T6" y="T7"/>
                </a:cxn>
                <a:cxn ang="0">
                  <a:pos x="T8" y="T9"/>
                </a:cxn>
              </a:cxnLst>
              <a:rect l="0" t="0" r="r" b="b"/>
              <a:pathLst>
                <a:path w="370" h="444">
                  <a:moveTo>
                    <a:pt x="18" y="444"/>
                  </a:moveTo>
                  <a:lnTo>
                    <a:pt x="0" y="425"/>
                  </a:lnTo>
                  <a:lnTo>
                    <a:pt x="352" y="0"/>
                  </a:lnTo>
                  <a:lnTo>
                    <a:pt x="370" y="18"/>
                  </a:lnTo>
                  <a:lnTo>
                    <a:pt x="18" y="444"/>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6" name="Freeform 15"/>
            <p:cNvSpPr/>
            <p:nvPr/>
          </p:nvSpPr>
          <p:spPr bwMode="auto">
            <a:xfrm>
              <a:off x="1570038" y="4090920"/>
              <a:ext cx="898525" cy="638175"/>
            </a:xfrm>
            <a:custGeom>
              <a:avLst/>
              <a:gdLst>
                <a:gd name="T0" fmla="*/ 18 w 641"/>
                <a:gd name="T1" fmla="*/ 462 h 462"/>
                <a:gd name="T2" fmla="*/ 0 w 641"/>
                <a:gd name="T3" fmla="*/ 444 h 462"/>
                <a:gd name="T4" fmla="*/ 631 w 641"/>
                <a:gd name="T5" fmla="*/ 0 h 462"/>
                <a:gd name="T6" fmla="*/ 641 w 641"/>
                <a:gd name="T7" fmla="*/ 18 h 462"/>
                <a:gd name="T8" fmla="*/ 18 w 641"/>
                <a:gd name="T9" fmla="*/ 462 h 462"/>
              </a:gdLst>
              <a:ahLst/>
              <a:cxnLst>
                <a:cxn ang="0">
                  <a:pos x="T0" y="T1"/>
                </a:cxn>
                <a:cxn ang="0">
                  <a:pos x="T2" y="T3"/>
                </a:cxn>
                <a:cxn ang="0">
                  <a:pos x="T4" y="T5"/>
                </a:cxn>
                <a:cxn ang="0">
                  <a:pos x="T6" y="T7"/>
                </a:cxn>
                <a:cxn ang="0">
                  <a:pos x="T8" y="T9"/>
                </a:cxn>
              </a:cxnLst>
              <a:rect l="0" t="0" r="r" b="b"/>
              <a:pathLst>
                <a:path w="641" h="462">
                  <a:moveTo>
                    <a:pt x="18" y="462"/>
                  </a:moveTo>
                  <a:lnTo>
                    <a:pt x="0" y="444"/>
                  </a:lnTo>
                  <a:lnTo>
                    <a:pt x="631" y="0"/>
                  </a:lnTo>
                  <a:lnTo>
                    <a:pt x="641" y="18"/>
                  </a:lnTo>
                  <a:lnTo>
                    <a:pt x="18" y="462"/>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7" name="Freeform 16"/>
            <p:cNvSpPr/>
            <p:nvPr/>
          </p:nvSpPr>
          <p:spPr bwMode="auto">
            <a:xfrm>
              <a:off x="2644775" y="4065520"/>
              <a:ext cx="631825" cy="414338"/>
            </a:xfrm>
            <a:custGeom>
              <a:avLst/>
              <a:gdLst>
                <a:gd name="T0" fmla="*/ 442 w 451"/>
                <a:gd name="T1" fmla="*/ 299 h 299"/>
                <a:gd name="T2" fmla="*/ 0 w 451"/>
                <a:gd name="T3" fmla="*/ 27 h 299"/>
                <a:gd name="T4" fmla="*/ 9 w 451"/>
                <a:gd name="T5" fmla="*/ 0 h 299"/>
                <a:gd name="T6" fmla="*/ 451 w 451"/>
                <a:gd name="T7" fmla="*/ 272 h 299"/>
                <a:gd name="T8" fmla="*/ 442 w 451"/>
                <a:gd name="T9" fmla="*/ 299 h 299"/>
              </a:gdLst>
              <a:ahLst/>
              <a:cxnLst>
                <a:cxn ang="0">
                  <a:pos x="T0" y="T1"/>
                </a:cxn>
                <a:cxn ang="0">
                  <a:pos x="T2" y="T3"/>
                </a:cxn>
                <a:cxn ang="0">
                  <a:pos x="T4" y="T5"/>
                </a:cxn>
                <a:cxn ang="0">
                  <a:pos x="T6" y="T7"/>
                </a:cxn>
                <a:cxn ang="0">
                  <a:pos x="T8" y="T9"/>
                </a:cxn>
              </a:cxnLst>
              <a:rect l="0" t="0" r="r" b="b"/>
              <a:pathLst>
                <a:path w="451" h="299">
                  <a:moveTo>
                    <a:pt x="442" y="299"/>
                  </a:moveTo>
                  <a:lnTo>
                    <a:pt x="0" y="27"/>
                  </a:lnTo>
                  <a:lnTo>
                    <a:pt x="9" y="0"/>
                  </a:lnTo>
                  <a:lnTo>
                    <a:pt x="451" y="272"/>
                  </a:lnTo>
                  <a:lnTo>
                    <a:pt x="442" y="299"/>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8" name="Freeform 17"/>
            <p:cNvSpPr/>
            <p:nvPr/>
          </p:nvSpPr>
          <p:spPr bwMode="auto">
            <a:xfrm>
              <a:off x="3454400" y="3928995"/>
              <a:ext cx="1049338" cy="538163"/>
            </a:xfrm>
            <a:custGeom>
              <a:avLst/>
              <a:gdLst>
                <a:gd name="T0" fmla="*/ 9 w 749"/>
                <a:gd name="T1" fmla="*/ 389 h 389"/>
                <a:gd name="T2" fmla="*/ 0 w 749"/>
                <a:gd name="T3" fmla="*/ 362 h 389"/>
                <a:gd name="T4" fmla="*/ 740 w 749"/>
                <a:gd name="T5" fmla="*/ 0 h 389"/>
                <a:gd name="T6" fmla="*/ 749 w 749"/>
                <a:gd name="T7" fmla="*/ 27 h 389"/>
                <a:gd name="T8" fmla="*/ 9 w 749"/>
                <a:gd name="T9" fmla="*/ 389 h 389"/>
              </a:gdLst>
              <a:ahLst/>
              <a:cxnLst>
                <a:cxn ang="0">
                  <a:pos x="T0" y="T1"/>
                </a:cxn>
                <a:cxn ang="0">
                  <a:pos x="T2" y="T3"/>
                </a:cxn>
                <a:cxn ang="0">
                  <a:pos x="T4" y="T5"/>
                </a:cxn>
                <a:cxn ang="0">
                  <a:pos x="T6" y="T7"/>
                </a:cxn>
                <a:cxn ang="0">
                  <a:pos x="T8" y="T9"/>
                </a:cxn>
              </a:cxnLst>
              <a:rect l="0" t="0" r="r" b="b"/>
              <a:pathLst>
                <a:path w="749" h="389">
                  <a:moveTo>
                    <a:pt x="9" y="389"/>
                  </a:moveTo>
                  <a:lnTo>
                    <a:pt x="0" y="362"/>
                  </a:lnTo>
                  <a:lnTo>
                    <a:pt x="740" y="0"/>
                  </a:lnTo>
                  <a:lnTo>
                    <a:pt x="749" y="27"/>
                  </a:lnTo>
                  <a:lnTo>
                    <a:pt x="9" y="389"/>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19" name="Freeform 18"/>
            <p:cNvSpPr/>
            <p:nvPr/>
          </p:nvSpPr>
          <p:spPr bwMode="auto">
            <a:xfrm>
              <a:off x="4679950" y="3928995"/>
              <a:ext cx="998538" cy="436563"/>
            </a:xfrm>
            <a:custGeom>
              <a:avLst/>
              <a:gdLst>
                <a:gd name="T0" fmla="*/ 704 w 713"/>
                <a:gd name="T1" fmla="*/ 316 h 316"/>
                <a:gd name="T2" fmla="*/ 0 w 713"/>
                <a:gd name="T3" fmla="*/ 18 h 316"/>
                <a:gd name="T4" fmla="*/ 9 w 713"/>
                <a:gd name="T5" fmla="*/ 0 h 316"/>
                <a:gd name="T6" fmla="*/ 713 w 713"/>
                <a:gd name="T7" fmla="*/ 289 h 316"/>
                <a:gd name="T8" fmla="*/ 704 w 713"/>
                <a:gd name="T9" fmla="*/ 316 h 316"/>
              </a:gdLst>
              <a:ahLst/>
              <a:cxnLst>
                <a:cxn ang="0">
                  <a:pos x="T0" y="T1"/>
                </a:cxn>
                <a:cxn ang="0">
                  <a:pos x="T2" y="T3"/>
                </a:cxn>
                <a:cxn ang="0">
                  <a:pos x="T4" y="T5"/>
                </a:cxn>
                <a:cxn ang="0">
                  <a:pos x="T6" y="T7"/>
                </a:cxn>
                <a:cxn ang="0">
                  <a:pos x="T8" y="T9"/>
                </a:cxn>
              </a:cxnLst>
              <a:rect l="0" t="0" r="r" b="b"/>
              <a:pathLst>
                <a:path w="713" h="316">
                  <a:moveTo>
                    <a:pt x="704" y="316"/>
                  </a:moveTo>
                  <a:lnTo>
                    <a:pt x="0" y="18"/>
                  </a:lnTo>
                  <a:lnTo>
                    <a:pt x="9" y="0"/>
                  </a:lnTo>
                  <a:lnTo>
                    <a:pt x="713" y="289"/>
                  </a:lnTo>
                  <a:lnTo>
                    <a:pt x="704" y="316"/>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sp>
          <p:nvSpPr>
            <p:cNvPr id="20" name="Freeform 19"/>
            <p:cNvSpPr/>
            <p:nvPr/>
          </p:nvSpPr>
          <p:spPr bwMode="auto">
            <a:xfrm>
              <a:off x="5830888" y="2976495"/>
              <a:ext cx="973137" cy="1314450"/>
            </a:xfrm>
            <a:custGeom>
              <a:avLst/>
              <a:gdLst>
                <a:gd name="T0" fmla="*/ 27 w 695"/>
                <a:gd name="T1" fmla="*/ 950 h 950"/>
                <a:gd name="T2" fmla="*/ 0 w 695"/>
                <a:gd name="T3" fmla="*/ 941 h 950"/>
                <a:gd name="T4" fmla="*/ 677 w 695"/>
                <a:gd name="T5" fmla="*/ 0 h 950"/>
                <a:gd name="T6" fmla="*/ 695 w 695"/>
                <a:gd name="T7" fmla="*/ 18 h 950"/>
                <a:gd name="T8" fmla="*/ 27 w 695"/>
                <a:gd name="T9" fmla="*/ 950 h 950"/>
              </a:gdLst>
              <a:ahLst/>
              <a:cxnLst>
                <a:cxn ang="0">
                  <a:pos x="T0" y="T1"/>
                </a:cxn>
                <a:cxn ang="0">
                  <a:pos x="T2" y="T3"/>
                </a:cxn>
                <a:cxn ang="0">
                  <a:pos x="T4" y="T5"/>
                </a:cxn>
                <a:cxn ang="0">
                  <a:pos x="T6" y="T7"/>
                </a:cxn>
                <a:cxn ang="0">
                  <a:pos x="T8" y="T9"/>
                </a:cxn>
              </a:cxnLst>
              <a:rect l="0" t="0" r="r" b="b"/>
              <a:pathLst>
                <a:path w="695" h="950">
                  <a:moveTo>
                    <a:pt x="27" y="950"/>
                  </a:moveTo>
                  <a:lnTo>
                    <a:pt x="0" y="941"/>
                  </a:lnTo>
                  <a:lnTo>
                    <a:pt x="677" y="0"/>
                  </a:lnTo>
                  <a:lnTo>
                    <a:pt x="695" y="18"/>
                  </a:lnTo>
                  <a:lnTo>
                    <a:pt x="27" y="950"/>
                  </a:lnTo>
                  <a:close/>
                </a:path>
              </a:pathLst>
            </a:custGeom>
            <a:grpFill/>
            <a:ln>
              <a:noFill/>
            </a:ln>
          </p:spPr>
          <p:txBody>
            <a:bodyPr/>
            <a:lstStyle/>
            <a:p>
              <a:pPr defTabSz="914400" eaLnBrk="1" fontAlgn="auto" hangingPunct="1">
                <a:spcBef>
                  <a:spcPts val="0"/>
                </a:spcBef>
                <a:spcAft>
                  <a:spcPts val="0"/>
                </a:spcAft>
                <a:defRPr/>
              </a:pPr>
              <a:endParaRPr lang="zh-CN" altLang="en-US" dirty="0">
                <a:solidFill>
                  <a:srgbClr val="57341A"/>
                </a:solidFill>
                <a:latin typeface="宋体" panose="02010600030101010101" pitchFamily="2" charset="-122"/>
                <a:ea typeface="宋体" panose="02010600030101010101" pitchFamily="2" charset="-122"/>
              </a:endParaRPr>
            </a:p>
          </p:txBody>
        </p:sp>
      </p:grpSp>
      <p:sp>
        <p:nvSpPr>
          <p:cNvPr id="21" name="Freeform 6"/>
          <p:cNvSpPr/>
          <p:nvPr/>
        </p:nvSpPr>
        <p:spPr bwMode="auto">
          <a:xfrm rot="10800000">
            <a:off x="1658938" y="3127375"/>
            <a:ext cx="276225" cy="425450"/>
          </a:xfrm>
          <a:prstGeom prst="triangle">
            <a:avLst>
              <a:gd name="adj" fmla="val 50000"/>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FFFFFF"/>
              </a:solidFill>
            </a:endParaRPr>
          </a:p>
        </p:txBody>
      </p:sp>
      <p:grpSp>
        <p:nvGrpSpPr>
          <p:cNvPr id="22" name="组合 21"/>
          <p:cNvGrpSpPr/>
          <p:nvPr/>
        </p:nvGrpSpPr>
        <p:grpSpPr>
          <a:xfrm>
            <a:off x="898525" y="3363845"/>
            <a:ext cx="5905500" cy="1616075"/>
            <a:chOff x="898525" y="3363845"/>
            <a:chExt cx="5905500" cy="1616075"/>
          </a:xfrm>
          <a:solidFill>
            <a:schemeClr val="accent2"/>
          </a:solidFill>
        </p:grpSpPr>
        <p:sp>
          <p:nvSpPr>
            <p:cNvPr id="23" name="Freeform 20"/>
            <p:cNvSpPr>
              <a:spLocks noEditPoints="1"/>
            </p:cNvSpPr>
            <p:nvPr/>
          </p:nvSpPr>
          <p:spPr bwMode="auto">
            <a:xfrm>
              <a:off x="1671638" y="3652770"/>
              <a:ext cx="252412" cy="263525"/>
            </a:xfrm>
            <a:custGeom>
              <a:avLst/>
              <a:gdLst>
                <a:gd name="T0" fmla="*/ 126075 w 20"/>
                <a:gd name="T1" fmla="*/ 262968 h 21"/>
                <a:gd name="T2" fmla="*/ 0 w 20"/>
                <a:gd name="T3" fmla="*/ 137745 h 21"/>
                <a:gd name="T4" fmla="*/ 126075 w 20"/>
                <a:gd name="T5" fmla="*/ 0 h 21"/>
                <a:gd name="T6" fmla="*/ 252150 w 20"/>
                <a:gd name="T7" fmla="*/ 137745 h 21"/>
                <a:gd name="T8" fmla="*/ 126075 w 20"/>
                <a:gd name="T9" fmla="*/ 262968 h 21"/>
                <a:gd name="T10" fmla="*/ 126075 w 20"/>
                <a:gd name="T11" fmla="*/ 62611 h 21"/>
                <a:gd name="T12" fmla="*/ 50430 w 20"/>
                <a:gd name="T13" fmla="*/ 137745 h 21"/>
                <a:gd name="T14" fmla="*/ 126075 w 20"/>
                <a:gd name="T15" fmla="*/ 200357 h 21"/>
                <a:gd name="T16" fmla="*/ 201720 w 20"/>
                <a:gd name="T17" fmla="*/ 137745 h 21"/>
                <a:gd name="T18" fmla="*/ 126075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1">
                  <a:moveTo>
                    <a:pt x="10" y="21"/>
                  </a:moveTo>
                  <a:cubicBezTo>
                    <a:pt x="5" y="21"/>
                    <a:pt x="0" y="16"/>
                    <a:pt x="0" y="11"/>
                  </a:cubicBezTo>
                  <a:cubicBezTo>
                    <a:pt x="0" y="5"/>
                    <a:pt x="5" y="0"/>
                    <a:pt x="10" y="0"/>
                  </a:cubicBezTo>
                  <a:cubicBezTo>
                    <a:pt x="16" y="0"/>
                    <a:pt x="20" y="5"/>
                    <a:pt x="20" y="11"/>
                  </a:cubicBezTo>
                  <a:cubicBezTo>
                    <a:pt x="20" y="16"/>
                    <a:pt x="16" y="21"/>
                    <a:pt x="10" y="21"/>
                  </a:cubicBezTo>
                  <a:close/>
                  <a:moveTo>
                    <a:pt x="10" y="5"/>
                  </a:moveTo>
                  <a:cubicBezTo>
                    <a:pt x="7" y="5"/>
                    <a:pt x="4" y="7"/>
                    <a:pt x="4" y="11"/>
                  </a:cubicBezTo>
                  <a:cubicBezTo>
                    <a:pt x="4" y="14"/>
                    <a:pt x="7" y="16"/>
                    <a:pt x="10" y="16"/>
                  </a:cubicBezTo>
                  <a:cubicBezTo>
                    <a:pt x="13" y="16"/>
                    <a:pt x="16" y="14"/>
                    <a:pt x="16" y="11"/>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4" name="Freeform 21"/>
            <p:cNvSpPr>
              <a:spLocks noEditPoints="1"/>
            </p:cNvSpPr>
            <p:nvPr/>
          </p:nvSpPr>
          <p:spPr bwMode="auto">
            <a:xfrm>
              <a:off x="2303463" y="4578283"/>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200410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5" name="Freeform 22"/>
            <p:cNvSpPr>
              <a:spLocks noEditPoints="1"/>
            </p:cNvSpPr>
            <p:nvPr/>
          </p:nvSpPr>
          <p:spPr bwMode="auto">
            <a:xfrm>
              <a:off x="3187700" y="3363845"/>
              <a:ext cx="252413"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4"/>
                    <a:pt x="5" y="0"/>
                    <a:pt x="10" y="0"/>
                  </a:cubicBezTo>
                  <a:cubicBezTo>
                    <a:pt x="16" y="0"/>
                    <a:pt x="20" y="4"/>
                    <a:pt x="20" y="10"/>
                  </a:cubicBezTo>
                  <a:cubicBezTo>
                    <a:pt x="20" y="16"/>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6" name="Freeform 23"/>
            <p:cNvSpPr>
              <a:spLocks noEditPoints="1"/>
            </p:cNvSpPr>
            <p:nvPr/>
          </p:nvSpPr>
          <p:spPr bwMode="auto">
            <a:xfrm>
              <a:off x="4124325" y="4179820"/>
              <a:ext cx="252413" cy="249238"/>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7" name="Freeform 24"/>
            <p:cNvSpPr>
              <a:spLocks noEditPoints="1"/>
            </p:cNvSpPr>
            <p:nvPr/>
          </p:nvSpPr>
          <p:spPr bwMode="auto">
            <a:xfrm>
              <a:off x="5173663" y="3401945"/>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8" name="Freeform 25"/>
            <p:cNvSpPr>
              <a:spLocks noEditPoints="1"/>
            </p:cNvSpPr>
            <p:nvPr/>
          </p:nvSpPr>
          <p:spPr bwMode="auto">
            <a:xfrm>
              <a:off x="6551613" y="3752783"/>
              <a:ext cx="252412"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50430 w 20"/>
                <a:gd name="T13" fmla="*/ 125256 h 20"/>
                <a:gd name="T14" fmla="*/ 126075 w 20"/>
                <a:gd name="T15" fmla="*/ 200410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6" y="0"/>
                    <a:pt x="20" y="4"/>
                    <a:pt x="20" y="10"/>
                  </a:cubicBezTo>
                  <a:cubicBezTo>
                    <a:pt x="20" y="15"/>
                    <a:pt x="16" y="20"/>
                    <a:pt x="10" y="20"/>
                  </a:cubicBezTo>
                  <a:close/>
                  <a:moveTo>
                    <a:pt x="10" y="4"/>
                  </a:moveTo>
                  <a:cubicBezTo>
                    <a:pt x="7" y="4"/>
                    <a:pt x="4" y="7"/>
                    <a:pt x="4" y="10"/>
                  </a:cubicBezTo>
                  <a:cubicBezTo>
                    <a:pt x="4" y="13"/>
                    <a:pt x="7" y="16"/>
                    <a:pt x="10" y="16"/>
                  </a:cubicBezTo>
                  <a:cubicBezTo>
                    <a:pt x="13" y="16"/>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9" name="Freeform 26"/>
            <p:cNvSpPr/>
            <p:nvPr/>
          </p:nvSpPr>
          <p:spPr bwMode="auto">
            <a:xfrm>
              <a:off x="898525" y="3852795"/>
              <a:ext cx="847725" cy="1127125"/>
            </a:xfrm>
            <a:custGeom>
              <a:avLst/>
              <a:gdLst>
                <a:gd name="T0" fmla="*/ 37823 w 605"/>
                <a:gd name="T1" fmla="*/ 1127996 h 815"/>
                <a:gd name="T2" fmla="*/ 0 w 605"/>
                <a:gd name="T3" fmla="*/ 1103083 h 815"/>
                <a:gd name="T4" fmla="*/ 822291 w 605"/>
                <a:gd name="T5" fmla="*/ 0 h 815"/>
                <a:gd name="T6" fmla="*/ 847506 w 605"/>
                <a:gd name="T7" fmla="*/ 24913 h 815"/>
                <a:gd name="T8" fmla="*/ 37823 w 605"/>
                <a:gd name="T9" fmla="*/ 1127996 h 8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815">
                  <a:moveTo>
                    <a:pt x="27" y="815"/>
                  </a:moveTo>
                  <a:lnTo>
                    <a:pt x="0" y="797"/>
                  </a:lnTo>
                  <a:lnTo>
                    <a:pt x="587" y="0"/>
                  </a:lnTo>
                  <a:lnTo>
                    <a:pt x="605" y="18"/>
                  </a:lnTo>
                  <a:lnTo>
                    <a:pt x="27" y="815"/>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0" name="Freeform 27"/>
            <p:cNvSpPr/>
            <p:nvPr/>
          </p:nvSpPr>
          <p:spPr bwMode="auto">
            <a:xfrm>
              <a:off x="1873250" y="3814695"/>
              <a:ext cx="504825" cy="827088"/>
            </a:xfrm>
            <a:custGeom>
              <a:avLst/>
              <a:gdLst>
                <a:gd name="T0" fmla="*/ 467879 w 361"/>
                <a:gd name="T1" fmla="*/ 826275 h 597"/>
                <a:gd name="T2" fmla="*/ 0 w 361"/>
                <a:gd name="T3" fmla="*/ 24913 h 597"/>
                <a:gd name="T4" fmla="*/ 37823 w 361"/>
                <a:gd name="T5" fmla="*/ 0 h 597"/>
                <a:gd name="T6" fmla="*/ 505702 w 361"/>
                <a:gd name="T7" fmla="*/ 813819 h 597"/>
                <a:gd name="T8" fmla="*/ 467879 w 361"/>
                <a:gd name="T9" fmla="*/ 826275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 h="597">
                  <a:moveTo>
                    <a:pt x="334" y="597"/>
                  </a:moveTo>
                  <a:lnTo>
                    <a:pt x="0" y="18"/>
                  </a:lnTo>
                  <a:lnTo>
                    <a:pt x="27" y="0"/>
                  </a:lnTo>
                  <a:lnTo>
                    <a:pt x="361" y="588"/>
                  </a:lnTo>
                  <a:lnTo>
                    <a:pt x="334" y="597"/>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1" name="Freeform 28"/>
            <p:cNvSpPr/>
            <p:nvPr/>
          </p:nvSpPr>
          <p:spPr bwMode="auto">
            <a:xfrm>
              <a:off x="2493963" y="3552758"/>
              <a:ext cx="795337" cy="1101725"/>
            </a:xfrm>
            <a:custGeom>
              <a:avLst/>
              <a:gdLst>
                <a:gd name="T0" fmla="*/ 25215 w 568"/>
                <a:gd name="T1" fmla="*/ 1101699 h 796"/>
                <a:gd name="T2" fmla="*/ 0 w 568"/>
                <a:gd name="T3" fmla="*/ 1076786 h 796"/>
                <a:gd name="T4" fmla="*/ 757852 w 568"/>
                <a:gd name="T5" fmla="*/ 0 h 796"/>
                <a:gd name="T6" fmla="*/ 795675 w 568"/>
                <a:gd name="T7" fmla="*/ 24913 h 796"/>
                <a:gd name="T8" fmla="*/ 25215 w 568"/>
                <a:gd name="T9" fmla="*/ 1101699 h 7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8" h="796">
                  <a:moveTo>
                    <a:pt x="18" y="796"/>
                  </a:moveTo>
                  <a:lnTo>
                    <a:pt x="0" y="778"/>
                  </a:lnTo>
                  <a:lnTo>
                    <a:pt x="541" y="0"/>
                  </a:lnTo>
                  <a:lnTo>
                    <a:pt x="568" y="18"/>
                  </a:lnTo>
                  <a:lnTo>
                    <a:pt x="18" y="796"/>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2" name="Freeform 29"/>
            <p:cNvSpPr/>
            <p:nvPr/>
          </p:nvSpPr>
          <p:spPr bwMode="auto">
            <a:xfrm>
              <a:off x="3376613" y="3552758"/>
              <a:ext cx="811212" cy="688975"/>
            </a:xfrm>
            <a:custGeom>
              <a:avLst/>
              <a:gdLst>
                <a:gd name="T0" fmla="*/ 784468 w 578"/>
                <a:gd name="T1" fmla="*/ 689254 h 498"/>
                <a:gd name="T2" fmla="*/ 0 w 578"/>
                <a:gd name="T3" fmla="*/ 24913 h 498"/>
                <a:gd name="T4" fmla="*/ 25215 w 578"/>
                <a:gd name="T5" fmla="*/ 0 h 498"/>
                <a:gd name="T6" fmla="*/ 809683 w 578"/>
                <a:gd name="T7" fmla="*/ 664341 h 498"/>
                <a:gd name="T8" fmla="*/ 784468 w 578"/>
                <a:gd name="T9" fmla="*/ 689254 h 4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8" h="498">
                  <a:moveTo>
                    <a:pt x="560" y="498"/>
                  </a:moveTo>
                  <a:lnTo>
                    <a:pt x="0" y="18"/>
                  </a:lnTo>
                  <a:lnTo>
                    <a:pt x="18" y="0"/>
                  </a:lnTo>
                  <a:lnTo>
                    <a:pt x="578" y="480"/>
                  </a:lnTo>
                  <a:lnTo>
                    <a:pt x="560" y="498"/>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3" name="Freeform 30"/>
            <p:cNvSpPr/>
            <p:nvPr/>
          </p:nvSpPr>
          <p:spPr bwMode="auto">
            <a:xfrm>
              <a:off x="4338638" y="3589270"/>
              <a:ext cx="909637" cy="714375"/>
            </a:xfrm>
            <a:custGeom>
              <a:avLst/>
              <a:gdLst>
                <a:gd name="T0" fmla="*/ 25215 w 650"/>
                <a:gd name="T1" fmla="*/ 714167 h 516"/>
                <a:gd name="T2" fmla="*/ 0 w 650"/>
                <a:gd name="T3" fmla="*/ 676798 h 516"/>
                <a:gd name="T4" fmla="*/ 885328 w 650"/>
                <a:gd name="T5" fmla="*/ 0 h 516"/>
                <a:gd name="T6" fmla="*/ 910543 w 650"/>
                <a:gd name="T7" fmla="*/ 37369 h 516"/>
                <a:gd name="T8" fmla="*/ 25215 w 650"/>
                <a:gd name="T9" fmla="*/ 714167 h 5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0" h="516">
                  <a:moveTo>
                    <a:pt x="18" y="516"/>
                  </a:moveTo>
                  <a:lnTo>
                    <a:pt x="0" y="489"/>
                  </a:lnTo>
                  <a:lnTo>
                    <a:pt x="632" y="0"/>
                  </a:lnTo>
                  <a:lnTo>
                    <a:pt x="650" y="27"/>
                  </a:lnTo>
                  <a:lnTo>
                    <a:pt x="18" y="516"/>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4" name="Freeform 31"/>
            <p:cNvSpPr/>
            <p:nvPr/>
          </p:nvSpPr>
          <p:spPr bwMode="auto">
            <a:xfrm>
              <a:off x="5402263" y="3527358"/>
              <a:ext cx="1187450" cy="349250"/>
            </a:xfrm>
            <a:custGeom>
              <a:avLst/>
              <a:gdLst>
                <a:gd name="T0" fmla="*/ 1175301 w 848"/>
                <a:gd name="T1" fmla="*/ 350164 h 253"/>
                <a:gd name="T2" fmla="*/ 0 w 848"/>
                <a:gd name="T3" fmla="*/ 37369 h 253"/>
                <a:gd name="T4" fmla="*/ 12608 w 848"/>
                <a:gd name="T5" fmla="*/ 0 h 253"/>
                <a:gd name="T6" fmla="*/ 1187909 w 848"/>
                <a:gd name="T7" fmla="*/ 312795 h 253"/>
                <a:gd name="T8" fmla="*/ 1175301 w 848"/>
                <a:gd name="T9" fmla="*/ 350164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8" h="253">
                  <a:moveTo>
                    <a:pt x="839" y="253"/>
                  </a:moveTo>
                  <a:lnTo>
                    <a:pt x="0" y="27"/>
                  </a:lnTo>
                  <a:lnTo>
                    <a:pt x="9" y="0"/>
                  </a:lnTo>
                  <a:lnTo>
                    <a:pt x="848" y="226"/>
                  </a:lnTo>
                  <a:lnTo>
                    <a:pt x="839" y="253"/>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grpSp>
      <p:sp>
        <p:nvSpPr>
          <p:cNvPr id="35" name="Freeform 7"/>
          <p:cNvSpPr/>
          <p:nvPr/>
        </p:nvSpPr>
        <p:spPr bwMode="auto">
          <a:xfrm rot="10800000">
            <a:off x="3087688" y="2487613"/>
            <a:ext cx="277812" cy="438150"/>
          </a:xfrm>
          <a:prstGeom prst="triangle">
            <a:avLst>
              <a:gd name="adj" fmla="val 50000"/>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endParaRPr lang="zh-CN" altLang="en-US" sz="1800">
              <a:solidFill>
                <a:srgbClr val="FFFFFF"/>
              </a:solidFill>
            </a:endParaRPr>
          </a:p>
        </p:txBody>
      </p:sp>
      <p:grpSp>
        <p:nvGrpSpPr>
          <p:cNvPr id="36" name="组合 35"/>
          <p:cNvGrpSpPr/>
          <p:nvPr/>
        </p:nvGrpSpPr>
        <p:grpSpPr>
          <a:xfrm>
            <a:off x="923925" y="3001895"/>
            <a:ext cx="6551613" cy="2178050"/>
            <a:chOff x="923925" y="3001895"/>
            <a:chExt cx="6551613" cy="2178050"/>
          </a:xfrm>
          <a:solidFill>
            <a:schemeClr val="accent3"/>
          </a:solidFill>
        </p:grpSpPr>
        <p:sp>
          <p:nvSpPr>
            <p:cNvPr id="37" name="Freeform 32"/>
            <p:cNvSpPr>
              <a:spLocks noEditPoints="1"/>
            </p:cNvSpPr>
            <p:nvPr/>
          </p:nvSpPr>
          <p:spPr bwMode="auto">
            <a:xfrm>
              <a:off x="3074988" y="3001895"/>
              <a:ext cx="265112" cy="249238"/>
            </a:xfrm>
            <a:custGeom>
              <a:avLst/>
              <a:gdLst>
                <a:gd name="T0" fmla="*/ 126075 w 21"/>
                <a:gd name="T1" fmla="*/ 250512 h 20"/>
                <a:gd name="T2" fmla="*/ 0 w 21"/>
                <a:gd name="T3" fmla="*/ 125256 h 20"/>
                <a:gd name="T4" fmla="*/ 126075 w 21"/>
                <a:gd name="T5" fmla="*/ 0 h 20"/>
                <a:gd name="T6" fmla="*/ 264758 w 21"/>
                <a:gd name="T7" fmla="*/ 125256 h 20"/>
                <a:gd name="T8" fmla="*/ 126075 w 21"/>
                <a:gd name="T9" fmla="*/ 250512 h 20"/>
                <a:gd name="T10" fmla="*/ 126075 w 21"/>
                <a:gd name="T11" fmla="*/ 50102 h 20"/>
                <a:gd name="T12" fmla="*/ 63038 w 21"/>
                <a:gd name="T13" fmla="*/ 125256 h 20"/>
                <a:gd name="T14" fmla="*/ 126075 w 21"/>
                <a:gd name="T15" fmla="*/ 200410 h 20"/>
                <a:gd name="T16" fmla="*/ 201720 w 21"/>
                <a:gd name="T17" fmla="*/ 125256 h 20"/>
                <a:gd name="T18" fmla="*/ 126075 w 21"/>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0">
                  <a:moveTo>
                    <a:pt x="10" y="20"/>
                  </a:moveTo>
                  <a:cubicBezTo>
                    <a:pt x="5" y="20"/>
                    <a:pt x="0" y="15"/>
                    <a:pt x="0" y="10"/>
                  </a:cubicBezTo>
                  <a:cubicBezTo>
                    <a:pt x="0" y="4"/>
                    <a:pt x="5" y="0"/>
                    <a:pt x="10" y="0"/>
                  </a:cubicBezTo>
                  <a:cubicBezTo>
                    <a:pt x="16" y="0"/>
                    <a:pt x="21" y="4"/>
                    <a:pt x="21" y="10"/>
                  </a:cubicBezTo>
                  <a:cubicBezTo>
                    <a:pt x="21" y="15"/>
                    <a:pt x="16" y="20"/>
                    <a:pt x="10" y="20"/>
                  </a:cubicBezTo>
                  <a:close/>
                  <a:moveTo>
                    <a:pt x="10" y="4"/>
                  </a:moveTo>
                  <a:cubicBezTo>
                    <a:pt x="7" y="4"/>
                    <a:pt x="5" y="7"/>
                    <a:pt x="5" y="10"/>
                  </a:cubicBezTo>
                  <a:cubicBezTo>
                    <a:pt x="5" y="13"/>
                    <a:pt x="7" y="16"/>
                    <a:pt x="10" y="16"/>
                  </a:cubicBezTo>
                  <a:cubicBezTo>
                    <a:pt x="14" y="16"/>
                    <a:pt x="16" y="13"/>
                    <a:pt x="16" y="10"/>
                  </a:cubicBezTo>
                  <a:cubicBezTo>
                    <a:pt x="16" y="7"/>
                    <a:pt x="14"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8" name="Freeform 33"/>
            <p:cNvSpPr>
              <a:spLocks noEditPoints="1"/>
            </p:cNvSpPr>
            <p:nvPr/>
          </p:nvSpPr>
          <p:spPr bwMode="auto">
            <a:xfrm>
              <a:off x="2138363" y="3678170"/>
              <a:ext cx="252412" cy="250825"/>
            </a:xfrm>
            <a:custGeom>
              <a:avLst/>
              <a:gdLst>
                <a:gd name="T0" fmla="*/ 126075 w 20"/>
                <a:gd name="T1" fmla="*/ 250512 h 20"/>
                <a:gd name="T2" fmla="*/ 0 w 20"/>
                <a:gd name="T3" fmla="*/ 125256 h 20"/>
                <a:gd name="T4" fmla="*/ 126075 w 20"/>
                <a:gd name="T5" fmla="*/ 0 h 20"/>
                <a:gd name="T6" fmla="*/ 252150 w 20"/>
                <a:gd name="T7" fmla="*/ 125256 h 20"/>
                <a:gd name="T8" fmla="*/ 126075 w 20"/>
                <a:gd name="T9" fmla="*/ 250512 h 20"/>
                <a:gd name="T10" fmla="*/ 126075 w 20"/>
                <a:gd name="T11" fmla="*/ 50102 h 20"/>
                <a:gd name="T12" fmla="*/ 63038 w 20"/>
                <a:gd name="T13" fmla="*/ 125256 h 20"/>
                <a:gd name="T14" fmla="*/ 126075 w 20"/>
                <a:gd name="T15" fmla="*/ 187884 h 20"/>
                <a:gd name="T16" fmla="*/ 201720 w 20"/>
                <a:gd name="T17" fmla="*/ 125256 h 20"/>
                <a:gd name="T18" fmla="*/ 126075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5"/>
                    <a:pt x="0" y="10"/>
                  </a:cubicBezTo>
                  <a:cubicBezTo>
                    <a:pt x="0" y="4"/>
                    <a:pt x="5" y="0"/>
                    <a:pt x="10" y="0"/>
                  </a:cubicBezTo>
                  <a:cubicBezTo>
                    <a:pt x="16" y="0"/>
                    <a:pt x="20" y="4"/>
                    <a:pt x="20" y="10"/>
                  </a:cubicBezTo>
                  <a:cubicBezTo>
                    <a:pt x="20" y="15"/>
                    <a:pt x="16" y="20"/>
                    <a:pt x="10" y="20"/>
                  </a:cubicBezTo>
                  <a:close/>
                  <a:moveTo>
                    <a:pt x="10" y="4"/>
                  </a:moveTo>
                  <a:cubicBezTo>
                    <a:pt x="7" y="4"/>
                    <a:pt x="5" y="6"/>
                    <a:pt x="5" y="10"/>
                  </a:cubicBezTo>
                  <a:cubicBezTo>
                    <a:pt x="5" y="13"/>
                    <a:pt x="7" y="15"/>
                    <a:pt x="10" y="15"/>
                  </a:cubicBezTo>
                  <a:cubicBezTo>
                    <a:pt x="13" y="15"/>
                    <a:pt x="16" y="13"/>
                    <a:pt x="16" y="10"/>
                  </a:cubicBezTo>
                  <a:cubicBezTo>
                    <a:pt x="16" y="6"/>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9" name="Freeform 34"/>
            <p:cNvSpPr>
              <a:spLocks noEditPoints="1"/>
            </p:cNvSpPr>
            <p:nvPr/>
          </p:nvSpPr>
          <p:spPr bwMode="auto">
            <a:xfrm>
              <a:off x="3806825" y="3703570"/>
              <a:ext cx="254000" cy="261938"/>
            </a:xfrm>
            <a:custGeom>
              <a:avLst/>
              <a:gdLst>
                <a:gd name="T0" fmla="*/ 126776 w 20"/>
                <a:gd name="T1" fmla="*/ 262968 h 21"/>
                <a:gd name="T2" fmla="*/ 0 w 20"/>
                <a:gd name="T3" fmla="*/ 125223 h 21"/>
                <a:gd name="T4" fmla="*/ 126776 w 20"/>
                <a:gd name="T5" fmla="*/ 0 h 21"/>
                <a:gd name="T6" fmla="*/ 253552 w 20"/>
                <a:gd name="T7" fmla="*/ 125223 h 21"/>
                <a:gd name="T8" fmla="*/ 126776 w 20"/>
                <a:gd name="T9" fmla="*/ 262968 h 21"/>
                <a:gd name="T10" fmla="*/ 126776 w 20"/>
                <a:gd name="T11" fmla="*/ 62611 h 21"/>
                <a:gd name="T12" fmla="*/ 50710 w 20"/>
                <a:gd name="T13" fmla="*/ 125223 h 21"/>
                <a:gd name="T14" fmla="*/ 126776 w 20"/>
                <a:gd name="T15" fmla="*/ 200357 h 21"/>
                <a:gd name="T16" fmla="*/ 202842 w 20"/>
                <a:gd name="T17" fmla="*/ 125223 h 21"/>
                <a:gd name="T18" fmla="*/ 126776 w 20"/>
                <a:gd name="T19" fmla="*/ 62611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1">
                  <a:moveTo>
                    <a:pt x="10" y="21"/>
                  </a:moveTo>
                  <a:cubicBezTo>
                    <a:pt x="4" y="21"/>
                    <a:pt x="0" y="16"/>
                    <a:pt x="0" y="10"/>
                  </a:cubicBezTo>
                  <a:cubicBezTo>
                    <a:pt x="0" y="5"/>
                    <a:pt x="4" y="0"/>
                    <a:pt x="10" y="0"/>
                  </a:cubicBezTo>
                  <a:cubicBezTo>
                    <a:pt x="15" y="0"/>
                    <a:pt x="20" y="5"/>
                    <a:pt x="20" y="10"/>
                  </a:cubicBezTo>
                  <a:cubicBezTo>
                    <a:pt x="20" y="16"/>
                    <a:pt x="15" y="21"/>
                    <a:pt x="10" y="21"/>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0" name="Freeform 35"/>
            <p:cNvSpPr>
              <a:spLocks noEditPoints="1"/>
            </p:cNvSpPr>
            <p:nvPr/>
          </p:nvSpPr>
          <p:spPr bwMode="auto">
            <a:xfrm>
              <a:off x="4830763" y="4140133"/>
              <a:ext cx="254000"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50102 h 20"/>
                <a:gd name="T12" fmla="*/ 50710 w 20"/>
                <a:gd name="T13" fmla="*/ 125256 h 20"/>
                <a:gd name="T14" fmla="*/ 126776 w 20"/>
                <a:gd name="T15" fmla="*/ 187884 h 20"/>
                <a:gd name="T16" fmla="*/ 202842 w 20"/>
                <a:gd name="T17" fmla="*/ 125256 h 20"/>
                <a:gd name="T18" fmla="*/ 126776 w 20"/>
                <a:gd name="T19" fmla="*/ 50102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5"/>
                    <a:pt x="0" y="10"/>
                  </a:cubicBezTo>
                  <a:cubicBezTo>
                    <a:pt x="0" y="4"/>
                    <a:pt x="4" y="0"/>
                    <a:pt x="10" y="0"/>
                  </a:cubicBezTo>
                  <a:cubicBezTo>
                    <a:pt x="15" y="0"/>
                    <a:pt x="20" y="4"/>
                    <a:pt x="20" y="10"/>
                  </a:cubicBezTo>
                  <a:cubicBezTo>
                    <a:pt x="20" y="15"/>
                    <a:pt x="15" y="20"/>
                    <a:pt x="10" y="20"/>
                  </a:cubicBezTo>
                  <a:close/>
                  <a:moveTo>
                    <a:pt x="10" y="4"/>
                  </a:moveTo>
                  <a:cubicBezTo>
                    <a:pt x="7" y="4"/>
                    <a:pt x="4" y="7"/>
                    <a:pt x="4" y="10"/>
                  </a:cubicBezTo>
                  <a:cubicBezTo>
                    <a:pt x="4" y="13"/>
                    <a:pt x="7" y="15"/>
                    <a:pt x="10" y="15"/>
                  </a:cubicBezTo>
                  <a:cubicBezTo>
                    <a:pt x="13" y="15"/>
                    <a:pt x="16" y="13"/>
                    <a:pt x="16" y="10"/>
                  </a:cubicBezTo>
                  <a:cubicBezTo>
                    <a:pt x="16" y="7"/>
                    <a:pt x="13" y="4"/>
                    <a:pt x="10" y="4"/>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1" name="Freeform 36"/>
            <p:cNvSpPr>
              <a:spLocks noEditPoints="1"/>
            </p:cNvSpPr>
            <p:nvPr/>
          </p:nvSpPr>
          <p:spPr bwMode="auto">
            <a:xfrm>
              <a:off x="5818188" y="3189220"/>
              <a:ext cx="252412"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63388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5" y="20"/>
                    <a:pt x="0" y="16"/>
                    <a:pt x="0" y="10"/>
                  </a:cubicBezTo>
                  <a:cubicBezTo>
                    <a:pt x="0" y="5"/>
                    <a:pt x="5" y="0"/>
                    <a:pt x="10" y="0"/>
                  </a:cubicBezTo>
                  <a:cubicBezTo>
                    <a:pt x="16" y="0"/>
                    <a:pt x="20" y="5"/>
                    <a:pt x="20" y="10"/>
                  </a:cubicBezTo>
                  <a:cubicBezTo>
                    <a:pt x="20" y="16"/>
                    <a:pt x="16" y="20"/>
                    <a:pt x="10" y="20"/>
                  </a:cubicBezTo>
                  <a:close/>
                  <a:moveTo>
                    <a:pt x="10" y="5"/>
                  </a:moveTo>
                  <a:cubicBezTo>
                    <a:pt x="7" y="5"/>
                    <a:pt x="5" y="7"/>
                    <a:pt x="5" y="10"/>
                  </a:cubicBezTo>
                  <a:cubicBezTo>
                    <a:pt x="5" y="14"/>
                    <a:pt x="7" y="16"/>
                    <a:pt x="10" y="16"/>
                  </a:cubicBezTo>
                  <a:cubicBezTo>
                    <a:pt x="14" y="16"/>
                    <a:pt x="16" y="14"/>
                    <a:pt x="16" y="10"/>
                  </a:cubicBezTo>
                  <a:cubicBezTo>
                    <a:pt x="16" y="7"/>
                    <a:pt x="14"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2" name="Freeform 37"/>
            <p:cNvSpPr>
              <a:spLocks noEditPoints="1"/>
            </p:cNvSpPr>
            <p:nvPr/>
          </p:nvSpPr>
          <p:spPr bwMode="auto">
            <a:xfrm>
              <a:off x="7221538" y="3189220"/>
              <a:ext cx="254000" cy="250825"/>
            </a:xfrm>
            <a:custGeom>
              <a:avLst/>
              <a:gdLst>
                <a:gd name="T0" fmla="*/ 126776 w 20"/>
                <a:gd name="T1" fmla="*/ 250512 h 20"/>
                <a:gd name="T2" fmla="*/ 0 w 20"/>
                <a:gd name="T3" fmla="*/ 125256 h 20"/>
                <a:gd name="T4" fmla="*/ 126776 w 20"/>
                <a:gd name="T5" fmla="*/ 0 h 20"/>
                <a:gd name="T6" fmla="*/ 253552 w 20"/>
                <a:gd name="T7" fmla="*/ 125256 h 20"/>
                <a:gd name="T8" fmla="*/ 126776 w 20"/>
                <a:gd name="T9" fmla="*/ 250512 h 20"/>
                <a:gd name="T10" fmla="*/ 126776 w 20"/>
                <a:gd name="T11" fmla="*/ 62628 h 20"/>
                <a:gd name="T12" fmla="*/ 50710 w 20"/>
                <a:gd name="T13" fmla="*/ 125256 h 20"/>
                <a:gd name="T14" fmla="*/ 126776 w 20"/>
                <a:gd name="T15" fmla="*/ 200410 h 20"/>
                <a:gd name="T16" fmla="*/ 202842 w 20"/>
                <a:gd name="T17" fmla="*/ 125256 h 20"/>
                <a:gd name="T18" fmla="*/ 126776 w 20"/>
                <a:gd name="T19" fmla="*/ 62628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 h="20">
                  <a:moveTo>
                    <a:pt x="10" y="20"/>
                  </a:moveTo>
                  <a:cubicBezTo>
                    <a:pt x="4" y="20"/>
                    <a:pt x="0" y="16"/>
                    <a:pt x="0" y="10"/>
                  </a:cubicBezTo>
                  <a:cubicBezTo>
                    <a:pt x="0" y="5"/>
                    <a:pt x="4" y="0"/>
                    <a:pt x="10" y="0"/>
                  </a:cubicBezTo>
                  <a:cubicBezTo>
                    <a:pt x="15" y="0"/>
                    <a:pt x="20" y="5"/>
                    <a:pt x="20" y="10"/>
                  </a:cubicBezTo>
                  <a:cubicBezTo>
                    <a:pt x="20" y="16"/>
                    <a:pt x="15" y="20"/>
                    <a:pt x="10" y="20"/>
                  </a:cubicBezTo>
                  <a:close/>
                  <a:moveTo>
                    <a:pt x="10" y="5"/>
                  </a:moveTo>
                  <a:cubicBezTo>
                    <a:pt x="7" y="5"/>
                    <a:pt x="4" y="7"/>
                    <a:pt x="4" y="10"/>
                  </a:cubicBezTo>
                  <a:cubicBezTo>
                    <a:pt x="4" y="14"/>
                    <a:pt x="7" y="16"/>
                    <a:pt x="10" y="16"/>
                  </a:cubicBezTo>
                  <a:cubicBezTo>
                    <a:pt x="13" y="16"/>
                    <a:pt x="16" y="14"/>
                    <a:pt x="16" y="10"/>
                  </a:cubicBezTo>
                  <a:cubicBezTo>
                    <a:pt x="16" y="7"/>
                    <a:pt x="13" y="5"/>
                    <a:pt x="10" y="5"/>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3" name="Freeform 38"/>
            <p:cNvSpPr/>
            <p:nvPr/>
          </p:nvSpPr>
          <p:spPr bwMode="auto">
            <a:xfrm>
              <a:off x="923925" y="3865495"/>
              <a:ext cx="1290638" cy="1314450"/>
            </a:xfrm>
            <a:custGeom>
              <a:avLst/>
              <a:gdLst>
                <a:gd name="T0" fmla="*/ 37823 w 921"/>
                <a:gd name="T1" fmla="*/ 1314842 h 950"/>
                <a:gd name="T2" fmla="*/ 0 w 921"/>
                <a:gd name="T3" fmla="*/ 1289929 h 950"/>
                <a:gd name="T4" fmla="*/ 1264955 w 921"/>
                <a:gd name="T5" fmla="*/ 0 h 950"/>
                <a:gd name="T6" fmla="*/ 1290170 w 921"/>
                <a:gd name="T7" fmla="*/ 26297 h 950"/>
                <a:gd name="T8" fmla="*/ 37823 w 921"/>
                <a:gd name="T9" fmla="*/ 1314842 h 9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1" h="950">
                  <a:moveTo>
                    <a:pt x="27" y="950"/>
                  </a:moveTo>
                  <a:lnTo>
                    <a:pt x="0" y="932"/>
                  </a:lnTo>
                  <a:lnTo>
                    <a:pt x="903" y="0"/>
                  </a:lnTo>
                  <a:lnTo>
                    <a:pt x="921" y="19"/>
                  </a:lnTo>
                  <a:lnTo>
                    <a:pt x="27" y="950"/>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4" name="Freeform 39"/>
            <p:cNvSpPr/>
            <p:nvPr/>
          </p:nvSpPr>
          <p:spPr bwMode="auto">
            <a:xfrm>
              <a:off x="2328863" y="3152708"/>
              <a:ext cx="796925" cy="587375"/>
            </a:xfrm>
            <a:custGeom>
              <a:avLst/>
              <a:gdLst>
                <a:gd name="T0" fmla="*/ 25215 w 569"/>
                <a:gd name="T1" fmla="*/ 588219 h 425"/>
                <a:gd name="T2" fmla="*/ 0 w 569"/>
                <a:gd name="T3" fmla="*/ 563306 h 425"/>
                <a:gd name="T4" fmla="*/ 771861 w 569"/>
                <a:gd name="T5" fmla="*/ 0 h 425"/>
                <a:gd name="T6" fmla="*/ 797076 w 569"/>
                <a:gd name="T7" fmla="*/ 24913 h 425"/>
                <a:gd name="T8" fmla="*/ 25215 w 569"/>
                <a:gd name="T9" fmla="*/ 588219 h 4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9" h="425">
                  <a:moveTo>
                    <a:pt x="18" y="425"/>
                  </a:moveTo>
                  <a:lnTo>
                    <a:pt x="0" y="407"/>
                  </a:lnTo>
                  <a:lnTo>
                    <a:pt x="551" y="0"/>
                  </a:lnTo>
                  <a:lnTo>
                    <a:pt x="569" y="18"/>
                  </a:lnTo>
                  <a:lnTo>
                    <a:pt x="18" y="425"/>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5" name="Freeform 40"/>
            <p:cNvSpPr/>
            <p:nvPr/>
          </p:nvSpPr>
          <p:spPr bwMode="auto">
            <a:xfrm>
              <a:off x="3289300" y="3152708"/>
              <a:ext cx="581025" cy="625475"/>
            </a:xfrm>
            <a:custGeom>
              <a:avLst/>
              <a:gdLst>
                <a:gd name="T0" fmla="*/ 556132 w 415"/>
                <a:gd name="T1" fmla="*/ 625588 h 452"/>
                <a:gd name="T2" fmla="*/ 0 w 415"/>
                <a:gd name="T3" fmla="*/ 37369 h 452"/>
                <a:gd name="T4" fmla="*/ 25215 w 415"/>
                <a:gd name="T5" fmla="*/ 0 h 452"/>
                <a:gd name="T6" fmla="*/ 581347 w 415"/>
                <a:gd name="T7" fmla="*/ 600675 h 452"/>
                <a:gd name="T8" fmla="*/ 556132 w 415"/>
                <a:gd name="T9" fmla="*/ 625588 h 4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 h="452">
                  <a:moveTo>
                    <a:pt x="397" y="452"/>
                  </a:moveTo>
                  <a:lnTo>
                    <a:pt x="0" y="27"/>
                  </a:lnTo>
                  <a:lnTo>
                    <a:pt x="18" y="0"/>
                  </a:lnTo>
                  <a:lnTo>
                    <a:pt x="415" y="434"/>
                  </a:lnTo>
                  <a:lnTo>
                    <a:pt x="397" y="452"/>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6" name="Freeform 41"/>
            <p:cNvSpPr/>
            <p:nvPr/>
          </p:nvSpPr>
          <p:spPr bwMode="auto">
            <a:xfrm>
              <a:off x="4022725" y="3852795"/>
              <a:ext cx="833438" cy="401638"/>
            </a:xfrm>
            <a:custGeom>
              <a:avLst/>
              <a:gdLst>
                <a:gd name="T0" fmla="*/ 820890 w 595"/>
                <a:gd name="T1" fmla="*/ 401373 h 290"/>
                <a:gd name="T2" fmla="*/ 0 w 595"/>
                <a:gd name="T3" fmla="*/ 38753 h 290"/>
                <a:gd name="T4" fmla="*/ 12608 w 595"/>
                <a:gd name="T5" fmla="*/ 0 h 290"/>
                <a:gd name="T6" fmla="*/ 833498 w 595"/>
                <a:gd name="T7" fmla="*/ 364004 h 290"/>
                <a:gd name="T8" fmla="*/ 820890 w 595"/>
                <a:gd name="T9" fmla="*/ 401373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5" h="290">
                  <a:moveTo>
                    <a:pt x="586" y="290"/>
                  </a:moveTo>
                  <a:lnTo>
                    <a:pt x="0" y="28"/>
                  </a:lnTo>
                  <a:lnTo>
                    <a:pt x="9" y="0"/>
                  </a:lnTo>
                  <a:lnTo>
                    <a:pt x="595" y="263"/>
                  </a:lnTo>
                  <a:lnTo>
                    <a:pt x="586" y="290"/>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7" name="Freeform 42"/>
            <p:cNvSpPr/>
            <p:nvPr/>
          </p:nvSpPr>
          <p:spPr bwMode="auto">
            <a:xfrm>
              <a:off x="5033963" y="3363845"/>
              <a:ext cx="847725" cy="877888"/>
            </a:xfrm>
            <a:custGeom>
              <a:avLst/>
              <a:gdLst>
                <a:gd name="T0" fmla="*/ 37823 w 605"/>
                <a:gd name="T1" fmla="*/ 877484 h 634"/>
                <a:gd name="T2" fmla="*/ 0 w 605"/>
                <a:gd name="T3" fmla="*/ 852571 h 634"/>
                <a:gd name="T4" fmla="*/ 820890 w 605"/>
                <a:gd name="T5" fmla="*/ 0 h 634"/>
                <a:gd name="T6" fmla="*/ 847506 w 605"/>
                <a:gd name="T7" fmla="*/ 26297 h 634"/>
                <a:gd name="T8" fmla="*/ 37823 w 605"/>
                <a:gd name="T9" fmla="*/ 877484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5" h="634">
                  <a:moveTo>
                    <a:pt x="27" y="634"/>
                  </a:moveTo>
                  <a:lnTo>
                    <a:pt x="0" y="616"/>
                  </a:lnTo>
                  <a:lnTo>
                    <a:pt x="586" y="0"/>
                  </a:lnTo>
                  <a:lnTo>
                    <a:pt x="605" y="19"/>
                  </a:lnTo>
                  <a:lnTo>
                    <a:pt x="27" y="634"/>
                  </a:ln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8" name="Rectangle 43"/>
            <p:cNvSpPr>
              <a:spLocks noChangeArrowheads="1"/>
            </p:cNvSpPr>
            <p:nvPr/>
          </p:nvSpPr>
          <p:spPr bwMode="auto">
            <a:xfrm>
              <a:off x="6045200" y="3301933"/>
              <a:ext cx="1201738" cy="36512"/>
            </a:xfrm>
            <a:prstGeom prst="rect">
              <a:avLst/>
            </a:prstGeom>
            <a:grp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fontAlgn="auto" hangingPunct="1">
                <a:spcBef>
                  <a:spcPts val="0"/>
                </a:spcBef>
                <a:spcAft>
                  <a:spcPts val="0"/>
                </a:spcAft>
                <a:defRPr/>
              </a:pPr>
              <a:endParaRPr lang="zh-CN" altLang="en-US">
                <a:solidFill>
                  <a:prstClr val="white"/>
                </a:solidFill>
              </a:endParaRPr>
            </a:p>
          </p:txBody>
        </p:sp>
      </p:grpSp>
      <p:sp>
        <p:nvSpPr>
          <p:cNvPr id="49" name="TextBox 42"/>
          <p:cNvSpPr txBox="1">
            <a:spLocks noChangeArrowheads="1"/>
          </p:cNvSpPr>
          <p:nvPr/>
        </p:nvSpPr>
        <p:spPr bwMode="auto">
          <a:xfrm>
            <a:off x="1360488" y="2557463"/>
            <a:ext cx="10033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a:solidFill>
                  <a:schemeClr val="accent2"/>
                </a:solidFill>
              </a:rPr>
              <a:t>34%</a:t>
            </a:r>
            <a:endParaRPr lang="zh-CN" altLang="en-US" sz="3600">
              <a:solidFill>
                <a:schemeClr val="accent2"/>
              </a:solidFill>
            </a:endParaRPr>
          </a:p>
        </p:txBody>
      </p:sp>
      <p:sp>
        <p:nvSpPr>
          <p:cNvPr id="50" name="TextBox 43"/>
          <p:cNvSpPr txBox="1">
            <a:spLocks noChangeArrowheads="1"/>
          </p:cNvSpPr>
          <p:nvPr/>
        </p:nvSpPr>
        <p:spPr bwMode="auto">
          <a:xfrm>
            <a:off x="6408738" y="1798638"/>
            <a:ext cx="1066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a:solidFill>
                  <a:schemeClr val="accent4"/>
                </a:solidFill>
              </a:rPr>
              <a:t>79%</a:t>
            </a:r>
            <a:endParaRPr lang="zh-CN" altLang="en-US" sz="3600">
              <a:solidFill>
                <a:schemeClr val="accent4"/>
              </a:solidFill>
            </a:endParaRPr>
          </a:p>
        </p:txBody>
      </p:sp>
      <p:sp>
        <p:nvSpPr>
          <p:cNvPr id="51" name="TextBox 44"/>
          <p:cNvSpPr txBox="1">
            <a:spLocks noChangeArrowheads="1"/>
          </p:cNvSpPr>
          <p:nvPr/>
        </p:nvSpPr>
        <p:spPr bwMode="auto">
          <a:xfrm>
            <a:off x="2782888" y="1939925"/>
            <a:ext cx="10112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3600" dirty="0">
                <a:solidFill>
                  <a:schemeClr val="accent3"/>
                </a:solidFill>
              </a:rPr>
              <a:t>63%</a:t>
            </a:r>
            <a:endParaRPr lang="zh-CN" altLang="en-US" sz="3600" dirty="0">
              <a:solidFill>
                <a:schemeClr val="accent3"/>
              </a:solidFill>
            </a:endParaRPr>
          </a:p>
        </p:txBody>
      </p:sp>
      <p:cxnSp>
        <p:nvCxnSpPr>
          <p:cNvPr id="52" name="Straight Connector 45"/>
          <p:cNvCxnSpPr/>
          <p:nvPr/>
        </p:nvCxnSpPr>
        <p:spPr>
          <a:xfrm flipH="1">
            <a:off x="911225" y="1798638"/>
            <a:ext cx="12700" cy="3937000"/>
          </a:xfrm>
          <a:prstGeom prst="line">
            <a:avLst/>
          </a:prstGeom>
          <a:ln w="28575">
            <a:solidFill>
              <a:schemeClr val="accent1"/>
            </a:solidFill>
          </a:ln>
        </p:spPr>
        <p:style>
          <a:lnRef idx="1">
            <a:schemeClr val="dk1"/>
          </a:lnRef>
          <a:fillRef idx="0">
            <a:schemeClr val="dk1"/>
          </a:fillRef>
          <a:effectRef idx="0">
            <a:schemeClr val="dk1"/>
          </a:effectRef>
          <a:fontRef idx="minor">
            <a:schemeClr val="tx1"/>
          </a:fontRef>
        </p:style>
      </p:cxnSp>
      <p:cxnSp>
        <p:nvCxnSpPr>
          <p:cNvPr id="53" name="Straight Connector 46"/>
          <p:cNvCxnSpPr/>
          <p:nvPr/>
        </p:nvCxnSpPr>
        <p:spPr>
          <a:xfrm>
            <a:off x="563563" y="5456238"/>
            <a:ext cx="7164387" cy="0"/>
          </a:xfrm>
          <a:prstGeom prst="line">
            <a:avLst/>
          </a:prstGeom>
          <a:ln w="28575">
            <a:solidFill>
              <a:schemeClr val="accent1"/>
            </a:solidFill>
          </a:ln>
        </p:spPr>
        <p:style>
          <a:lnRef idx="1">
            <a:schemeClr val="dk1"/>
          </a:lnRef>
          <a:fillRef idx="0">
            <a:schemeClr val="dk1"/>
          </a:fillRef>
          <a:effectRef idx="0">
            <a:schemeClr val="dk1"/>
          </a:effectRef>
          <a:fontRef idx="minor">
            <a:schemeClr val="tx1"/>
          </a:fontRef>
        </p:style>
      </p:cxnSp>
      <p:sp>
        <p:nvSpPr>
          <p:cNvPr id="54" name="TextBox 47"/>
          <p:cNvSpPr txBox="1">
            <a:spLocks noChangeArrowheads="1"/>
          </p:cNvSpPr>
          <p:nvPr/>
        </p:nvSpPr>
        <p:spPr bwMode="auto">
          <a:xfrm>
            <a:off x="750888" y="5664200"/>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sz="2400">
                <a:solidFill>
                  <a:schemeClr val="accent1"/>
                </a:solidFill>
              </a:rPr>
              <a:t>0</a:t>
            </a:r>
            <a:endParaRPr lang="zh-CN" altLang="en-US" sz="2400">
              <a:solidFill>
                <a:schemeClr val="accent1"/>
              </a:solidFill>
            </a:endParaRPr>
          </a:p>
        </p:txBody>
      </p:sp>
      <p:sp>
        <p:nvSpPr>
          <p:cNvPr id="55" name="Rectangle 51"/>
          <p:cNvSpPr/>
          <p:nvPr/>
        </p:nvSpPr>
        <p:spPr>
          <a:xfrm>
            <a:off x="8267700" y="1770063"/>
            <a:ext cx="3228975" cy="9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56" name="Rectangle 52"/>
          <p:cNvSpPr/>
          <p:nvPr/>
        </p:nvSpPr>
        <p:spPr>
          <a:xfrm>
            <a:off x="8281988" y="5605463"/>
            <a:ext cx="3228975"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57" name="TextBox 54"/>
          <p:cNvSpPr txBox="1">
            <a:spLocks noChangeArrowheads="1"/>
          </p:cNvSpPr>
          <p:nvPr/>
        </p:nvSpPr>
        <p:spPr bwMode="auto">
          <a:xfrm>
            <a:off x="8280400" y="1219200"/>
            <a:ext cx="323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000000"/>
                </a:solidFill>
                <a:latin typeface="微软雅黑" panose="020B0503020204020204" pitchFamily="34" charset="-122"/>
                <a:ea typeface="微软雅黑" panose="020B0503020204020204" pitchFamily="34" charset="-122"/>
              </a:rPr>
              <a:t>点击此处添加标题</a:t>
            </a:r>
          </a:p>
        </p:txBody>
      </p:sp>
      <p:sp>
        <p:nvSpPr>
          <p:cNvPr id="58" name="TextBox 53"/>
          <p:cNvSpPr txBox="1">
            <a:spLocks noChangeArrowheads="1"/>
          </p:cNvSpPr>
          <p:nvPr/>
        </p:nvSpPr>
        <p:spPr bwMode="auto">
          <a:xfrm>
            <a:off x="8294688" y="1892300"/>
            <a:ext cx="32639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000000"/>
                </a:solidFill>
                <a:latin typeface="宋体" panose="02010600030101010101" pitchFamily="2" charset="-122"/>
              </a:rPr>
              <a:t>标题标题标题标题标题标题标题标题标题标题标题标题标题标题标题标题标题标题标题标题标题标题标题标题标题标题标题标题标题标题标题标题标题标题标题标题标题标题标题标题标题标题</a:t>
            </a: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grpId="0" nodeType="withEffect">
                                  <p:stCondLst>
                                    <p:cond delay="90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500"/>
                                        <p:tgtEl>
                                          <p:spTgt spid="54"/>
                                        </p:tgtEl>
                                      </p:cBhvr>
                                    </p:animEffect>
                                  </p:childTnLst>
                                </p:cTn>
                              </p:par>
                              <p:par>
                                <p:cTn id="19" presetID="22" presetClass="entr" presetSubtype="4" fill="hold" nodeType="withEffect">
                                  <p:stCondLst>
                                    <p:cond delay="1200"/>
                                  </p:stCondLst>
                                  <p:childTnLst>
                                    <p:set>
                                      <p:cBhvr>
                                        <p:cTn id="20" dur="1" fill="hold">
                                          <p:stCondLst>
                                            <p:cond delay="0"/>
                                          </p:stCondLst>
                                        </p:cTn>
                                        <p:tgtEl>
                                          <p:spTgt spid="52"/>
                                        </p:tgtEl>
                                        <p:attrNameLst>
                                          <p:attrName>style.visibility</p:attrName>
                                        </p:attrNameLst>
                                      </p:cBhvr>
                                      <p:to>
                                        <p:strVal val="visible"/>
                                      </p:to>
                                    </p:set>
                                    <p:animEffect transition="in" filter="wipe(down)">
                                      <p:cBhvr>
                                        <p:cTn id="21" dur="500"/>
                                        <p:tgtEl>
                                          <p:spTgt spid="52"/>
                                        </p:tgtEl>
                                      </p:cBhvr>
                                    </p:animEffect>
                                  </p:childTnLst>
                                </p:cTn>
                              </p:par>
                              <p:par>
                                <p:cTn id="22" presetID="22" presetClass="entr" presetSubtype="8" fill="hold" nodeType="withEffect">
                                  <p:stCondLst>
                                    <p:cond delay="1200"/>
                                  </p:stCondLst>
                                  <p:childTnLst>
                                    <p:set>
                                      <p:cBhvr>
                                        <p:cTn id="23" dur="1" fill="hold">
                                          <p:stCondLst>
                                            <p:cond delay="0"/>
                                          </p:stCondLst>
                                        </p:cTn>
                                        <p:tgtEl>
                                          <p:spTgt spid="53"/>
                                        </p:tgtEl>
                                        <p:attrNameLst>
                                          <p:attrName>style.visibility</p:attrName>
                                        </p:attrNameLst>
                                      </p:cBhvr>
                                      <p:to>
                                        <p:strVal val="visible"/>
                                      </p:to>
                                    </p:set>
                                    <p:animEffect transition="in" filter="wipe(left)">
                                      <p:cBhvr>
                                        <p:cTn id="24" dur="500"/>
                                        <p:tgtEl>
                                          <p:spTgt spid="53"/>
                                        </p:tgtEl>
                                      </p:cBhvr>
                                    </p:animEffect>
                                  </p:childTnLst>
                                </p:cTn>
                              </p:par>
                              <p:par>
                                <p:cTn id="25" presetID="22" presetClass="entr" presetSubtype="8" fill="hold" nodeType="withEffect">
                                  <p:stCondLst>
                                    <p:cond delay="150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22" presetClass="entr" presetSubtype="8" fill="hold" nodeType="withEffect">
                                  <p:stCondLst>
                                    <p:cond delay="1900"/>
                                  </p:stCondLst>
                                  <p:childTnLst>
                                    <p:set>
                                      <p:cBhvr>
                                        <p:cTn id="35" dur="1" fill="hold">
                                          <p:stCondLst>
                                            <p:cond delay="0"/>
                                          </p:stCondLst>
                                        </p:cTn>
                                        <p:tgtEl>
                                          <p:spTgt spid="36"/>
                                        </p:tgtEl>
                                        <p:attrNameLst>
                                          <p:attrName>style.visibility</p:attrName>
                                        </p:attrNameLst>
                                      </p:cBhvr>
                                      <p:to>
                                        <p:strVal val="visible"/>
                                      </p:to>
                                    </p:set>
                                    <p:animEffect transition="in" filter="wipe(left)">
                                      <p:cBhvr>
                                        <p:cTn id="36" dur="500"/>
                                        <p:tgtEl>
                                          <p:spTgt spid="36"/>
                                        </p:tgtEl>
                                      </p:cBhvr>
                                    </p:animEffect>
                                  </p:childTnLst>
                                </p:cTn>
                              </p:par>
                              <p:par>
                                <p:cTn id="37" presetID="10" presetClass="entr" presetSubtype="0" fill="hold" grpId="0" nodeType="withEffect">
                                  <p:stCondLst>
                                    <p:cond delay="190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190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par>
                                <p:cTn id="43" presetID="22" presetClass="entr" presetSubtype="8" fill="hold" nodeType="withEffect">
                                  <p:stCondLst>
                                    <p:cond delay="230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par>
                                <p:cTn id="46" presetID="10" presetClass="entr" presetSubtype="0" fill="hold" grpId="0" nodeType="withEffect">
                                  <p:stCondLst>
                                    <p:cond delay="270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0" presetClass="entr" presetSubtype="0" fill="hold" grpId="0" nodeType="withEffect">
                                  <p:stCondLst>
                                    <p:cond delay="270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6" presetClass="entr" presetSubtype="37" fill="hold" grpId="0" nodeType="withEffect">
                                  <p:stCondLst>
                                    <p:cond delay="3200"/>
                                  </p:stCondLst>
                                  <p:childTnLst>
                                    <p:set>
                                      <p:cBhvr>
                                        <p:cTn id="56" dur="1" fill="hold">
                                          <p:stCondLst>
                                            <p:cond delay="0"/>
                                          </p:stCondLst>
                                        </p:cTn>
                                        <p:tgtEl>
                                          <p:spTgt spid="55"/>
                                        </p:tgtEl>
                                        <p:attrNameLst>
                                          <p:attrName>style.visibility</p:attrName>
                                        </p:attrNameLst>
                                      </p:cBhvr>
                                      <p:to>
                                        <p:strVal val="visible"/>
                                      </p:to>
                                    </p:set>
                                    <p:animEffect transition="in" filter="barn(outVertical)">
                                      <p:cBhvr>
                                        <p:cTn id="57" dur="500"/>
                                        <p:tgtEl>
                                          <p:spTgt spid="55"/>
                                        </p:tgtEl>
                                      </p:cBhvr>
                                    </p:animEffect>
                                  </p:childTnLst>
                                </p:cTn>
                              </p:par>
                              <p:par>
                                <p:cTn id="58" presetID="16" presetClass="entr" presetSubtype="37" fill="hold" grpId="0" nodeType="withEffect">
                                  <p:stCondLst>
                                    <p:cond delay="3200"/>
                                  </p:stCondLst>
                                  <p:childTnLst>
                                    <p:set>
                                      <p:cBhvr>
                                        <p:cTn id="59" dur="1" fill="hold">
                                          <p:stCondLst>
                                            <p:cond delay="0"/>
                                          </p:stCondLst>
                                        </p:cTn>
                                        <p:tgtEl>
                                          <p:spTgt spid="56"/>
                                        </p:tgtEl>
                                        <p:attrNameLst>
                                          <p:attrName>style.visibility</p:attrName>
                                        </p:attrNameLst>
                                      </p:cBhvr>
                                      <p:to>
                                        <p:strVal val="visible"/>
                                      </p:to>
                                    </p:set>
                                    <p:animEffect transition="in" filter="barn(outVertical)">
                                      <p:cBhvr>
                                        <p:cTn id="60" dur="500"/>
                                        <p:tgtEl>
                                          <p:spTgt spid="56"/>
                                        </p:tgtEl>
                                      </p:cBhvr>
                                    </p:animEffect>
                                  </p:childTnLst>
                                </p:cTn>
                              </p:par>
                              <p:par>
                                <p:cTn id="61" presetID="10" presetClass="entr" presetSubtype="0" fill="hold" grpId="0" nodeType="withEffect">
                                  <p:stCondLst>
                                    <p:cond delay="350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21" grpId="0" animBg="1"/>
      <p:bldP spid="35" grpId="0" animBg="1"/>
      <p:bldP spid="49" grpId="0"/>
      <p:bldP spid="50" grpId="0"/>
      <p:bldP spid="51" grpId="0"/>
      <p:bldP spid="54" grpId="0"/>
      <p:bldP spid="55" grpId="0" animBg="1"/>
      <p:bldP spid="56" grpId="0" animBg="1"/>
      <p:bldP spid="57"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961881" y="1721989"/>
            <a:ext cx="2273073" cy="227307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latin typeface="微软雅黑" panose="020B0503020204020204" pitchFamily="34" charset="-122"/>
                <a:ea typeface="微软雅黑" panose="020B0503020204020204" pitchFamily="34" charset="-122"/>
              </a:rPr>
              <a:t>4</a:t>
            </a:r>
            <a:endParaRPr lang="zh-CN" altLang="en-US" sz="166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4211711" y="4164399"/>
            <a:ext cx="3778403" cy="7548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algn="ctr">
              <a:lnSpc>
                <a:spcPct val="110000"/>
              </a:lnSpc>
            </a:pPr>
            <a:r>
              <a:rPr lang="zh-CN" altLang="en-US" sz="32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4329374" y="4827375"/>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3897" r="47520"/>
          <a:stretch>
            <a:fillRect/>
          </a:stretch>
        </p:blipFill>
        <p:spPr>
          <a:xfrm>
            <a:off x="1" y="0"/>
            <a:ext cx="12192000" cy="9280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453" y="4181888"/>
            <a:ext cx="2573075" cy="2676112"/>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488297" y="4181888"/>
            <a:ext cx="2573075" cy="2676112"/>
          </a:xfrm>
          <a:prstGeom prst="rect">
            <a:avLst/>
          </a:prstGeom>
        </p:spPr>
      </p:pic>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矩形 6"/>
          <p:cNvSpPr/>
          <p:nvPr/>
        </p:nvSpPr>
        <p:spPr>
          <a:xfrm>
            <a:off x="2279650" y="3054350"/>
            <a:ext cx="365125" cy="15557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8" name="矩形 7"/>
          <p:cNvSpPr/>
          <p:nvPr/>
        </p:nvSpPr>
        <p:spPr>
          <a:xfrm>
            <a:off x="0" y="4752975"/>
            <a:ext cx="12192000" cy="2117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9" name="文本框 260"/>
          <p:cNvSpPr txBox="1">
            <a:spLocks noChangeArrowheads="1"/>
          </p:cNvSpPr>
          <p:nvPr/>
        </p:nvSpPr>
        <p:spPr bwMode="auto">
          <a:xfrm>
            <a:off x="221297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0" name="文本框 261"/>
          <p:cNvSpPr txBox="1">
            <a:spLocks noChangeArrowheads="1"/>
          </p:cNvSpPr>
          <p:nvPr/>
        </p:nvSpPr>
        <p:spPr bwMode="auto">
          <a:xfrm>
            <a:off x="287813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1" name="文本框 262"/>
          <p:cNvSpPr txBox="1">
            <a:spLocks noChangeArrowheads="1"/>
          </p:cNvSpPr>
          <p:nvPr/>
        </p:nvSpPr>
        <p:spPr bwMode="auto">
          <a:xfrm>
            <a:off x="354330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3</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2" name="文本框 263"/>
          <p:cNvSpPr txBox="1">
            <a:spLocks noChangeArrowheads="1"/>
          </p:cNvSpPr>
          <p:nvPr/>
        </p:nvSpPr>
        <p:spPr bwMode="auto">
          <a:xfrm>
            <a:off x="4208463"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4</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3" name="文本框 264"/>
          <p:cNvSpPr txBox="1">
            <a:spLocks noChangeArrowheads="1"/>
          </p:cNvSpPr>
          <p:nvPr/>
        </p:nvSpPr>
        <p:spPr bwMode="auto">
          <a:xfrm>
            <a:off x="487362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5</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4" name="文本框 265"/>
          <p:cNvSpPr txBox="1">
            <a:spLocks noChangeArrowheads="1"/>
          </p:cNvSpPr>
          <p:nvPr/>
        </p:nvSpPr>
        <p:spPr bwMode="auto">
          <a:xfrm>
            <a:off x="5538788"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6</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5" name="文本框 266"/>
          <p:cNvSpPr txBox="1">
            <a:spLocks noChangeArrowheads="1"/>
          </p:cNvSpPr>
          <p:nvPr/>
        </p:nvSpPr>
        <p:spPr bwMode="auto">
          <a:xfrm>
            <a:off x="6203950"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7</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6" name="文本框 267"/>
          <p:cNvSpPr txBox="1">
            <a:spLocks noChangeArrowheads="1"/>
          </p:cNvSpPr>
          <p:nvPr/>
        </p:nvSpPr>
        <p:spPr bwMode="auto">
          <a:xfrm>
            <a:off x="6869113"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8</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7" name="文本框 268"/>
          <p:cNvSpPr txBox="1">
            <a:spLocks noChangeArrowheads="1"/>
          </p:cNvSpPr>
          <p:nvPr/>
        </p:nvSpPr>
        <p:spPr bwMode="auto">
          <a:xfrm>
            <a:off x="753427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9</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8" name="文本框 269"/>
          <p:cNvSpPr txBox="1">
            <a:spLocks noChangeArrowheads="1"/>
          </p:cNvSpPr>
          <p:nvPr/>
        </p:nvSpPr>
        <p:spPr bwMode="auto">
          <a:xfrm>
            <a:off x="820102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10</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9" name="文本框 270"/>
          <p:cNvSpPr txBox="1">
            <a:spLocks noChangeArrowheads="1"/>
          </p:cNvSpPr>
          <p:nvPr/>
        </p:nvSpPr>
        <p:spPr bwMode="auto">
          <a:xfrm>
            <a:off x="886618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0" name="文本框 271"/>
          <p:cNvSpPr txBox="1">
            <a:spLocks noChangeArrowheads="1"/>
          </p:cNvSpPr>
          <p:nvPr/>
        </p:nvSpPr>
        <p:spPr bwMode="auto">
          <a:xfrm>
            <a:off x="953135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1" name="文本框 315"/>
          <p:cNvSpPr txBox="1">
            <a:spLocks noChangeArrowheads="1"/>
          </p:cNvSpPr>
          <p:nvPr/>
        </p:nvSpPr>
        <p:spPr bwMode="auto">
          <a:xfrm>
            <a:off x="1524000" y="5395913"/>
            <a:ext cx="185261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14400" eaLnBrk="1" hangingPunct="1">
              <a:lnSpc>
                <a:spcPct val="100000"/>
              </a:lnSpc>
              <a:spcBef>
                <a:spcPct val="0"/>
              </a:spcBef>
              <a:buFontTx/>
              <a:buNone/>
            </a:pPr>
            <a:r>
              <a:rPr lang="en-US" altLang="zh-CN" sz="3600">
                <a:solidFill>
                  <a:srgbClr val="FFFFFF"/>
                </a:solidFill>
                <a:latin typeface="Impact" panose="020B0806030902050204" pitchFamily="34" charset="0"/>
                <a:ea typeface="黑体" panose="02010609060101010101" pitchFamily="49" charset="-122"/>
              </a:rPr>
              <a:t>TOTAL</a:t>
            </a:r>
            <a:endParaRPr lang="zh-CN" altLang="en-US" sz="3600">
              <a:solidFill>
                <a:srgbClr val="FFFFFF"/>
              </a:solidFill>
              <a:latin typeface="Impact" panose="020B0806030902050204" pitchFamily="34" charset="0"/>
              <a:ea typeface="黑体" panose="02010609060101010101" pitchFamily="49" charset="-122"/>
            </a:endParaRPr>
          </a:p>
        </p:txBody>
      </p:sp>
      <p:sp>
        <p:nvSpPr>
          <p:cNvPr id="22" name="文本框 22"/>
          <p:cNvSpPr txBox="1">
            <a:spLocks noChangeArrowheads="1"/>
          </p:cNvSpPr>
          <p:nvPr/>
        </p:nvSpPr>
        <p:spPr bwMode="auto">
          <a:xfrm>
            <a:off x="3535363" y="5395913"/>
            <a:ext cx="1908175"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a:solidFill>
                  <a:srgbClr val="FFFFFF"/>
                </a:solidFill>
                <a:latin typeface="微软雅黑" panose="020B0503020204020204" pitchFamily="34" charset="-122"/>
                <a:ea typeface="微软雅黑" panose="020B0503020204020204" pitchFamily="34" charset="-122"/>
              </a:rPr>
              <a:t>1,920,000</a:t>
            </a: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3" name="文本框 323"/>
          <p:cNvSpPr txBox="1">
            <a:spLocks noChangeArrowheads="1"/>
          </p:cNvSpPr>
          <p:nvPr/>
        </p:nvSpPr>
        <p:spPr bwMode="auto">
          <a:xfrm>
            <a:off x="5710238" y="5224463"/>
            <a:ext cx="549433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buFont typeface="Arial" panose="020B0604020202020204" pitchFamily="34" charset="0"/>
              <a:buNone/>
            </a:pPr>
            <a:r>
              <a:rPr lang="zh-CN" altLang="en-US" sz="1600" dirty="0">
                <a:solidFill>
                  <a:srgbClr val="FFFFFF"/>
                </a:solidFill>
                <a:latin typeface="宋体" panose="02010600030101010101" pitchFamily="2" charset="-122"/>
              </a:rPr>
              <a:t>标题标题标题标题标题标题标题标题标题标题标题标题标题标题标题标题标题标题标题标题标题标题标题标题标题标题标题标题标题标题标题标题标题标题标题标题标题标题标题标题标题标题</a:t>
            </a:r>
          </a:p>
        </p:txBody>
      </p:sp>
      <p:cxnSp>
        <p:nvCxnSpPr>
          <p:cNvPr id="24" name="直接连接符 23"/>
          <p:cNvCxnSpPr/>
          <p:nvPr/>
        </p:nvCxnSpPr>
        <p:spPr>
          <a:xfrm>
            <a:off x="5505450" y="5461000"/>
            <a:ext cx="0" cy="792163"/>
          </a:xfrm>
          <a:prstGeom prst="line">
            <a:avLst/>
          </a:prstGeom>
          <a:ln w="41275">
            <a:solidFill>
              <a:schemeClr val="bg1">
                <a:alpha val="69000"/>
              </a:schemeClr>
            </a:solidFill>
          </a:ln>
        </p:spPr>
        <p:style>
          <a:lnRef idx="1">
            <a:schemeClr val="accent1"/>
          </a:lnRef>
          <a:fillRef idx="0">
            <a:schemeClr val="accent1"/>
          </a:fillRef>
          <a:effectRef idx="0">
            <a:schemeClr val="accent1"/>
          </a:effectRef>
          <a:fontRef idx="minor">
            <a:schemeClr val="tx1"/>
          </a:fontRef>
        </p:style>
      </p:cxnSp>
      <p:sp>
        <p:nvSpPr>
          <p:cNvPr id="25" name="KSO_Shape"/>
          <p:cNvSpPr/>
          <p:nvPr/>
        </p:nvSpPr>
        <p:spPr>
          <a:xfrm>
            <a:off x="8226127" y="3103737"/>
            <a:ext cx="565287" cy="446577"/>
          </a:xfrm>
          <a:prstGeom prst="wedgeEllipseCallout">
            <a:avLst>
              <a:gd name="adj1" fmla="val -25046"/>
              <a:gd name="adj2" fmla="val 6569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r>
              <a:rPr lang="en-US" altLang="zh-CN" sz="1600" b="1">
                <a:solidFill>
                  <a:srgbClr val="FFFFFF"/>
                </a:solidFill>
                <a:latin typeface="华文细黑" panose="02010600040101010101" pitchFamily="2" charset="-122"/>
                <a:ea typeface="华文细黑" panose="02010600040101010101" pitchFamily="2" charset="-122"/>
              </a:rPr>
              <a:t>70</a:t>
            </a:r>
            <a:endParaRPr lang="zh-CN" altLang="en-US" sz="1600" b="1">
              <a:solidFill>
                <a:srgbClr val="FFFFFF"/>
              </a:solidFill>
              <a:latin typeface="华文细黑" panose="02010600040101010101" pitchFamily="2" charset="-122"/>
              <a:ea typeface="华文细黑" panose="02010600040101010101" pitchFamily="2" charset="-122"/>
            </a:endParaRPr>
          </a:p>
        </p:txBody>
      </p:sp>
      <p:sp>
        <p:nvSpPr>
          <p:cNvPr id="26" name="KSO_Shape"/>
          <p:cNvSpPr/>
          <p:nvPr/>
        </p:nvSpPr>
        <p:spPr>
          <a:xfrm>
            <a:off x="6204359" y="1319168"/>
            <a:ext cx="565287" cy="446577"/>
          </a:xfrm>
          <a:prstGeom prst="wedgeEllipseCallout">
            <a:avLst>
              <a:gd name="adj1" fmla="val -25046"/>
              <a:gd name="adj2" fmla="val 65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r>
              <a:rPr lang="en-US" altLang="zh-CN" sz="1600" b="1" dirty="0">
                <a:solidFill>
                  <a:srgbClr val="FFFFFF"/>
                </a:solidFill>
                <a:latin typeface="华文细黑" panose="02010600040101010101" pitchFamily="2" charset="-122"/>
                <a:ea typeface="华文细黑" panose="02010600040101010101" pitchFamily="2" charset="-122"/>
              </a:rPr>
              <a:t>240</a:t>
            </a:r>
            <a:endParaRPr lang="zh-CN" altLang="en-US" sz="1600" b="1" dirty="0">
              <a:solidFill>
                <a:srgbClr val="FFFFFF"/>
              </a:solidFill>
              <a:latin typeface="华文细黑" panose="02010600040101010101" pitchFamily="2" charset="-122"/>
              <a:ea typeface="华文细黑" panose="02010600040101010101" pitchFamily="2" charset="-122"/>
            </a:endParaRPr>
          </a:p>
        </p:txBody>
      </p:sp>
      <p:sp>
        <p:nvSpPr>
          <p:cNvPr id="27" name="矩形 26"/>
          <p:cNvSpPr/>
          <p:nvPr/>
        </p:nvSpPr>
        <p:spPr>
          <a:xfrm>
            <a:off x="2944813" y="3384550"/>
            <a:ext cx="365125" cy="12255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8" name="矩形 27"/>
          <p:cNvSpPr/>
          <p:nvPr/>
        </p:nvSpPr>
        <p:spPr>
          <a:xfrm>
            <a:off x="3609975" y="2595563"/>
            <a:ext cx="365125" cy="20145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9" name="矩形 28"/>
          <p:cNvSpPr/>
          <p:nvPr/>
        </p:nvSpPr>
        <p:spPr>
          <a:xfrm>
            <a:off x="4275138" y="3179763"/>
            <a:ext cx="365125" cy="14303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0" name="矩形 29"/>
          <p:cNvSpPr/>
          <p:nvPr/>
        </p:nvSpPr>
        <p:spPr>
          <a:xfrm>
            <a:off x="4941888" y="2282825"/>
            <a:ext cx="363537" cy="232727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1" name="矩形 30"/>
          <p:cNvSpPr/>
          <p:nvPr/>
        </p:nvSpPr>
        <p:spPr>
          <a:xfrm>
            <a:off x="5607050" y="2898775"/>
            <a:ext cx="365125" cy="17113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2" name="矩形 31"/>
          <p:cNvSpPr/>
          <p:nvPr/>
        </p:nvSpPr>
        <p:spPr>
          <a:xfrm>
            <a:off x="6272213" y="1931988"/>
            <a:ext cx="365125" cy="267811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3" name="矩形 32"/>
          <p:cNvSpPr/>
          <p:nvPr/>
        </p:nvSpPr>
        <p:spPr>
          <a:xfrm>
            <a:off x="6937375" y="2798763"/>
            <a:ext cx="365125" cy="18113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4" name="矩形 33"/>
          <p:cNvSpPr/>
          <p:nvPr/>
        </p:nvSpPr>
        <p:spPr>
          <a:xfrm>
            <a:off x="7602538" y="2454275"/>
            <a:ext cx="365125" cy="21558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5" name="矩形 34"/>
          <p:cNvSpPr/>
          <p:nvPr/>
        </p:nvSpPr>
        <p:spPr>
          <a:xfrm>
            <a:off x="8269288" y="3835400"/>
            <a:ext cx="363537" cy="7747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6" name="矩形 35"/>
          <p:cNvSpPr/>
          <p:nvPr/>
        </p:nvSpPr>
        <p:spPr>
          <a:xfrm>
            <a:off x="8934450" y="2973388"/>
            <a:ext cx="363538" cy="16367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7" name="矩形 36"/>
          <p:cNvSpPr/>
          <p:nvPr/>
        </p:nvSpPr>
        <p:spPr>
          <a:xfrm>
            <a:off x="9599613" y="2573338"/>
            <a:ext cx="365125" cy="203676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par>
                          <p:cTn id="19" fill="hold">
                            <p:stCondLst>
                              <p:cond delay="8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3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300"/>
                                        <p:tgtEl>
                                          <p:spTgt spid="7"/>
                                        </p:tgtEl>
                                      </p:cBhvr>
                                    </p:animEffect>
                                  </p:childTnLst>
                                </p:cTn>
                              </p:par>
                            </p:childTnLst>
                          </p:cTn>
                        </p:par>
                        <p:par>
                          <p:cTn id="26" fill="hold">
                            <p:stCondLst>
                              <p:cond delay="13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300"/>
                                        <p:tgtEl>
                                          <p:spTgt spid="10"/>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300"/>
                                        <p:tgtEl>
                                          <p:spTgt spid="27"/>
                                        </p:tgtEl>
                                      </p:cBhvr>
                                    </p:animEffect>
                                  </p:childTnLst>
                                </p:cTn>
                              </p:par>
                            </p:childTnLst>
                          </p:cTn>
                        </p:par>
                        <p:par>
                          <p:cTn id="33" fill="hold">
                            <p:stCondLst>
                              <p:cond delay="18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300"/>
                                        <p:tgtEl>
                                          <p:spTgt spid="1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down)">
                                      <p:cBhvr>
                                        <p:cTn id="39" dur="300"/>
                                        <p:tgtEl>
                                          <p:spTgt spid="28"/>
                                        </p:tgtEl>
                                      </p:cBhvr>
                                    </p:animEffect>
                                  </p:childTnLst>
                                </p:cTn>
                              </p:par>
                            </p:childTnLst>
                          </p:cTn>
                        </p:par>
                        <p:par>
                          <p:cTn id="40" fill="hold">
                            <p:stCondLst>
                              <p:cond delay="23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3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down)">
                                      <p:cBhvr>
                                        <p:cTn id="46" dur="300"/>
                                        <p:tgtEl>
                                          <p:spTgt spid="29"/>
                                        </p:tgtEl>
                                      </p:cBhvr>
                                    </p:animEffect>
                                  </p:childTnLst>
                                </p:cTn>
                              </p:par>
                            </p:childTnLst>
                          </p:cTn>
                        </p:par>
                        <p:par>
                          <p:cTn id="47" fill="hold">
                            <p:stCondLst>
                              <p:cond delay="2800"/>
                            </p:stCondLst>
                            <p:childTnLst>
                              <p:par>
                                <p:cTn id="48" presetID="10"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300"/>
                                        <p:tgtEl>
                                          <p:spTgt spid="13"/>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down)">
                                      <p:cBhvr>
                                        <p:cTn id="53" dur="300"/>
                                        <p:tgtEl>
                                          <p:spTgt spid="30"/>
                                        </p:tgtEl>
                                      </p:cBhvr>
                                    </p:animEffect>
                                  </p:childTnLst>
                                </p:cTn>
                              </p:par>
                            </p:childTnLst>
                          </p:cTn>
                        </p:par>
                        <p:par>
                          <p:cTn id="54" fill="hold">
                            <p:stCondLst>
                              <p:cond delay="33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3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down)">
                                      <p:cBhvr>
                                        <p:cTn id="60" dur="300"/>
                                        <p:tgtEl>
                                          <p:spTgt spid="31"/>
                                        </p:tgtEl>
                                      </p:cBhvr>
                                    </p:animEffect>
                                  </p:childTnLst>
                                </p:cTn>
                              </p:par>
                            </p:childTnLst>
                          </p:cTn>
                        </p:par>
                        <p:par>
                          <p:cTn id="61" fill="hold">
                            <p:stCondLst>
                              <p:cond delay="3800"/>
                            </p:stCondLst>
                            <p:childTnLst>
                              <p:par>
                                <p:cTn id="62" presetID="10"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300"/>
                                        <p:tgtEl>
                                          <p:spTgt spid="15"/>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300"/>
                                        <p:tgtEl>
                                          <p:spTgt spid="32"/>
                                        </p:tgtEl>
                                      </p:cBhvr>
                                    </p:animEffect>
                                  </p:childTnLst>
                                </p:cTn>
                              </p:par>
                              <p:par>
                                <p:cTn id="68" presetID="10" presetClass="entr" presetSubtype="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childTnLst>
                          </p:cTn>
                        </p:par>
                        <p:par>
                          <p:cTn id="71" fill="hold">
                            <p:stCondLst>
                              <p:cond delay="4300"/>
                            </p:stCondLst>
                            <p:childTnLst>
                              <p:par>
                                <p:cTn id="72" presetID="10" presetClass="entr" presetSubtype="0"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300"/>
                                        <p:tgtEl>
                                          <p:spTgt spid="1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down)">
                                      <p:cBhvr>
                                        <p:cTn id="77" dur="300"/>
                                        <p:tgtEl>
                                          <p:spTgt spid="33"/>
                                        </p:tgtEl>
                                      </p:cBhvr>
                                    </p:animEffect>
                                  </p:childTnLst>
                                </p:cTn>
                              </p:par>
                            </p:childTnLst>
                          </p:cTn>
                        </p:par>
                        <p:par>
                          <p:cTn id="78" fill="hold">
                            <p:stCondLst>
                              <p:cond delay="4800"/>
                            </p:stCondLst>
                            <p:childTnLst>
                              <p:par>
                                <p:cTn id="79" presetID="10" presetClass="entr" presetSubtype="0"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300"/>
                                        <p:tgtEl>
                                          <p:spTgt spid="17"/>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wipe(down)">
                                      <p:cBhvr>
                                        <p:cTn id="84" dur="300"/>
                                        <p:tgtEl>
                                          <p:spTgt spid="34"/>
                                        </p:tgtEl>
                                      </p:cBhvr>
                                    </p:animEffect>
                                  </p:childTnLst>
                                </p:cTn>
                              </p:par>
                            </p:childTnLst>
                          </p:cTn>
                        </p:par>
                        <p:par>
                          <p:cTn id="85" fill="hold">
                            <p:stCondLst>
                              <p:cond delay="5300"/>
                            </p:stCondLst>
                            <p:childTnLst>
                              <p:par>
                                <p:cTn id="86" presetID="10" presetClass="entr" presetSubtype="0"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300"/>
                                        <p:tgtEl>
                                          <p:spTgt spid="18"/>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down)">
                                      <p:cBhvr>
                                        <p:cTn id="91" dur="500"/>
                                        <p:tgtEl>
                                          <p:spTgt spid="35"/>
                                        </p:tgtEl>
                                      </p:cBhvr>
                                    </p:animEffect>
                                  </p:childTnLst>
                                </p:cTn>
                              </p:par>
                              <p:par>
                                <p:cTn id="92" presetID="10" presetClass="entr" presetSubtype="0" fill="hold"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par>
                          <p:cTn id="95" fill="hold">
                            <p:stCondLst>
                              <p:cond delay="5800"/>
                            </p:stCondLst>
                            <p:childTnLst>
                              <p:par>
                                <p:cTn id="96" presetID="10" presetClass="entr" presetSubtype="0"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300"/>
                                        <p:tgtEl>
                                          <p:spTgt spid="19"/>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down)">
                                      <p:cBhvr>
                                        <p:cTn id="101" dur="300"/>
                                        <p:tgtEl>
                                          <p:spTgt spid="36"/>
                                        </p:tgtEl>
                                      </p:cBhvr>
                                    </p:animEffect>
                                  </p:childTnLst>
                                </p:cTn>
                              </p:par>
                            </p:childTnLst>
                          </p:cTn>
                        </p:par>
                        <p:par>
                          <p:cTn id="102" fill="hold">
                            <p:stCondLst>
                              <p:cond delay="6300"/>
                            </p:stCondLst>
                            <p:childTnLst>
                              <p:par>
                                <p:cTn id="103" presetID="10" presetClass="entr" presetSubtype="0"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fade">
                                      <p:cBhvr>
                                        <p:cTn id="105" dur="300"/>
                                        <p:tgtEl>
                                          <p:spTgt spid="20"/>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wipe(down)">
                                      <p:cBhvr>
                                        <p:cTn id="108"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sp>
        <p:nvSpPr>
          <p:cNvPr id="7" name="圆角矩形 3"/>
          <p:cNvSpPr/>
          <p:nvPr/>
        </p:nvSpPr>
        <p:spPr>
          <a:xfrm>
            <a:off x="952500" y="4456113"/>
            <a:ext cx="4760913" cy="831850"/>
          </a:xfrm>
          <a:prstGeom prst="roundRect">
            <a:avLst>
              <a:gd name="adj" fmla="val 186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8" name="矩形 16"/>
          <p:cNvSpPr>
            <a:spLocks noChangeArrowheads="1"/>
          </p:cNvSpPr>
          <p:nvPr/>
        </p:nvSpPr>
        <p:spPr bwMode="auto">
          <a:xfrm>
            <a:off x="1103313" y="4533900"/>
            <a:ext cx="4413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9" name="圆角矩形 5"/>
          <p:cNvSpPr/>
          <p:nvPr/>
        </p:nvSpPr>
        <p:spPr>
          <a:xfrm>
            <a:off x="962025" y="3167063"/>
            <a:ext cx="4760913" cy="831850"/>
          </a:xfrm>
          <a:prstGeom prst="roundRect">
            <a:avLst>
              <a:gd name="adj" fmla="val 1865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0" name="矩形 18"/>
          <p:cNvSpPr>
            <a:spLocks noChangeArrowheads="1"/>
          </p:cNvSpPr>
          <p:nvPr/>
        </p:nvSpPr>
        <p:spPr bwMode="auto">
          <a:xfrm>
            <a:off x="1122363" y="3230563"/>
            <a:ext cx="44148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11" name="圆角矩形 7"/>
          <p:cNvSpPr/>
          <p:nvPr/>
        </p:nvSpPr>
        <p:spPr>
          <a:xfrm>
            <a:off x="962025" y="1898650"/>
            <a:ext cx="4760913" cy="833438"/>
          </a:xfrm>
          <a:prstGeom prst="roundRect">
            <a:avLst>
              <a:gd name="adj" fmla="val 1865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矩形 20"/>
          <p:cNvSpPr>
            <a:spLocks noChangeArrowheads="1"/>
          </p:cNvSpPr>
          <p:nvPr/>
        </p:nvSpPr>
        <p:spPr bwMode="auto">
          <a:xfrm>
            <a:off x="1111250" y="1976438"/>
            <a:ext cx="4413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13" name="圆角矩形 9"/>
          <p:cNvSpPr/>
          <p:nvPr/>
        </p:nvSpPr>
        <p:spPr>
          <a:xfrm>
            <a:off x="6384925" y="4456113"/>
            <a:ext cx="4760913" cy="831850"/>
          </a:xfrm>
          <a:prstGeom prst="roundRect">
            <a:avLst>
              <a:gd name="adj" fmla="val 1865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4" name="矩形 22"/>
          <p:cNvSpPr>
            <a:spLocks noChangeArrowheads="1"/>
          </p:cNvSpPr>
          <p:nvPr/>
        </p:nvSpPr>
        <p:spPr bwMode="auto">
          <a:xfrm>
            <a:off x="6534150" y="4533900"/>
            <a:ext cx="44148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sp>
        <p:nvSpPr>
          <p:cNvPr id="15" name="圆角矩形 11"/>
          <p:cNvSpPr/>
          <p:nvPr/>
        </p:nvSpPr>
        <p:spPr>
          <a:xfrm>
            <a:off x="6392863" y="3167063"/>
            <a:ext cx="4762500" cy="831850"/>
          </a:xfrm>
          <a:prstGeom prst="roundRect">
            <a:avLst>
              <a:gd name="adj" fmla="val 1865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6" name="矩形 24"/>
          <p:cNvSpPr>
            <a:spLocks noChangeArrowheads="1"/>
          </p:cNvSpPr>
          <p:nvPr/>
        </p:nvSpPr>
        <p:spPr bwMode="auto">
          <a:xfrm>
            <a:off x="6554788" y="3230563"/>
            <a:ext cx="4413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grpSp>
        <p:nvGrpSpPr>
          <p:cNvPr id="17" name="组合 25"/>
          <p:cNvGrpSpPr/>
          <p:nvPr/>
        </p:nvGrpSpPr>
        <p:grpSpPr bwMode="auto">
          <a:xfrm>
            <a:off x="5580063" y="3092979"/>
            <a:ext cx="955675" cy="974725"/>
            <a:chOff x="5302498" y="1350023"/>
            <a:chExt cx="954598" cy="974486"/>
          </a:xfrm>
          <a:solidFill>
            <a:schemeClr val="accent1"/>
          </a:solidFill>
        </p:grpSpPr>
        <p:sp>
          <p:nvSpPr>
            <p:cNvPr id="18" name="Oval 42"/>
            <p:cNvSpPr>
              <a:spLocks noChangeArrowheads="1"/>
            </p:cNvSpPr>
            <p:nvPr/>
          </p:nvSpPr>
          <p:spPr bwMode="auto">
            <a:xfrm>
              <a:off x="5302498" y="1350023"/>
              <a:ext cx="954598" cy="974486"/>
            </a:xfrm>
            <a:prstGeom prst="ellipse">
              <a:avLst/>
            </a:prstGeom>
            <a:solidFill>
              <a:schemeClr val="bg1"/>
            </a:solidFill>
            <a:ln w="77788">
              <a:solidFill>
                <a:schemeClr val="accent1"/>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fontAlgn="auto" hangingPunct="1">
                <a:spcBef>
                  <a:spcPts val="0"/>
                </a:spcBef>
                <a:spcAft>
                  <a:spcPts val="0"/>
                </a:spcAft>
                <a:defRPr/>
              </a:pPr>
              <a:endParaRPr lang="zh-CN" altLang="en-US">
                <a:solidFill>
                  <a:prstClr val="black"/>
                </a:solidFill>
              </a:endParaRPr>
            </a:p>
          </p:txBody>
        </p:sp>
        <p:grpSp>
          <p:nvGrpSpPr>
            <p:cNvPr id="19" name="组合 18"/>
            <p:cNvGrpSpPr/>
            <p:nvPr/>
          </p:nvGrpSpPr>
          <p:grpSpPr>
            <a:xfrm>
              <a:off x="5514685" y="1630891"/>
              <a:ext cx="530225" cy="412750"/>
              <a:chOff x="2001838" y="2316163"/>
              <a:chExt cx="530225" cy="412750"/>
            </a:xfrm>
            <a:grpFill/>
          </p:grpSpPr>
          <p:sp>
            <p:nvSpPr>
              <p:cNvPr id="20" name="Freeform 5"/>
              <p:cNvSpPr>
                <a:spLocks noEditPoints="1"/>
              </p:cNvSpPr>
              <p:nvPr/>
            </p:nvSpPr>
            <p:spPr bwMode="auto">
              <a:xfrm>
                <a:off x="2001838" y="2362200"/>
                <a:ext cx="458788"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1" name="Freeform 6"/>
              <p:cNvSpPr>
                <a:spLocks noEditPoints="1"/>
              </p:cNvSpPr>
              <p:nvPr/>
            </p:nvSpPr>
            <p:spPr bwMode="auto">
              <a:xfrm>
                <a:off x="2105026" y="252412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2" name="Freeform 7"/>
              <p:cNvSpPr/>
              <p:nvPr/>
            </p:nvSpPr>
            <p:spPr bwMode="auto">
              <a:xfrm>
                <a:off x="2344738" y="237807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3" name="Freeform 8"/>
              <p:cNvSpPr/>
              <p:nvPr/>
            </p:nvSpPr>
            <p:spPr bwMode="auto">
              <a:xfrm>
                <a:off x="2325688" y="2316163"/>
                <a:ext cx="206375"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grpSp>
      </p:grpSp>
      <p:sp>
        <p:nvSpPr>
          <p:cNvPr id="24" name="圆角矩形 20"/>
          <p:cNvSpPr/>
          <p:nvPr/>
        </p:nvSpPr>
        <p:spPr>
          <a:xfrm>
            <a:off x="6392863" y="1898650"/>
            <a:ext cx="4762500" cy="833438"/>
          </a:xfrm>
          <a:prstGeom prst="roundRect">
            <a:avLst>
              <a:gd name="adj" fmla="val 1865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5" name="矩形 33"/>
          <p:cNvSpPr>
            <a:spLocks noChangeArrowheads="1"/>
          </p:cNvSpPr>
          <p:nvPr/>
        </p:nvSpPr>
        <p:spPr bwMode="auto">
          <a:xfrm>
            <a:off x="6543675" y="1976438"/>
            <a:ext cx="44132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dirty="0">
                <a:solidFill>
                  <a:srgbClr val="FFFFFF"/>
                </a:solidFill>
                <a:latin typeface="宋体" panose="02010600030101010101" pitchFamily="2" charset="-122"/>
              </a:rPr>
              <a:t>标题标题标题标题标题标题标题标题标题标题标题标题标题标题</a:t>
            </a:r>
            <a:endParaRPr lang="zh-CN" altLang="en-US" sz="1800" dirty="0">
              <a:solidFill>
                <a:srgbClr val="FFFFFF"/>
              </a:solidFill>
              <a:latin typeface="微软雅黑" panose="020B0503020204020204" pitchFamily="34" charset="-122"/>
              <a:ea typeface="微软雅黑" panose="020B0503020204020204" pitchFamily="34" charset="-122"/>
            </a:endParaRPr>
          </a:p>
        </p:txBody>
      </p:sp>
      <p:grpSp>
        <p:nvGrpSpPr>
          <p:cNvPr id="26" name="组合 34"/>
          <p:cNvGrpSpPr/>
          <p:nvPr/>
        </p:nvGrpSpPr>
        <p:grpSpPr bwMode="auto">
          <a:xfrm>
            <a:off x="5580063" y="4364566"/>
            <a:ext cx="955675" cy="974725"/>
            <a:chOff x="5286108" y="2366059"/>
            <a:chExt cx="954598" cy="974486"/>
          </a:xfrm>
          <a:solidFill>
            <a:schemeClr val="accent2"/>
          </a:solidFill>
        </p:grpSpPr>
        <p:sp>
          <p:nvSpPr>
            <p:cNvPr id="27" name="Oval 42"/>
            <p:cNvSpPr>
              <a:spLocks noChangeArrowheads="1"/>
            </p:cNvSpPr>
            <p:nvPr/>
          </p:nvSpPr>
          <p:spPr bwMode="auto">
            <a:xfrm>
              <a:off x="5286108" y="2366059"/>
              <a:ext cx="954598" cy="974486"/>
            </a:xfrm>
            <a:prstGeom prst="ellipse">
              <a:avLst/>
            </a:prstGeom>
            <a:solidFill>
              <a:schemeClr val="bg1"/>
            </a:solidFill>
            <a:ln w="77788">
              <a:solidFill>
                <a:schemeClr val="accent2"/>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fontAlgn="auto" hangingPunct="1">
                <a:spcBef>
                  <a:spcPts val="0"/>
                </a:spcBef>
                <a:spcAft>
                  <a:spcPts val="0"/>
                </a:spcAft>
                <a:defRPr/>
              </a:pPr>
              <a:endParaRPr lang="zh-CN" altLang="en-US">
                <a:solidFill>
                  <a:prstClr val="black"/>
                </a:solidFill>
              </a:endParaRPr>
            </a:p>
          </p:txBody>
        </p:sp>
        <p:grpSp>
          <p:nvGrpSpPr>
            <p:cNvPr id="28" name="组合 27"/>
            <p:cNvGrpSpPr/>
            <p:nvPr/>
          </p:nvGrpSpPr>
          <p:grpSpPr>
            <a:xfrm>
              <a:off x="5517345" y="2652484"/>
              <a:ext cx="492125" cy="401637"/>
              <a:chOff x="5849484" y="2344737"/>
              <a:chExt cx="492125" cy="401637"/>
            </a:xfrm>
            <a:grpFill/>
          </p:grpSpPr>
          <p:sp>
            <p:nvSpPr>
              <p:cNvPr id="29" name="Freeform 24"/>
              <p:cNvSpPr>
                <a:spLocks noEditPoints="1"/>
              </p:cNvSpPr>
              <p:nvPr/>
            </p:nvSpPr>
            <p:spPr bwMode="auto">
              <a:xfrm>
                <a:off x="5849484" y="2344737"/>
                <a:ext cx="349250" cy="320675"/>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w="9525">
                <a:noFill/>
                <a:round/>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0" name="Freeform 25"/>
              <p:cNvSpPr>
                <a:spLocks noEditPoints="1"/>
              </p:cNvSpPr>
              <p:nvPr/>
            </p:nvSpPr>
            <p:spPr bwMode="auto">
              <a:xfrm>
                <a:off x="6046334" y="2476499"/>
                <a:ext cx="29527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w="9525">
                <a:noFill/>
                <a:round/>
              </a:ln>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grpSp>
      </p:grpSp>
      <p:grpSp>
        <p:nvGrpSpPr>
          <p:cNvPr id="31" name="组合 39"/>
          <p:cNvGrpSpPr/>
          <p:nvPr/>
        </p:nvGrpSpPr>
        <p:grpSpPr bwMode="auto">
          <a:xfrm>
            <a:off x="5580063" y="1822979"/>
            <a:ext cx="955675" cy="973137"/>
            <a:chOff x="5539018" y="301915"/>
            <a:chExt cx="954598" cy="974486"/>
          </a:xfrm>
          <a:solidFill>
            <a:schemeClr val="accent3"/>
          </a:solidFill>
        </p:grpSpPr>
        <p:sp>
          <p:nvSpPr>
            <p:cNvPr id="32" name="Oval 42"/>
            <p:cNvSpPr>
              <a:spLocks noChangeArrowheads="1"/>
            </p:cNvSpPr>
            <p:nvPr/>
          </p:nvSpPr>
          <p:spPr bwMode="auto">
            <a:xfrm>
              <a:off x="5539018" y="301915"/>
              <a:ext cx="954598" cy="974486"/>
            </a:xfrm>
            <a:prstGeom prst="ellipse">
              <a:avLst/>
            </a:prstGeom>
            <a:solidFill>
              <a:schemeClr val="bg1"/>
            </a:solidFill>
            <a:ln w="77788">
              <a:solidFill>
                <a:schemeClr val="accent3"/>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914400" eaLnBrk="1" fontAlgn="auto" hangingPunct="1">
                <a:spcBef>
                  <a:spcPts val="0"/>
                </a:spcBef>
                <a:spcAft>
                  <a:spcPts val="0"/>
                </a:spcAft>
                <a:defRPr/>
              </a:pPr>
              <a:endParaRPr lang="zh-CN" altLang="en-US">
                <a:solidFill>
                  <a:prstClr val="black"/>
                </a:solidFill>
              </a:endParaRPr>
            </a:p>
          </p:txBody>
        </p:sp>
        <p:sp>
          <p:nvSpPr>
            <p:cNvPr id="33" name="Freeform 20"/>
            <p:cNvSpPr>
              <a:spLocks noEditPoints="1"/>
            </p:cNvSpPr>
            <p:nvPr/>
          </p:nvSpPr>
          <p:spPr bwMode="auto">
            <a:xfrm>
              <a:off x="5795654" y="592308"/>
              <a:ext cx="441325" cy="393700"/>
            </a:xfrm>
            <a:custGeom>
              <a:avLst/>
              <a:gdLst>
                <a:gd name="T0" fmla="*/ 2147483646 w 115"/>
                <a:gd name="T1" fmla="*/ 2147483646 h 102"/>
                <a:gd name="T2" fmla="*/ 2147483646 w 115"/>
                <a:gd name="T3" fmla="*/ 2147483646 h 102"/>
                <a:gd name="T4" fmla="*/ 2147483646 w 115"/>
                <a:gd name="T5" fmla="*/ 2147483646 h 102"/>
                <a:gd name="T6" fmla="*/ 2147483646 w 115"/>
                <a:gd name="T7" fmla="*/ 2147483646 h 102"/>
                <a:gd name="T8" fmla="*/ 2147483646 w 115"/>
                <a:gd name="T9" fmla="*/ 2147483646 h 102"/>
                <a:gd name="T10" fmla="*/ 2147483646 w 115"/>
                <a:gd name="T11" fmla="*/ 0 h 102"/>
                <a:gd name="T12" fmla="*/ 2147483646 w 115"/>
                <a:gd name="T13" fmla="*/ 0 h 102"/>
                <a:gd name="T14" fmla="*/ 2147483646 w 115"/>
                <a:gd name="T15" fmla="*/ 2147483646 h 102"/>
                <a:gd name="T16" fmla="*/ 2147483646 w 115"/>
                <a:gd name="T17" fmla="*/ 2147483646 h 102"/>
                <a:gd name="T18" fmla="*/ 2147483646 w 115"/>
                <a:gd name="T19" fmla="*/ 2147483646 h 102"/>
                <a:gd name="T20" fmla="*/ 0 w 115"/>
                <a:gd name="T21" fmla="*/ 2147483646 h 102"/>
                <a:gd name="T22" fmla="*/ 0 w 115"/>
                <a:gd name="T23" fmla="*/ 2147483646 h 102"/>
                <a:gd name="T24" fmla="*/ 2147483646 w 115"/>
                <a:gd name="T25" fmla="*/ 2147483646 h 102"/>
                <a:gd name="T26" fmla="*/ 2147483646 w 115"/>
                <a:gd name="T27" fmla="*/ 2147483646 h 102"/>
                <a:gd name="T28" fmla="*/ 2147483646 w 115"/>
                <a:gd name="T29" fmla="*/ 2147483646 h 102"/>
                <a:gd name="T30" fmla="*/ 2147483646 w 115"/>
                <a:gd name="T31" fmla="*/ 2147483646 h 102"/>
                <a:gd name="T32" fmla="*/ 2147483646 w 115"/>
                <a:gd name="T33" fmla="*/ 2147483646 h 102"/>
                <a:gd name="T34" fmla="*/ 2147483646 w 115"/>
                <a:gd name="T35" fmla="*/ 2147483646 h 102"/>
                <a:gd name="T36" fmla="*/ 2147483646 w 115"/>
                <a:gd name="T37" fmla="*/ 2147483646 h 102"/>
                <a:gd name="T38" fmla="*/ 2147483646 w 115"/>
                <a:gd name="T39" fmla="*/ 2147483646 h 102"/>
                <a:gd name="T40" fmla="*/ 2147483646 w 115"/>
                <a:gd name="T41" fmla="*/ 2147483646 h 102"/>
                <a:gd name="T42" fmla="*/ 2147483646 w 115"/>
                <a:gd name="T43" fmla="*/ 2147483646 h 102"/>
                <a:gd name="T44" fmla="*/ 2147483646 w 115"/>
                <a:gd name="T45" fmla="*/ 2147483646 h 102"/>
                <a:gd name="T46" fmla="*/ 2147483646 w 115"/>
                <a:gd name="T47" fmla="*/ 2147483646 h 102"/>
                <a:gd name="T48" fmla="*/ 2147483646 w 115"/>
                <a:gd name="T49" fmla="*/ 2147483646 h 102"/>
                <a:gd name="T50" fmla="*/ 2147483646 w 115"/>
                <a:gd name="T51" fmla="*/ 2147483646 h 102"/>
                <a:gd name="T52" fmla="*/ 2147483646 w 115"/>
                <a:gd name="T53" fmla="*/ 2147483646 h 102"/>
                <a:gd name="T54" fmla="*/ 2147483646 w 115"/>
                <a:gd name="T55" fmla="*/ 2147483646 h 102"/>
                <a:gd name="T56" fmla="*/ 2147483646 w 115"/>
                <a:gd name="T57" fmla="*/ 2147483646 h 1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gr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53" presetClass="entr" presetSubtype="16" fill="hold" nodeType="withEffect">
                                  <p:stCondLst>
                                    <p:cond delay="90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par>
                                <p:cTn id="21" presetID="22" presetClass="entr" presetSubtype="2" fill="hold" grpId="0" nodeType="withEffect">
                                  <p:stCondLst>
                                    <p:cond delay="1300"/>
                                  </p:stCondLst>
                                  <p:childTnLst>
                                    <p:set>
                                      <p:cBhvr>
                                        <p:cTn id="22" dur="1" fill="hold">
                                          <p:stCondLst>
                                            <p:cond delay="0"/>
                                          </p:stCondLst>
                                        </p:cTn>
                                        <p:tgtEl>
                                          <p:spTgt spid="11"/>
                                        </p:tgtEl>
                                        <p:attrNameLst>
                                          <p:attrName>style.visibility</p:attrName>
                                        </p:attrNameLst>
                                      </p:cBhvr>
                                      <p:to>
                                        <p:strVal val="visible"/>
                                      </p:to>
                                    </p:set>
                                    <p:animEffect transition="in" filter="wipe(right)">
                                      <p:cBhvr>
                                        <p:cTn id="23" dur="500"/>
                                        <p:tgtEl>
                                          <p:spTgt spid="11"/>
                                        </p:tgtEl>
                                      </p:cBhvr>
                                    </p:animEffect>
                                  </p:childTnLst>
                                </p:cTn>
                              </p:par>
                              <p:par>
                                <p:cTn id="24" presetID="22" presetClass="entr" presetSubtype="8" fill="hold" grpId="0" nodeType="withEffect">
                                  <p:stCondLst>
                                    <p:cond delay="130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53" presetClass="entr" presetSubtype="16" fill="hold" nodeType="withEffect">
                                  <p:stCondLst>
                                    <p:cond delay="18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22" presetClass="entr" presetSubtype="2" fill="hold" grpId="0" nodeType="withEffect">
                                  <p:stCondLst>
                                    <p:cond delay="220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500"/>
                                        <p:tgtEl>
                                          <p:spTgt spid="9"/>
                                        </p:tgtEl>
                                      </p:cBhvr>
                                    </p:animEffect>
                                  </p:childTnLst>
                                </p:cTn>
                              </p:par>
                              <p:par>
                                <p:cTn id="35" presetID="22" presetClass="entr" presetSubtype="8" fill="hold" grpId="0" nodeType="withEffect">
                                  <p:stCondLst>
                                    <p:cond delay="220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500"/>
                                        <p:tgtEl>
                                          <p:spTgt spid="15"/>
                                        </p:tgtEl>
                                      </p:cBhvr>
                                    </p:animEffect>
                                  </p:childTnLst>
                                </p:cTn>
                              </p:par>
                              <p:par>
                                <p:cTn id="38" presetID="53" presetClass="entr" presetSubtype="16" fill="hold" nodeType="withEffect">
                                  <p:stCondLst>
                                    <p:cond delay="26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22" presetClass="entr" presetSubtype="8" fill="hold" grpId="0" nodeType="withEffect">
                                  <p:stCondLst>
                                    <p:cond delay="300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par>
                                <p:cTn id="46" presetID="22" presetClass="entr" presetSubtype="2" fill="hold" grpId="0" nodeType="withEffect">
                                  <p:stCondLst>
                                    <p:cond delay="3000"/>
                                  </p:stCondLst>
                                  <p:childTnLst>
                                    <p:set>
                                      <p:cBhvr>
                                        <p:cTn id="47" dur="1" fill="hold">
                                          <p:stCondLst>
                                            <p:cond delay="0"/>
                                          </p:stCondLst>
                                        </p:cTn>
                                        <p:tgtEl>
                                          <p:spTgt spid="7"/>
                                        </p:tgtEl>
                                        <p:attrNameLst>
                                          <p:attrName>style.visibility</p:attrName>
                                        </p:attrNameLst>
                                      </p:cBhvr>
                                      <p:to>
                                        <p:strVal val="visible"/>
                                      </p:to>
                                    </p:set>
                                    <p:animEffect transition="in" filter="wipe(righ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9" grpId="0" animBg="1"/>
      <p:bldP spid="11" grpId="0" animBg="1"/>
      <p:bldP spid="13" grpId="0" animBg="1"/>
      <p:bldP spid="15"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grpSp>
        <p:nvGrpSpPr>
          <p:cNvPr id="7" name="组合 6"/>
          <p:cNvGrpSpPr/>
          <p:nvPr/>
        </p:nvGrpSpPr>
        <p:grpSpPr bwMode="auto">
          <a:xfrm>
            <a:off x="642938" y="1576388"/>
            <a:ext cx="2613025" cy="4094162"/>
            <a:chOff x="643035" y="1576619"/>
            <a:chExt cx="2613025" cy="4094163"/>
          </a:xfrm>
        </p:grpSpPr>
        <p:sp>
          <p:nvSpPr>
            <p:cNvPr id="8" name="矩形 7"/>
            <p:cNvSpPr/>
            <p:nvPr/>
          </p:nvSpPr>
          <p:spPr>
            <a:xfrm>
              <a:off x="643035" y="1576619"/>
              <a:ext cx="2613025"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9" name="任意多边形 42"/>
            <p:cNvSpPr/>
            <p:nvPr/>
          </p:nvSpPr>
          <p:spPr bwMode="auto">
            <a:xfrm>
              <a:off x="1512985" y="1770929"/>
              <a:ext cx="874713" cy="874713"/>
            </a:xfrm>
            <a:custGeom>
              <a:avLst/>
              <a:gdLst>
                <a:gd name="T0" fmla="*/ 427325 w 875300"/>
                <a:gd name="T1" fmla="*/ 166392 h 874712"/>
                <a:gd name="T2" fmla="*/ 758471 w 875300"/>
                <a:gd name="T3" fmla="*/ 560214 h 874712"/>
                <a:gd name="T4" fmla="*/ 758471 w 875300"/>
                <a:gd name="T5" fmla="*/ 839166 h 874712"/>
                <a:gd name="T6" fmla="*/ 717756 w 875300"/>
                <a:gd name="T7" fmla="*/ 874719 h 874712"/>
                <a:gd name="T8" fmla="*/ 503326 w 875300"/>
                <a:gd name="T9" fmla="*/ 874719 h 874712"/>
                <a:gd name="T10" fmla="*/ 503326 w 875300"/>
                <a:gd name="T11" fmla="*/ 623115 h 874712"/>
                <a:gd name="T12" fmla="*/ 354038 w 875300"/>
                <a:gd name="T13" fmla="*/ 623115 h 874712"/>
                <a:gd name="T14" fmla="*/ 354038 w 875300"/>
                <a:gd name="T15" fmla="*/ 874719 h 874712"/>
                <a:gd name="T16" fmla="*/ 136895 w 875300"/>
                <a:gd name="T17" fmla="*/ 874719 h 874712"/>
                <a:gd name="T18" fmla="*/ 93464 w 875300"/>
                <a:gd name="T19" fmla="*/ 839166 h 874712"/>
                <a:gd name="T20" fmla="*/ 93464 w 875300"/>
                <a:gd name="T21" fmla="*/ 590297 h 874712"/>
                <a:gd name="T22" fmla="*/ 427325 w 875300"/>
                <a:gd name="T23" fmla="*/ 166392 h 874712"/>
                <a:gd name="T24" fmla="*/ 425074 w 875300"/>
                <a:gd name="T25" fmla="*/ 0 h 874712"/>
                <a:gd name="T26" fmla="*/ 454957 w 875300"/>
                <a:gd name="T27" fmla="*/ 13668 h 874712"/>
                <a:gd name="T28" fmla="*/ 862458 w 875300"/>
                <a:gd name="T29" fmla="*/ 502992 h 874712"/>
                <a:gd name="T30" fmla="*/ 857025 w 875300"/>
                <a:gd name="T31" fmla="*/ 560397 h 874712"/>
                <a:gd name="T32" fmla="*/ 808125 w 875300"/>
                <a:gd name="T33" fmla="*/ 565865 h 874712"/>
                <a:gd name="T34" fmla="*/ 427791 w 875300"/>
                <a:gd name="T35" fmla="*/ 114812 h 874712"/>
                <a:gd name="T36" fmla="*/ 61040 w 875300"/>
                <a:gd name="T37" fmla="*/ 576799 h 874712"/>
                <a:gd name="T38" fmla="*/ 12141 w 875300"/>
                <a:gd name="T39" fmla="*/ 571332 h 874712"/>
                <a:gd name="T40" fmla="*/ 6703 w 875300"/>
                <a:gd name="T41" fmla="*/ 513926 h 874712"/>
                <a:gd name="T42" fmla="*/ 395191 w 875300"/>
                <a:gd name="T43" fmla="*/ 13668 h 874712"/>
                <a:gd name="T44" fmla="*/ 425074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文本框 22"/>
            <p:cNvSpPr txBox="1">
              <a:spLocks noChangeArrowheads="1"/>
            </p:cNvSpPr>
            <p:nvPr/>
          </p:nvSpPr>
          <p:spPr bwMode="auto">
            <a:xfrm>
              <a:off x="797023" y="3675929"/>
              <a:ext cx="23399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FFFFFF"/>
                  </a:solidFill>
                  <a:latin typeface="宋体" panose="02010600030101010101" pitchFamily="2" charset="-122"/>
                </a:rPr>
                <a:t>标题标题标题标题标题标题标题标题标题标题标题标题标题标题</a:t>
              </a:r>
            </a:p>
          </p:txBody>
        </p:sp>
        <p:sp>
          <p:nvSpPr>
            <p:cNvPr id="11" name="矩形 6"/>
            <p:cNvSpPr>
              <a:spLocks noChangeArrowheads="1"/>
            </p:cNvSpPr>
            <p:nvPr/>
          </p:nvSpPr>
          <p:spPr bwMode="auto">
            <a:xfrm>
              <a:off x="1179610" y="2964729"/>
              <a:ext cx="1539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添加标题</a:t>
              </a:r>
            </a:p>
          </p:txBody>
        </p:sp>
        <p:cxnSp>
          <p:nvCxnSpPr>
            <p:cNvPr id="12" name="直接连接符 11"/>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bwMode="auto">
          <a:xfrm>
            <a:off x="6188075" y="1576388"/>
            <a:ext cx="2611438" cy="4094162"/>
            <a:chOff x="6188827" y="1576619"/>
            <a:chExt cx="2611438" cy="4094163"/>
          </a:xfrm>
        </p:grpSpPr>
        <p:sp>
          <p:nvSpPr>
            <p:cNvPr id="14" name="矩形 13"/>
            <p:cNvSpPr/>
            <p:nvPr/>
          </p:nvSpPr>
          <p:spPr>
            <a:xfrm>
              <a:off x="6188827" y="1576619"/>
              <a:ext cx="2611438"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15" name="文本框 31"/>
            <p:cNvSpPr txBox="1">
              <a:spLocks noChangeArrowheads="1"/>
            </p:cNvSpPr>
            <p:nvPr/>
          </p:nvSpPr>
          <p:spPr bwMode="auto">
            <a:xfrm>
              <a:off x="6411077" y="3675929"/>
              <a:ext cx="23399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FFFFFF"/>
                  </a:solidFill>
                  <a:latin typeface="宋体" panose="02010600030101010101" pitchFamily="2" charset="-122"/>
                </a:rPr>
                <a:t>标题标题标题标题标题标题标题标题标题标题标题标题标题标题</a:t>
              </a:r>
            </a:p>
          </p:txBody>
        </p:sp>
        <p:sp>
          <p:nvSpPr>
            <p:cNvPr id="16" name="矩形 32"/>
            <p:cNvSpPr>
              <a:spLocks noChangeArrowheads="1"/>
            </p:cNvSpPr>
            <p:nvPr/>
          </p:nvSpPr>
          <p:spPr bwMode="auto">
            <a:xfrm>
              <a:off x="6719052" y="2964729"/>
              <a:ext cx="1550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添加标题</a:t>
              </a:r>
            </a:p>
          </p:txBody>
        </p:sp>
        <p:grpSp>
          <p:nvGrpSpPr>
            <p:cNvPr id="17" name="组合 45"/>
            <p:cNvGrpSpPr/>
            <p:nvPr/>
          </p:nvGrpSpPr>
          <p:grpSpPr bwMode="auto">
            <a:xfrm>
              <a:off x="6985752" y="1729654"/>
              <a:ext cx="1019175" cy="957263"/>
              <a:chOff x="4983209" y="3059116"/>
              <a:chExt cx="1020304" cy="957907"/>
            </a:xfrm>
          </p:grpSpPr>
          <p:sp>
            <p:nvSpPr>
              <p:cNvPr id="19" name="Freeform 10"/>
              <p:cNvSpPr>
                <a:spLocks noEditPoints="1"/>
              </p:cNvSpPr>
              <p:nvPr/>
            </p:nvSpPr>
            <p:spPr bwMode="auto">
              <a:xfrm>
                <a:off x="4983209" y="3436963"/>
                <a:ext cx="580059" cy="580060"/>
              </a:xfrm>
              <a:custGeom>
                <a:avLst/>
                <a:gdLst>
                  <a:gd name="T0" fmla="*/ 2147483646 w 212"/>
                  <a:gd name="T1" fmla="*/ 2147483646 h 212"/>
                  <a:gd name="T2" fmla="*/ 2147483646 w 212"/>
                  <a:gd name="T3" fmla="*/ 2147483646 h 212"/>
                  <a:gd name="T4" fmla="*/ 2147483646 w 212"/>
                  <a:gd name="T5" fmla="*/ 2147483646 h 212"/>
                  <a:gd name="T6" fmla="*/ 2147483646 w 212"/>
                  <a:gd name="T7" fmla="*/ 2147483646 h 212"/>
                  <a:gd name="T8" fmla="*/ 2147483646 w 212"/>
                  <a:gd name="T9" fmla="*/ 2147483646 h 212"/>
                  <a:gd name="T10" fmla="*/ 2147483646 w 212"/>
                  <a:gd name="T11" fmla="*/ 2147483646 h 212"/>
                  <a:gd name="T12" fmla="*/ 2147483646 w 212"/>
                  <a:gd name="T13" fmla="*/ 2147483646 h 212"/>
                  <a:gd name="T14" fmla="*/ 2147483646 w 212"/>
                  <a:gd name="T15" fmla="*/ 2147483646 h 212"/>
                  <a:gd name="T16" fmla="*/ 2147483646 w 212"/>
                  <a:gd name="T17" fmla="*/ 2147483646 h 212"/>
                  <a:gd name="T18" fmla="*/ 2147483646 w 212"/>
                  <a:gd name="T19" fmla="*/ 2147483646 h 212"/>
                  <a:gd name="T20" fmla="*/ 2147483646 w 212"/>
                  <a:gd name="T21" fmla="*/ 2147483646 h 212"/>
                  <a:gd name="T22" fmla="*/ 2147483646 w 212"/>
                  <a:gd name="T23" fmla="*/ 2147483646 h 212"/>
                  <a:gd name="T24" fmla="*/ 2147483646 w 212"/>
                  <a:gd name="T25" fmla="*/ 0 h 212"/>
                  <a:gd name="T26" fmla="*/ 2147483646 w 212"/>
                  <a:gd name="T27" fmla="*/ 2147483646 h 212"/>
                  <a:gd name="T28" fmla="*/ 2147483646 w 212"/>
                  <a:gd name="T29" fmla="*/ 2147483646 h 212"/>
                  <a:gd name="T30" fmla="*/ 2147483646 w 212"/>
                  <a:gd name="T31" fmla="*/ 2147483646 h 212"/>
                  <a:gd name="T32" fmla="*/ 2147483646 w 212"/>
                  <a:gd name="T33" fmla="*/ 2147483646 h 212"/>
                  <a:gd name="T34" fmla="*/ 2147483646 w 212"/>
                  <a:gd name="T35" fmla="*/ 2147483646 h 212"/>
                  <a:gd name="T36" fmla="*/ 2147483646 w 212"/>
                  <a:gd name="T37" fmla="*/ 2147483646 h 212"/>
                  <a:gd name="T38" fmla="*/ 2147483646 w 212"/>
                  <a:gd name="T39" fmla="*/ 2147483646 h 212"/>
                  <a:gd name="T40" fmla="*/ 2147483646 w 212"/>
                  <a:gd name="T41" fmla="*/ 2147483646 h 212"/>
                  <a:gd name="T42" fmla="*/ 2147483646 w 212"/>
                  <a:gd name="T43" fmla="*/ 2147483646 h 212"/>
                  <a:gd name="T44" fmla="*/ 2147483646 w 212"/>
                  <a:gd name="T45" fmla="*/ 2147483646 h 212"/>
                  <a:gd name="T46" fmla="*/ 2147483646 w 212"/>
                  <a:gd name="T47" fmla="*/ 2147483646 h 212"/>
                  <a:gd name="T48" fmla="*/ 2147483646 w 212"/>
                  <a:gd name="T49" fmla="*/ 2147483646 h 212"/>
                  <a:gd name="T50" fmla="*/ 2147483646 w 212"/>
                  <a:gd name="T51" fmla="*/ 2147483646 h 212"/>
                  <a:gd name="T52" fmla="*/ 2147483646 w 212"/>
                  <a:gd name="T53" fmla="*/ 2147483646 h 212"/>
                  <a:gd name="T54" fmla="*/ 2147483646 w 212"/>
                  <a:gd name="T55" fmla="*/ 2147483646 h 212"/>
                  <a:gd name="T56" fmla="*/ 2147483646 w 212"/>
                  <a:gd name="T57" fmla="*/ 2147483646 h 212"/>
                  <a:gd name="T58" fmla="*/ 2147483646 w 212"/>
                  <a:gd name="T59" fmla="*/ 2147483646 h 212"/>
                  <a:gd name="T60" fmla="*/ 2147483646 w 212"/>
                  <a:gd name="T61" fmla="*/ 2147483646 h 212"/>
                  <a:gd name="T62" fmla="*/ 2147483646 w 212"/>
                  <a:gd name="T63" fmla="*/ 2147483646 h 212"/>
                  <a:gd name="T64" fmla="*/ 2147483646 w 212"/>
                  <a:gd name="T65" fmla="*/ 2147483646 h 212"/>
                  <a:gd name="T66" fmla="*/ 2147483646 w 212"/>
                  <a:gd name="T67" fmla="*/ 2147483646 h 212"/>
                  <a:gd name="T68" fmla="*/ 2147483646 w 212"/>
                  <a:gd name="T69" fmla="*/ 2147483646 h 212"/>
                  <a:gd name="T70" fmla="*/ 2147483646 w 212"/>
                  <a:gd name="T71" fmla="*/ 2147483646 h 212"/>
                  <a:gd name="T72" fmla="*/ 2147483646 w 212"/>
                  <a:gd name="T73" fmla="*/ 2147483646 h 212"/>
                  <a:gd name="T74" fmla="*/ 2147483646 w 212"/>
                  <a:gd name="T75" fmla="*/ 2147483646 h 212"/>
                  <a:gd name="T76" fmla="*/ 2147483646 w 212"/>
                  <a:gd name="T77" fmla="*/ 2147483646 h 212"/>
                  <a:gd name="T78" fmla="*/ 2147483646 w 212"/>
                  <a:gd name="T79" fmla="*/ 2147483646 h 212"/>
                  <a:gd name="T80" fmla="*/ 2147483646 w 212"/>
                  <a:gd name="T81" fmla="*/ 2147483646 h 212"/>
                  <a:gd name="T82" fmla="*/ 2147483646 w 212"/>
                  <a:gd name="T83" fmla="*/ 2147483646 h 212"/>
                  <a:gd name="T84" fmla="*/ 2147483646 w 212"/>
                  <a:gd name="T85" fmla="*/ 2147483646 h 212"/>
                  <a:gd name="T86" fmla="*/ 2147483646 w 212"/>
                  <a:gd name="T87" fmla="*/ 2147483646 h 212"/>
                  <a:gd name="T88" fmla="*/ 2147483646 w 212"/>
                  <a:gd name="T89" fmla="*/ 2147483646 h 212"/>
                  <a:gd name="T90" fmla="*/ 2147483646 w 212"/>
                  <a:gd name="T91" fmla="*/ 2147483646 h 212"/>
                  <a:gd name="T92" fmla="*/ 2147483646 w 212"/>
                  <a:gd name="T93" fmla="*/ 2147483646 h 212"/>
                  <a:gd name="T94" fmla="*/ 2147483646 w 212"/>
                  <a:gd name="T95" fmla="*/ 2147483646 h 212"/>
                  <a:gd name="T96" fmla="*/ 2147483646 w 212"/>
                  <a:gd name="T97" fmla="*/ 2147483646 h 212"/>
                  <a:gd name="T98" fmla="*/ 2147483646 w 212"/>
                  <a:gd name="T99" fmla="*/ 2147483646 h 212"/>
                  <a:gd name="T100" fmla="*/ 2147483646 w 212"/>
                  <a:gd name="T101" fmla="*/ 2147483646 h 212"/>
                  <a:gd name="T102" fmla="*/ 2147483646 w 212"/>
                  <a:gd name="T103" fmla="*/ 2147483646 h 212"/>
                  <a:gd name="T104" fmla="*/ 2147483646 w 212"/>
                  <a:gd name="T105" fmla="*/ 2147483646 h 212"/>
                  <a:gd name="T106" fmla="*/ 2147483646 w 212"/>
                  <a:gd name="T107" fmla="*/ 2147483646 h 212"/>
                  <a:gd name="T108" fmla="*/ 2147483646 w 212"/>
                  <a:gd name="T109" fmla="*/ 2147483646 h 212"/>
                  <a:gd name="T110" fmla="*/ 2147483646 w 212"/>
                  <a:gd name="T111" fmla="*/ 2147483646 h 212"/>
                  <a:gd name="T112" fmla="*/ 2147483646 w 212"/>
                  <a:gd name="T113" fmla="*/ 2147483646 h 212"/>
                  <a:gd name="T114" fmla="*/ 2147483646 w 212"/>
                  <a:gd name="T115" fmla="*/ 2147483646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11"/>
              <p:cNvSpPr>
                <a:spLocks noEditPoints="1"/>
              </p:cNvSpPr>
              <p:nvPr/>
            </p:nvSpPr>
            <p:spPr bwMode="auto">
              <a:xfrm>
                <a:off x="5522826" y="3382655"/>
                <a:ext cx="480687" cy="480687"/>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0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2147483646 w 176"/>
                  <a:gd name="T37" fmla="*/ 2147483646 h 176"/>
                  <a:gd name="T38" fmla="*/ 0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2147483646 h 176"/>
                  <a:gd name="T58" fmla="*/ 2147483646 w 176"/>
                  <a:gd name="T59" fmla="*/ 2147483646 h 176"/>
                  <a:gd name="T60" fmla="*/ 2147483646 w 176"/>
                  <a:gd name="T61" fmla="*/ 2147483646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2147483646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12"/>
              <p:cNvSpPr>
                <a:spLocks noEditPoints="1"/>
              </p:cNvSpPr>
              <p:nvPr/>
            </p:nvSpPr>
            <p:spPr bwMode="auto">
              <a:xfrm>
                <a:off x="5500872" y="3059116"/>
                <a:ext cx="358204" cy="367448"/>
              </a:xfrm>
              <a:custGeom>
                <a:avLst/>
                <a:gdLst>
                  <a:gd name="T0" fmla="*/ 2147483646 w 131"/>
                  <a:gd name="T1" fmla="*/ 2147483646 h 134"/>
                  <a:gd name="T2" fmla="*/ 2147483646 w 131"/>
                  <a:gd name="T3" fmla="*/ 2147483646 h 134"/>
                  <a:gd name="T4" fmla="*/ 2147483646 w 131"/>
                  <a:gd name="T5" fmla="*/ 2147483646 h 134"/>
                  <a:gd name="T6" fmla="*/ 2147483646 w 131"/>
                  <a:gd name="T7" fmla="*/ 2147483646 h 134"/>
                  <a:gd name="T8" fmla="*/ 2147483646 w 131"/>
                  <a:gd name="T9" fmla="*/ 2147483646 h 134"/>
                  <a:gd name="T10" fmla="*/ 2147483646 w 131"/>
                  <a:gd name="T11" fmla="*/ 2147483646 h 134"/>
                  <a:gd name="T12" fmla="*/ 2147483646 w 131"/>
                  <a:gd name="T13" fmla="*/ 2147483646 h 134"/>
                  <a:gd name="T14" fmla="*/ 2147483646 w 131"/>
                  <a:gd name="T15" fmla="*/ 2147483646 h 134"/>
                  <a:gd name="T16" fmla="*/ 2147483646 w 131"/>
                  <a:gd name="T17" fmla="*/ 2147483646 h 134"/>
                  <a:gd name="T18" fmla="*/ 2147483646 w 131"/>
                  <a:gd name="T19" fmla="*/ 2147483646 h 134"/>
                  <a:gd name="T20" fmla="*/ 2147483646 w 131"/>
                  <a:gd name="T21" fmla="*/ 2147483646 h 134"/>
                  <a:gd name="T22" fmla="*/ 2147483646 w 131"/>
                  <a:gd name="T23" fmla="*/ 2147483646 h 134"/>
                  <a:gd name="T24" fmla="*/ 2147483646 w 131"/>
                  <a:gd name="T25" fmla="*/ 2147483646 h 134"/>
                  <a:gd name="T26" fmla="*/ 2147483646 w 131"/>
                  <a:gd name="T27" fmla="*/ 2147483646 h 134"/>
                  <a:gd name="T28" fmla="*/ 2147483646 w 131"/>
                  <a:gd name="T29" fmla="*/ 2147483646 h 134"/>
                  <a:gd name="T30" fmla="*/ 2147483646 w 131"/>
                  <a:gd name="T31" fmla="*/ 2147483646 h 134"/>
                  <a:gd name="T32" fmla="*/ 2147483646 w 131"/>
                  <a:gd name="T33" fmla="*/ 2147483646 h 134"/>
                  <a:gd name="T34" fmla="*/ 2147483646 w 131"/>
                  <a:gd name="T35" fmla="*/ 2147483646 h 134"/>
                  <a:gd name="T36" fmla="*/ 2147483646 w 131"/>
                  <a:gd name="T37" fmla="*/ 2147483646 h 134"/>
                  <a:gd name="T38" fmla="*/ 2147483646 w 131"/>
                  <a:gd name="T39" fmla="*/ 2147483646 h 134"/>
                  <a:gd name="T40" fmla="*/ 2147483646 w 131"/>
                  <a:gd name="T41" fmla="*/ 2147483646 h 134"/>
                  <a:gd name="T42" fmla="*/ 2147483646 w 131"/>
                  <a:gd name="T43" fmla="*/ 2147483646 h 134"/>
                  <a:gd name="T44" fmla="*/ 2147483646 w 131"/>
                  <a:gd name="T45" fmla="*/ 2147483646 h 134"/>
                  <a:gd name="T46" fmla="*/ 2147483646 w 131"/>
                  <a:gd name="T47" fmla="*/ 0 h 134"/>
                  <a:gd name="T48" fmla="*/ 2147483646 w 131"/>
                  <a:gd name="T49" fmla="*/ 2147483646 h 134"/>
                  <a:gd name="T50" fmla="*/ 2147483646 w 131"/>
                  <a:gd name="T51" fmla="*/ 2147483646 h 134"/>
                  <a:gd name="T52" fmla="*/ 2147483646 w 131"/>
                  <a:gd name="T53" fmla="*/ 2147483646 h 134"/>
                  <a:gd name="T54" fmla="*/ 2147483646 w 131"/>
                  <a:gd name="T55" fmla="*/ 2147483646 h 134"/>
                  <a:gd name="T56" fmla="*/ 0 w 131"/>
                  <a:gd name="T57" fmla="*/ 2147483646 h 134"/>
                  <a:gd name="T58" fmla="*/ 2147483646 w 131"/>
                  <a:gd name="T59" fmla="*/ 2147483646 h 134"/>
                  <a:gd name="T60" fmla="*/ 2147483646 w 131"/>
                  <a:gd name="T61" fmla="*/ 2147483646 h 134"/>
                  <a:gd name="T62" fmla="*/ 2147483646 w 131"/>
                  <a:gd name="T63" fmla="*/ 2147483646 h 134"/>
                  <a:gd name="T64" fmla="*/ 2147483646 w 131"/>
                  <a:gd name="T65" fmla="*/ 2147483646 h 134"/>
                  <a:gd name="T66" fmla="*/ 2147483646 w 131"/>
                  <a:gd name="T67" fmla="*/ 2147483646 h 134"/>
                  <a:gd name="T68" fmla="*/ 2147483646 w 131"/>
                  <a:gd name="T69" fmla="*/ 2147483646 h 134"/>
                  <a:gd name="T70" fmla="*/ 2147483646 w 131"/>
                  <a:gd name="T71" fmla="*/ 2147483646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cxnSp>
          <p:nvCxnSpPr>
            <p:cNvPr id="18" name="直接连接符 17"/>
            <p:cNvCxnSpPr/>
            <p:nvPr/>
          </p:nvCxnSpPr>
          <p:spPr>
            <a:xfrm>
              <a:off x="6188827" y="3484794"/>
              <a:ext cx="26114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bwMode="auto">
          <a:xfrm>
            <a:off x="8936038" y="1576388"/>
            <a:ext cx="2627312" cy="4094162"/>
            <a:chOff x="8936469" y="1576619"/>
            <a:chExt cx="2627312" cy="4094163"/>
          </a:xfrm>
        </p:grpSpPr>
        <p:sp>
          <p:nvSpPr>
            <p:cNvPr id="23" name="矩形 22"/>
            <p:cNvSpPr/>
            <p:nvPr/>
          </p:nvSpPr>
          <p:spPr>
            <a:xfrm>
              <a:off x="8936469" y="1576619"/>
              <a:ext cx="2611437"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4" name="文本框 38"/>
            <p:cNvSpPr txBox="1">
              <a:spLocks noChangeArrowheads="1"/>
            </p:cNvSpPr>
            <p:nvPr/>
          </p:nvSpPr>
          <p:spPr bwMode="auto">
            <a:xfrm>
              <a:off x="9126969" y="3675929"/>
              <a:ext cx="23399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FFFFFF"/>
                  </a:solidFill>
                  <a:latin typeface="宋体" panose="02010600030101010101" pitchFamily="2" charset="-122"/>
                </a:rPr>
                <a:t>标题标题标题标题标题标题标题标题标题标题标题标题标题标题</a:t>
              </a:r>
            </a:p>
          </p:txBody>
        </p:sp>
        <p:sp>
          <p:nvSpPr>
            <p:cNvPr id="25" name="矩形 40"/>
            <p:cNvSpPr>
              <a:spLocks noChangeArrowheads="1"/>
            </p:cNvSpPr>
            <p:nvPr/>
          </p:nvSpPr>
          <p:spPr bwMode="auto">
            <a:xfrm>
              <a:off x="9480981" y="2964729"/>
              <a:ext cx="152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添加标题</a:t>
              </a:r>
            </a:p>
          </p:txBody>
        </p:sp>
        <p:sp>
          <p:nvSpPr>
            <p:cNvPr id="26" name="任意多边形 44"/>
            <p:cNvSpPr/>
            <p:nvPr/>
          </p:nvSpPr>
          <p:spPr bwMode="auto">
            <a:xfrm>
              <a:off x="9763556" y="1713779"/>
              <a:ext cx="955675" cy="990600"/>
            </a:xfrm>
            <a:custGeom>
              <a:avLst/>
              <a:gdLst>
                <a:gd name="T0" fmla="*/ 512162 w 956752"/>
                <a:gd name="T1" fmla="*/ 954740 h 990261"/>
                <a:gd name="T2" fmla="*/ 512162 w 956752"/>
                <a:gd name="T3" fmla="*/ 992976 h 990261"/>
                <a:gd name="T4" fmla="*/ 430570 w 956752"/>
                <a:gd name="T5" fmla="*/ 973858 h 990261"/>
                <a:gd name="T6" fmla="*/ 406298 w 956752"/>
                <a:gd name="T7" fmla="*/ 899123 h 990261"/>
                <a:gd name="T8" fmla="*/ 557681 w 956752"/>
                <a:gd name="T9" fmla="*/ 918821 h 990261"/>
                <a:gd name="T10" fmla="*/ 406298 w 956752"/>
                <a:gd name="T11" fmla="*/ 938519 h 990261"/>
                <a:gd name="T12" fmla="*/ 406298 w 956752"/>
                <a:gd name="T13" fmla="*/ 899123 h 990261"/>
                <a:gd name="T14" fmla="*/ 566225 w 956752"/>
                <a:gd name="T15" fmla="*/ 846984 h 990261"/>
                <a:gd name="T16" fmla="*/ 566225 w 956752"/>
                <a:gd name="T17" fmla="*/ 886379 h 990261"/>
                <a:gd name="T18" fmla="*/ 368733 w 956752"/>
                <a:gd name="T19" fmla="*/ 866681 h 990261"/>
                <a:gd name="T20" fmla="*/ 387671 w 956752"/>
                <a:gd name="T21" fmla="*/ 796002 h 990261"/>
                <a:gd name="T22" fmla="*/ 585163 w 956752"/>
                <a:gd name="T23" fmla="*/ 815121 h 990261"/>
                <a:gd name="T24" fmla="*/ 387671 w 956752"/>
                <a:gd name="T25" fmla="*/ 834238 h 990261"/>
                <a:gd name="T26" fmla="*/ 387671 w 956752"/>
                <a:gd name="T27" fmla="*/ 796002 h 990261"/>
                <a:gd name="T28" fmla="*/ 287611 w 956752"/>
                <a:gd name="T29" fmla="*/ 680628 h 990261"/>
                <a:gd name="T30" fmla="*/ 189972 w 956752"/>
                <a:gd name="T31" fmla="*/ 822572 h 990261"/>
                <a:gd name="T32" fmla="*/ 154713 w 956752"/>
                <a:gd name="T33" fmla="*/ 787087 h 990261"/>
                <a:gd name="T34" fmla="*/ 271337 w 956752"/>
                <a:gd name="T35" fmla="*/ 672098 h 990261"/>
                <a:gd name="T36" fmla="*/ 690515 w 956752"/>
                <a:gd name="T37" fmla="*/ 677899 h 990261"/>
                <a:gd name="T38" fmla="*/ 788421 w 956752"/>
                <a:gd name="T39" fmla="*/ 822572 h 990261"/>
                <a:gd name="T40" fmla="*/ 655159 w 956752"/>
                <a:gd name="T41" fmla="*/ 710655 h 990261"/>
                <a:gd name="T42" fmla="*/ 675217 w 956752"/>
                <a:gd name="T43" fmla="*/ 671756 h 990261"/>
                <a:gd name="T44" fmla="*/ 926494 w 956752"/>
                <a:gd name="T45" fmla="*/ 479688 h 990261"/>
                <a:gd name="T46" fmla="*/ 926494 w 956752"/>
                <a:gd name="T47" fmla="*/ 529511 h 990261"/>
                <a:gd name="T48" fmla="*/ 755785 w 956752"/>
                <a:gd name="T49" fmla="*/ 504599 h 990261"/>
                <a:gd name="T50" fmla="*/ 21676 w 956752"/>
                <a:gd name="T51" fmla="*/ 479688 h 990261"/>
                <a:gd name="T52" fmla="*/ 192382 w 956752"/>
                <a:gd name="T53" fmla="*/ 504599 h 990261"/>
                <a:gd name="T54" fmla="*/ 21676 w 956752"/>
                <a:gd name="T55" fmla="*/ 529511 h 990261"/>
                <a:gd name="T56" fmla="*/ 21676 w 956752"/>
                <a:gd name="T57" fmla="*/ 479688 h 990261"/>
                <a:gd name="T58" fmla="*/ 712273 w 956752"/>
                <a:gd name="T59" fmla="*/ 477184 h 990261"/>
                <a:gd name="T60" fmla="*/ 585144 w 956752"/>
                <a:gd name="T61" fmla="*/ 770512 h 990261"/>
                <a:gd name="T62" fmla="*/ 368753 w 956752"/>
                <a:gd name="T63" fmla="*/ 691011 h 990261"/>
                <a:gd name="T64" fmla="*/ 476948 w 956752"/>
                <a:gd name="T65" fmla="*/ 238687 h 990261"/>
                <a:gd name="T66" fmla="*/ 826276 w 956752"/>
                <a:gd name="T67" fmla="*/ 151148 h 990261"/>
                <a:gd name="T68" fmla="*/ 723488 w 956752"/>
                <a:gd name="T69" fmla="*/ 290722 h 990261"/>
                <a:gd name="T70" fmla="*/ 688324 w 956752"/>
                <a:gd name="T71" fmla="*/ 255144 h 990261"/>
                <a:gd name="T72" fmla="*/ 809029 w 956752"/>
                <a:gd name="T73" fmla="*/ 142595 h 990261"/>
                <a:gd name="T74" fmla="*/ 162373 w 956752"/>
                <a:gd name="T75" fmla="*/ 148411 h 990261"/>
                <a:gd name="T76" fmla="*/ 265159 w 956752"/>
                <a:gd name="T77" fmla="*/ 287986 h 990261"/>
                <a:gd name="T78" fmla="*/ 127209 w 956752"/>
                <a:gd name="T79" fmla="*/ 183989 h 990261"/>
                <a:gd name="T80" fmla="*/ 146143 w 956752"/>
                <a:gd name="T81" fmla="*/ 142595 h 990261"/>
                <a:gd name="T82" fmla="*/ 501569 w 956752"/>
                <a:gd name="T83" fmla="*/ 21931 h 990261"/>
                <a:gd name="T84" fmla="*/ 474448 w 956752"/>
                <a:gd name="T85" fmla="*/ 194657 h 990261"/>
                <a:gd name="T86" fmla="*/ 450038 w 956752"/>
                <a:gd name="T87" fmla="*/ 21931 h 9902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cxnSp>
          <p:nvCxnSpPr>
            <p:cNvPr id="27" name="直接连接符 26"/>
            <p:cNvCxnSpPr/>
            <p:nvPr/>
          </p:nvCxnSpPr>
          <p:spPr>
            <a:xfrm>
              <a:off x="8952344" y="3484794"/>
              <a:ext cx="26114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bwMode="auto">
          <a:xfrm>
            <a:off x="3413125" y="1576388"/>
            <a:ext cx="2613025" cy="4094162"/>
            <a:chOff x="3413641" y="1576619"/>
            <a:chExt cx="2613025" cy="4094163"/>
          </a:xfrm>
        </p:grpSpPr>
        <p:sp>
          <p:nvSpPr>
            <p:cNvPr id="29" name="矩形 28"/>
            <p:cNvSpPr/>
            <p:nvPr/>
          </p:nvSpPr>
          <p:spPr>
            <a:xfrm>
              <a:off x="3413641"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0" name="文本框 35"/>
            <p:cNvSpPr txBox="1">
              <a:spLocks noChangeArrowheads="1"/>
            </p:cNvSpPr>
            <p:nvPr/>
          </p:nvSpPr>
          <p:spPr bwMode="auto">
            <a:xfrm>
              <a:off x="3566041" y="3675929"/>
              <a:ext cx="23415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600" dirty="0">
                  <a:solidFill>
                    <a:srgbClr val="FFFFFF"/>
                  </a:solidFill>
                  <a:latin typeface="宋体" panose="02010600030101010101" pitchFamily="2" charset="-122"/>
                </a:rPr>
                <a:t>标题标题标题标题标题标题标题标题标题标题标题标题标题标题</a:t>
              </a:r>
            </a:p>
          </p:txBody>
        </p:sp>
        <p:sp>
          <p:nvSpPr>
            <p:cNvPr id="31" name="矩形 37"/>
            <p:cNvSpPr>
              <a:spLocks noChangeArrowheads="1"/>
            </p:cNvSpPr>
            <p:nvPr/>
          </p:nvSpPr>
          <p:spPr bwMode="auto">
            <a:xfrm>
              <a:off x="3950216" y="2964729"/>
              <a:ext cx="1539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pitchFamily="34" charset="-122"/>
                  <a:ea typeface="微软雅黑" panose="020B0503020204020204" pitchFamily="34" charset="-122"/>
                </a:rPr>
                <a:t>添加标题</a:t>
              </a:r>
            </a:p>
          </p:txBody>
        </p:sp>
        <p:cxnSp>
          <p:nvCxnSpPr>
            <p:cNvPr id="32" name="直接连接符 31"/>
            <p:cNvCxnSpPr/>
            <p:nvPr/>
          </p:nvCxnSpPr>
          <p:spPr>
            <a:xfrm>
              <a:off x="3413641"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任意多边形 43"/>
            <p:cNvSpPr/>
            <p:nvPr/>
          </p:nvSpPr>
          <p:spPr bwMode="auto">
            <a:xfrm>
              <a:off x="4169291" y="1761404"/>
              <a:ext cx="1069975" cy="893763"/>
            </a:xfrm>
            <a:custGeom>
              <a:avLst/>
              <a:gdLst>
                <a:gd name="T0" fmla="*/ 212047 w 1068881"/>
                <a:gd name="T1" fmla="*/ 596139 h 894355"/>
                <a:gd name="T2" fmla="*/ 347385 w 1068881"/>
                <a:gd name="T3" fmla="*/ 596139 h 894355"/>
                <a:gd name="T4" fmla="*/ 386055 w 1068881"/>
                <a:gd name="T5" fmla="*/ 609699 h 894355"/>
                <a:gd name="T6" fmla="*/ 386055 w 1068881"/>
                <a:gd name="T7" fmla="*/ 875479 h 894355"/>
                <a:gd name="T8" fmla="*/ 347385 w 1068881"/>
                <a:gd name="T9" fmla="*/ 889039 h 894355"/>
                <a:gd name="T10" fmla="*/ 212047 w 1068881"/>
                <a:gd name="T11" fmla="*/ 889039 h 894355"/>
                <a:gd name="T12" fmla="*/ 176142 w 1068881"/>
                <a:gd name="T13" fmla="*/ 875479 h 894355"/>
                <a:gd name="T14" fmla="*/ 176142 w 1068881"/>
                <a:gd name="T15" fmla="*/ 609699 h 894355"/>
                <a:gd name="T16" fmla="*/ 212047 w 1068881"/>
                <a:gd name="T17" fmla="*/ 596139 h 894355"/>
                <a:gd name="T18" fmla="*/ 443918 w 1068881"/>
                <a:gd name="T19" fmla="*/ 443370 h 894355"/>
                <a:gd name="T20" fmla="*/ 578505 w 1068881"/>
                <a:gd name="T21" fmla="*/ 443370 h 894355"/>
                <a:gd name="T22" fmla="*/ 616960 w 1068881"/>
                <a:gd name="T23" fmla="*/ 462395 h 894355"/>
                <a:gd name="T24" fmla="*/ 616960 w 1068881"/>
                <a:gd name="T25" fmla="*/ 867300 h 894355"/>
                <a:gd name="T26" fmla="*/ 578505 w 1068881"/>
                <a:gd name="T27" fmla="*/ 889039 h 894355"/>
                <a:gd name="T28" fmla="*/ 443918 w 1068881"/>
                <a:gd name="T29" fmla="*/ 889039 h 894355"/>
                <a:gd name="T30" fmla="*/ 408212 w 1068881"/>
                <a:gd name="T31" fmla="*/ 867300 h 894355"/>
                <a:gd name="T32" fmla="*/ 408212 w 1068881"/>
                <a:gd name="T33" fmla="*/ 462395 h 894355"/>
                <a:gd name="T34" fmla="*/ 443918 w 1068881"/>
                <a:gd name="T35" fmla="*/ 443370 h 894355"/>
                <a:gd name="T36" fmla="*/ 675097 w 1068881"/>
                <a:gd name="T37" fmla="*/ 264185 h 894355"/>
                <a:gd name="T38" fmla="*/ 810716 w 1068881"/>
                <a:gd name="T39" fmla="*/ 264185 h 894355"/>
                <a:gd name="T40" fmla="*/ 846697 w 1068881"/>
                <a:gd name="T41" fmla="*/ 291353 h 894355"/>
                <a:gd name="T42" fmla="*/ 846697 w 1068881"/>
                <a:gd name="T43" fmla="*/ 859154 h 894355"/>
                <a:gd name="T44" fmla="*/ 810716 w 1068881"/>
                <a:gd name="T45" fmla="*/ 889038 h 894355"/>
                <a:gd name="T46" fmla="*/ 675097 w 1068881"/>
                <a:gd name="T47" fmla="*/ 889038 h 894355"/>
                <a:gd name="T48" fmla="*/ 639115 w 1068881"/>
                <a:gd name="T49" fmla="*/ 859154 h 894355"/>
                <a:gd name="T50" fmla="*/ 639115 w 1068881"/>
                <a:gd name="T51" fmla="*/ 291353 h 894355"/>
                <a:gd name="T52" fmla="*/ 675097 w 1068881"/>
                <a:gd name="T53" fmla="*/ 264185 h 894355"/>
                <a:gd name="T54" fmla="*/ 907170 w 1068881"/>
                <a:gd name="T55" fmla="*/ 125201 h 894355"/>
                <a:gd name="T56" fmla="*/ 1042788 w 1068881"/>
                <a:gd name="T57" fmla="*/ 125201 h 894355"/>
                <a:gd name="T58" fmla="*/ 1078767 w 1068881"/>
                <a:gd name="T59" fmla="*/ 160538 h 894355"/>
                <a:gd name="T60" fmla="*/ 1078767 w 1068881"/>
                <a:gd name="T61" fmla="*/ 853702 h 894355"/>
                <a:gd name="T62" fmla="*/ 1042788 w 1068881"/>
                <a:gd name="T63" fmla="*/ 889039 h 894355"/>
                <a:gd name="T64" fmla="*/ 907170 w 1068881"/>
                <a:gd name="T65" fmla="*/ 889039 h 894355"/>
                <a:gd name="T66" fmla="*/ 871186 w 1068881"/>
                <a:gd name="T67" fmla="*/ 853702 h 894355"/>
                <a:gd name="T68" fmla="*/ 871186 w 1068881"/>
                <a:gd name="T69" fmla="*/ 160538 h 894355"/>
                <a:gd name="T70" fmla="*/ 907170 w 1068881"/>
                <a:gd name="T71" fmla="*/ 125201 h 894355"/>
                <a:gd name="T72" fmla="*/ 846697 w 1068881"/>
                <a:gd name="T73" fmla="*/ 0 h 894355"/>
                <a:gd name="T74" fmla="*/ 791887 w 1068881"/>
                <a:gd name="T75" fmla="*/ 176889 h 894355"/>
                <a:gd name="T76" fmla="*/ 741126 w 1068881"/>
                <a:gd name="T77" fmla="*/ 134527 h 894355"/>
                <a:gd name="T78" fmla="*/ 654729 w 1068881"/>
                <a:gd name="T79" fmla="*/ 207418 h 894355"/>
                <a:gd name="T80" fmla="*/ 432775 w 1068881"/>
                <a:gd name="T81" fmla="*/ 394675 h 894355"/>
                <a:gd name="T82" fmla="*/ 394123 w 1068881"/>
                <a:gd name="T83" fmla="*/ 400101 h 894355"/>
                <a:gd name="T84" fmla="*/ 372034 w 1068881"/>
                <a:gd name="T85" fmla="*/ 372963 h 894355"/>
                <a:gd name="T86" fmla="*/ 372034 w 1068881"/>
                <a:gd name="T87" fmla="*/ 283409 h 894355"/>
                <a:gd name="T88" fmla="*/ 60048 w 1068881"/>
                <a:gd name="T89" fmla="*/ 546646 h 894355"/>
                <a:gd name="T90" fmla="*/ 35203 w 1068881"/>
                <a:gd name="T91" fmla="*/ 554788 h 894355"/>
                <a:gd name="T92" fmla="*/ 10356 w 1068881"/>
                <a:gd name="T93" fmla="*/ 546646 h 894355"/>
                <a:gd name="T94" fmla="*/ 10356 w 1068881"/>
                <a:gd name="T95" fmla="*/ 503226 h 894355"/>
                <a:gd name="T96" fmla="*/ 383078 w 1068881"/>
                <a:gd name="T97" fmla="*/ 185714 h 894355"/>
                <a:gd name="T98" fmla="*/ 421732 w 1068881"/>
                <a:gd name="T99" fmla="*/ 180285 h 894355"/>
                <a:gd name="T100" fmla="*/ 443819 w 1068881"/>
                <a:gd name="T101" fmla="*/ 207423 h 894355"/>
                <a:gd name="T102" fmla="*/ 443819 w 1068881"/>
                <a:gd name="T103" fmla="*/ 299691 h 894355"/>
                <a:gd name="T104" fmla="*/ 678154 w 1068881"/>
                <a:gd name="T105" fmla="*/ 102604 h 894355"/>
                <a:gd name="T106" fmla="*/ 690467 w 1068881"/>
                <a:gd name="T107" fmla="*/ 92248 h 894355"/>
                <a:gd name="T108" fmla="*/ 639115 w 1068881"/>
                <a:gd name="T109" fmla="*/ 49389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10" presetClass="entr" presetSubtype="0" fill="hold" nodeType="withEffect">
                                  <p:stCondLst>
                                    <p:cond delay="8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11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nodeType="withEffect">
                                  <p:stCondLst>
                                    <p:cond delay="14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p:stCondLst>
                                    <p:cond delay="17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503" y="102835"/>
            <a:ext cx="572921" cy="57292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4</a:t>
            </a:r>
            <a:endParaRPr lang="zh-CN" altLang="en-US" sz="3200" dirty="0">
              <a:latin typeface="微软雅黑" panose="020B0503020204020204" pitchFamily="34" charset="-122"/>
              <a:ea typeface="微软雅黑" panose="020B0503020204020204" pitchFamily="34" charset="-122"/>
            </a:endParaRPr>
          </a:p>
        </p:txBody>
      </p:sp>
      <p:sp>
        <p:nvSpPr>
          <p:cNvPr id="5" name="MH_Entry_1"/>
          <p:cNvSpPr/>
          <p:nvPr>
            <p:custDataLst>
              <p:tags r:id="rId1"/>
            </p:custDataLst>
          </p:nvPr>
        </p:nvSpPr>
        <p:spPr>
          <a:xfrm>
            <a:off x="609716" y="79169"/>
            <a:ext cx="2735204" cy="49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2500"/>
          </a:bodyPr>
          <a:lstStyle/>
          <a:p>
            <a:pPr algn="ctr">
              <a:lnSpc>
                <a:spcPct val="110000"/>
              </a:lnSpc>
            </a:pPr>
            <a:r>
              <a:rPr lang="zh-CN" altLang="en-US" sz="2400" spc="200" dirty="0">
                <a:solidFill>
                  <a:schemeClr val="tx1">
                    <a:lumMod val="75000"/>
                    <a:lumOff val="25000"/>
                  </a:schemeClr>
                </a:solidFill>
                <a:latin typeface="方正小标宋简体" panose="02010601030101010101" pitchFamily="2" charset="-122"/>
                <a:ea typeface="方正小标宋简体" panose="02010601030101010101" pitchFamily="2" charset="-122"/>
              </a:rPr>
              <a:t>此处输入您的标题</a:t>
            </a:r>
          </a:p>
        </p:txBody>
      </p:sp>
      <p:sp>
        <p:nvSpPr>
          <p:cNvPr id="6" name="矩形 5"/>
          <p:cNvSpPr/>
          <p:nvPr/>
        </p:nvSpPr>
        <p:spPr>
          <a:xfrm>
            <a:off x="685918" y="455336"/>
            <a:ext cx="3530274" cy="261610"/>
          </a:xfrm>
          <a:prstGeom prst="rect">
            <a:avLst/>
          </a:prstGeom>
        </p:spPr>
        <p:txBody>
          <a:bodyPr wrap="square">
            <a:spAutoFit/>
          </a:bodyPr>
          <a:lstStyle/>
          <a:p>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LOREM IPSUM DOLOR SIT AMET CONSECTETUER</a:t>
            </a:r>
            <a:endParaRPr lang="zh-CN" altLang="en-US" sz="1100" dirty="0"/>
          </a:p>
        </p:txBody>
      </p:sp>
      <p:grpSp>
        <p:nvGrpSpPr>
          <p:cNvPr id="7" name="组合 6"/>
          <p:cNvGrpSpPr/>
          <p:nvPr/>
        </p:nvGrpSpPr>
        <p:grpSpPr bwMode="auto">
          <a:xfrm>
            <a:off x="6964311" y="1700808"/>
            <a:ext cx="541337" cy="446087"/>
            <a:chOff x="6457950" y="2114669"/>
            <a:chExt cx="940525" cy="777197"/>
          </a:xfrm>
        </p:grpSpPr>
        <p:sp>
          <p:nvSpPr>
            <p:cNvPr id="8" name="椭圆 7"/>
            <p:cNvSpPr/>
            <p:nvPr/>
          </p:nvSpPr>
          <p:spPr>
            <a:xfrm>
              <a:off x="6457950" y="2114669"/>
              <a:ext cx="940525" cy="7771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9" name="Freeform 5"/>
            <p:cNvSpPr/>
            <p:nvPr/>
          </p:nvSpPr>
          <p:spPr bwMode="auto">
            <a:xfrm>
              <a:off x="6672426" y="2260578"/>
              <a:ext cx="511570" cy="485376"/>
            </a:xfrm>
            <a:custGeom>
              <a:avLst/>
              <a:gdLst>
                <a:gd name="T0" fmla="*/ 255786 w 573088"/>
                <a:gd name="T1" fmla="*/ 59679 h 543745"/>
                <a:gd name="T2" fmla="*/ 292824 w 573088"/>
                <a:gd name="T3" fmla="*/ 74974 h 543745"/>
                <a:gd name="T4" fmla="*/ 448640 w 573088"/>
                <a:gd name="T5" fmla="*/ 225370 h 543745"/>
                <a:gd name="T6" fmla="*/ 456304 w 573088"/>
                <a:gd name="T7" fmla="*/ 245763 h 543745"/>
                <a:gd name="T8" fmla="*/ 456304 w 573088"/>
                <a:gd name="T9" fmla="*/ 317137 h 543745"/>
                <a:gd name="T10" fmla="*/ 456304 w 573088"/>
                <a:gd name="T11" fmla="*/ 322235 h 543745"/>
                <a:gd name="T12" fmla="*/ 456304 w 573088"/>
                <a:gd name="T13" fmla="*/ 429296 h 543745"/>
                <a:gd name="T14" fmla="*/ 456304 w 573088"/>
                <a:gd name="T15" fmla="*/ 431527 h 543745"/>
                <a:gd name="T16" fmla="*/ 456304 w 573088"/>
                <a:gd name="T17" fmla="*/ 447140 h 543745"/>
                <a:gd name="T18" fmla="*/ 417988 w 573088"/>
                <a:gd name="T19" fmla="*/ 485376 h 543745"/>
                <a:gd name="T20" fmla="*/ 310705 w 573088"/>
                <a:gd name="T21" fmla="*/ 485376 h 543745"/>
                <a:gd name="T22" fmla="*/ 310705 w 573088"/>
                <a:gd name="T23" fmla="*/ 363020 h 543745"/>
                <a:gd name="T24" fmla="*/ 290269 w 573088"/>
                <a:gd name="T25" fmla="*/ 345177 h 543745"/>
                <a:gd name="T26" fmla="*/ 221302 w 573088"/>
                <a:gd name="T27" fmla="*/ 345177 h 543745"/>
                <a:gd name="T28" fmla="*/ 200866 w 573088"/>
                <a:gd name="T29" fmla="*/ 363020 h 543745"/>
                <a:gd name="T30" fmla="*/ 200866 w 573088"/>
                <a:gd name="T31" fmla="*/ 485376 h 543745"/>
                <a:gd name="T32" fmla="*/ 93582 w 573088"/>
                <a:gd name="T33" fmla="*/ 485376 h 543745"/>
                <a:gd name="T34" fmla="*/ 55267 w 573088"/>
                <a:gd name="T35" fmla="*/ 447140 h 543745"/>
                <a:gd name="T36" fmla="*/ 55267 w 573088"/>
                <a:gd name="T37" fmla="*/ 291646 h 543745"/>
                <a:gd name="T38" fmla="*/ 55267 w 573088"/>
                <a:gd name="T39" fmla="*/ 245763 h 543745"/>
                <a:gd name="T40" fmla="*/ 65484 w 573088"/>
                <a:gd name="T41" fmla="*/ 225370 h 543745"/>
                <a:gd name="T42" fmla="*/ 218747 w 573088"/>
                <a:gd name="T43" fmla="*/ 74974 h 543745"/>
                <a:gd name="T44" fmla="*/ 255786 w 573088"/>
                <a:gd name="T45" fmla="*/ 59679 h 543745"/>
                <a:gd name="T46" fmla="*/ 79357 w 573088"/>
                <a:gd name="T47" fmla="*/ 54581 h 543745"/>
                <a:gd name="T48" fmla="*/ 127538 w 573088"/>
                <a:gd name="T49" fmla="*/ 54581 h 543745"/>
                <a:gd name="T50" fmla="*/ 127538 w 573088"/>
                <a:gd name="T51" fmla="*/ 95677 h 543745"/>
                <a:gd name="T52" fmla="*/ 79357 w 573088"/>
                <a:gd name="T53" fmla="*/ 141024 h 543745"/>
                <a:gd name="T54" fmla="*/ 79357 w 573088"/>
                <a:gd name="T55" fmla="*/ 54581 h 543745"/>
                <a:gd name="T56" fmla="*/ 255785 w 573088"/>
                <a:gd name="T57" fmla="*/ 0 h 543745"/>
                <a:gd name="T58" fmla="*/ 297780 w 573088"/>
                <a:gd name="T59" fmla="*/ 19062 h 543745"/>
                <a:gd name="T60" fmla="*/ 501389 w 573088"/>
                <a:gd name="T61" fmla="*/ 214758 h 543745"/>
                <a:gd name="T62" fmla="*/ 511570 w 573088"/>
                <a:gd name="T63" fmla="*/ 227466 h 543745"/>
                <a:gd name="T64" fmla="*/ 463213 w 573088"/>
                <a:gd name="T65" fmla="*/ 227466 h 543745"/>
                <a:gd name="T66" fmla="*/ 297780 w 573088"/>
                <a:gd name="T67" fmla="*/ 67350 h 543745"/>
                <a:gd name="T68" fmla="*/ 213790 w 573088"/>
                <a:gd name="T69" fmla="*/ 67350 h 543745"/>
                <a:gd name="T70" fmla="*/ 48357 w 573088"/>
                <a:gd name="T71" fmla="*/ 227466 h 543745"/>
                <a:gd name="T72" fmla="*/ 0 w 573088"/>
                <a:gd name="T73" fmla="*/ 227466 h 543745"/>
                <a:gd name="T74" fmla="*/ 10181 w 573088"/>
                <a:gd name="T75" fmla="*/ 214758 h 543745"/>
                <a:gd name="T76" fmla="*/ 213790 w 573088"/>
                <a:gd name="T77" fmla="*/ 19062 h 543745"/>
                <a:gd name="T78" fmla="*/ 255785 w 573088"/>
                <a:gd name="T79" fmla="*/ 0 h 5437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73088" h="543745">
                  <a:moveTo>
                    <a:pt x="286545" y="66856"/>
                  </a:moveTo>
                  <a:cubicBezTo>
                    <a:pt x="301568" y="66856"/>
                    <a:pt x="316591" y="72568"/>
                    <a:pt x="328037" y="83990"/>
                  </a:cubicBezTo>
                  <a:cubicBezTo>
                    <a:pt x="328037" y="83990"/>
                    <a:pt x="328037" y="83990"/>
                    <a:pt x="502591" y="252472"/>
                  </a:cubicBezTo>
                  <a:cubicBezTo>
                    <a:pt x="508314" y="258183"/>
                    <a:pt x="511176" y="266750"/>
                    <a:pt x="511176" y="275317"/>
                  </a:cubicBezTo>
                  <a:cubicBezTo>
                    <a:pt x="511176" y="275317"/>
                    <a:pt x="511176" y="275317"/>
                    <a:pt x="511176" y="355274"/>
                  </a:cubicBezTo>
                  <a:cubicBezTo>
                    <a:pt x="511176" y="355274"/>
                    <a:pt x="511176" y="355274"/>
                    <a:pt x="511176" y="360985"/>
                  </a:cubicBezTo>
                  <a:cubicBezTo>
                    <a:pt x="511176" y="360985"/>
                    <a:pt x="511176" y="360985"/>
                    <a:pt x="511176" y="480921"/>
                  </a:cubicBezTo>
                  <a:cubicBezTo>
                    <a:pt x="511176" y="480921"/>
                    <a:pt x="511176" y="480921"/>
                    <a:pt x="511176" y="483420"/>
                  </a:cubicBezTo>
                  <a:lnTo>
                    <a:pt x="511176" y="500911"/>
                  </a:lnTo>
                  <a:cubicBezTo>
                    <a:pt x="511176" y="523756"/>
                    <a:pt x="491145" y="543745"/>
                    <a:pt x="468253" y="543745"/>
                  </a:cubicBezTo>
                  <a:cubicBezTo>
                    <a:pt x="468253" y="543745"/>
                    <a:pt x="468253" y="543745"/>
                    <a:pt x="348068" y="543745"/>
                  </a:cubicBezTo>
                  <a:cubicBezTo>
                    <a:pt x="348068" y="543745"/>
                    <a:pt x="348068" y="543745"/>
                    <a:pt x="348068" y="406675"/>
                  </a:cubicBezTo>
                  <a:cubicBezTo>
                    <a:pt x="348068" y="395253"/>
                    <a:pt x="339483" y="386686"/>
                    <a:pt x="325175" y="386686"/>
                  </a:cubicBezTo>
                  <a:cubicBezTo>
                    <a:pt x="325175" y="386686"/>
                    <a:pt x="325175" y="386686"/>
                    <a:pt x="247914" y="386686"/>
                  </a:cubicBezTo>
                  <a:cubicBezTo>
                    <a:pt x="233606" y="386686"/>
                    <a:pt x="225021" y="395253"/>
                    <a:pt x="225021" y="406675"/>
                  </a:cubicBezTo>
                  <a:cubicBezTo>
                    <a:pt x="225021" y="406675"/>
                    <a:pt x="225021" y="406675"/>
                    <a:pt x="225021" y="543745"/>
                  </a:cubicBezTo>
                  <a:cubicBezTo>
                    <a:pt x="225021" y="543745"/>
                    <a:pt x="225021" y="543745"/>
                    <a:pt x="104836" y="543745"/>
                  </a:cubicBezTo>
                  <a:cubicBezTo>
                    <a:pt x="81944" y="543745"/>
                    <a:pt x="61913" y="523756"/>
                    <a:pt x="61913" y="500911"/>
                  </a:cubicBezTo>
                  <a:cubicBezTo>
                    <a:pt x="61913" y="500911"/>
                    <a:pt x="61913" y="500911"/>
                    <a:pt x="61913" y="326718"/>
                  </a:cubicBezTo>
                  <a:cubicBezTo>
                    <a:pt x="61913" y="326718"/>
                    <a:pt x="61913" y="326718"/>
                    <a:pt x="61913" y="275317"/>
                  </a:cubicBezTo>
                  <a:cubicBezTo>
                    <a:pt x="61913" y="266750"/>
                    <a:pt x="64775" y="258183"/>
                    <a:pt x="73359" y="252472"/>
                  </a:cubicBezTo>
                  <a:cubicBezTo>
                    <a:pt x="73359" y="252472"/>
                    <a:pt x="73359" y="252472"/>
                    <a:pt x="245052" y="83990"/>
                  </a:cubicBezTo>
                  <a:cubicBezTo>
                    <a:pt x="256498" y="72568"/>
                    <a:pt x="271521" y="66856"/>
                    <a:pt x="286545" y="66856"/>
                  </a:cubicBezTo>
                  <a:close/>
                  <a:moveTo>
                    <a:pt x="88900" y="61145"/>
                  </a:moveTo>
                  <a:lnTo>
                    <a:pt x="142875" y="61145"/>
                  </a:lnTo>
                  <a:lnTo>
                    <a:pt x="142875" y="107183"/>
                  </a:lnTo>
                  <a:lnTo>
                    <a:pt x="88900" y="157983"/>
                  </a:lnTo>
                  <a:lnTo>
                    <a:pt x="88900" y="61145"/>
                  </a:lnTo>
                  <a:close/>
                  <a:moveTo>
                    <a:pt x="286544" y="0"/>
                  </a:moveTo>
                  <a:cubicBezTo>
                    <a:pt x="302938" y="0"/>
                    <a:pt x="319333" y="7118"/>
                    <a:pt x="333589" y="21354"/>
                  </a:cubicBezTo>
                  <a:cubicBezTo>
                    <a:pt x="333593" y="21358"/>
                    <a:pt x="334605" y="22330"/>
                    <a:pt x="561683" y="240584"/>
                  </a:cubicBezTo>
                  <a:cubicBezTo>
                    <a:pt x="567386" y="246279"/>
                    <a:pt x="570237" y="249126"/>
                    <a:pt x="573088" y="254820"/>
                  </a:cubicBezTo>
                  <a:cubicBezTo>
                    <a:pt x="573085" y="254820"/>
                    <a:pt x="572659" y="254820"/>
                    <a:pt x="518916" y="254820"/>
                  </a:cubicBezTo>
                  <a:cubicBezTo>
                    <a:pt x="518912" y="254817"/>
                    <a:pt x="518106" y="254036"/>
                    <a:pt x="333589" y="75449"/>
                  </a:cubicBezTo>
                  <a:cubicBezTo>
                    <a:pt x="307928" y="49825"/>
                    <a:pt x="265160" y="49825"/>
                    <a:pt x="239499" y="75449"/>
                  </a:cubicBezTo>
                  <a:cubicBezTo>
                    <a:pt x="239496" y="75453"/>
                    <a:pt x="238664" y="76258"/>
                    <a:pt x="54172" y="254820"/>
                  </a:cubicBezTo>
                  <a:lnTo>
                    <a:pt x="0" y="254820"/>
                  </a:lnTo>
                  <a:cubicBezTo>
                    <a:pt x="2851" y="249126"/>
                    <a:pt x="5702" y="246279"/>
                    <a:pt x="11405" y="240584"/>
                  </a:cubicBezTo>
                  <a:cubicBezTo>
                    <a:pt x="11409" y="240580"/>
                    <a:pt x="12424" y="239604"/>
                    <a:pt x="239499" y="21354"/>
                  </a:cubicBezTo>
                  <a:cubicBezTo>
                    <a:pt x="253755" y="7118"/>
                    <a:pt x="270150" y="0"/>
                    <a:pt x="28654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 name="组合 9"/>
          <p:cNvGrpSpPr/>
          <p:nvPr/>
        </p:nvGrpSpPr>
        <p:grpSpPr bwMode="auto">
          <a:xfrm>
            <a:off x="6964311" y="2991632"/>
            <a:ext cx="541338" cy="447675"/>
            <a:chOff x="6478397" y="3073112"/>
            <a:chExt cx="940525" cy="777197"/>
          </a:xfrm>
        </p:grpSpPr>
        <p:sp>
          <p:nvSpPr>
            <p:cNvPr id="11" name="椭圆 10"/>
            <p:cNvSpPr/>
            <p:nvPr/>
          </p:nvSpPr>
          <p:spPr>
            <a:xfrm>
              <a:off x="6478397" y="3073112"/>
              <a:ext cx="940525" cy="7771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Freeform 125"/>
            <p:cNvSpPr/>
            <p:nvPr/>
          </p:nvSpPr>
          <p:spPr bwMode="auto">
            <a:xfrm>
              <a:off x="6682996" y="3284885"/>
              <a:ext cx="531326" cy="353652"/>
            </a:xfrm>
            <a:custGeom>
              <a:avLst/>
              <a:gdLst>
                <a:gd name="T0" fmla="*/ 515176 w 372068"/>
                <a:gd name="T1" fmla="*/ 327203 h 247650"/>
                <a:gd name="T2" fmla="*/ 27161 w 372068"/>
                <a:gd name="T3" fmla="*/ 353652 h 247650"/>
                <a:gd name="T4" fmla="*/ 16435 w 372068"/>
                <a:gd name="T5" fmla="*/ 327203 h 247650"/>
                <a:gd name="T6" fmla="*/ 370088 w 372068"/>
                <a:gd name="T7" fmla="*/ 198135 h 247650"/>
                <a:gd name="T8" fmla="*/ 381171 w 372068"/>
                <a:gd name="T9" fmla="*/ 219898 h 247650"/>
                <a:gd name="T10" fmla="*/ 414421 w 372068"/>
                <a:gd name="T11" fmla="*/ 214457 h 247650"/>
                <a:gd name="T12" fmla="*/ 399874 w 372068"/>
                <a:gd name="T13" fmla="*/ 192694 h 247650"/>
                <a:gd name="T14" fmla="*/ 311146 w 372068"/>
                <a:gd name="T15" fmla="*/ 198135 h 247650"/>
                <a:gd name="T16" fmla="*/ 316531 w 372068"/>
                <a:gd name="T17" fmla="*/ 219898 h 247650"/>
                <a:gd name="T18" fmla="*/ 354220 w 372068"/>
                <a:gd name="T19" fmla="*/ 214457 h 247650"/>
                <a:gd name="T20" fmla="*/ 340086 w 372068"/>
                <a:gd name="T21" fmla="*/ 192694 h 247650"/>
                <a:gd name="T22" fmla="*/ 247670 w 372068"/>
                <a:gd name="T23" fmla="*/ 198135 h 247650"/>
                <a:gd name="T24" fmla="*/ 258439 w 372068"/>
                <a:gd name="T25" fmla="*/ 219898 h 247650"/>
                <a:gd name="T26" fmla="*/ 290744 w 372068"/>
                <a:gd name="T27" fmla="*/ 214457 h 247650"/>
                <a:gd name="T28" fmla="*/ 277283 w 372068"/>
                <a:gd name="T29" fmla="*/ 192694 h 247650"/>
                <a:gd name="T30" fmla="*/ 365554 w 372068"/>
                <a:gd name="T31" fmla="*/ 159597 h 247650"/>
                <a:gd name="T32" fmla="*/ 376323 w 372068"/>
                <a:gd name="T33" fmla="*/ 181360 h 247650"/>
                <a:gd name="T34" fmla="*/ 408628 w 372068"/>
                <a:gd name="T35" fmla="*/ 175919 h 247650"/>
                <a:gd name="T36" fmla="*/ 394495 w 372068"/>
                <a:gd name="T37" fmla="*/ 154156 h 247650"/>
                <a:gd name="T38" fmla="*/ 306612 w 372068"/>
                <a:gd name="T39" fmla="*/ 159597 h 247650"/>
                <a:gd name="T40" fmla="*/ 317381 w 372068"/>
                <a:gd name="T41" fmla="*/ 181360 h 247650"/>
                <a:gd name="T42" fmla="*/ 349686 w 372068"/>
                <a:gd name="T43" fmla="*/ 175919 h 247650"/>
                <a:gd name="T44" fmla="*/ 336225 w 372068"/>
                <a:gd name="T45" fmla="*/ 154156 h 247650"/>
                <a:gd name="T46" fmla="*/ 247670 w 372068"/>
                <a:gd name="T47" fmla="*/ 159597 h 247650"/>
                <a:gd name="T48" fmla="*/ 258439 w 372068"/>
                <a:gd name="T49" fmla="*/ 181360 h 247650"/>
                <a:gd name="T50" fmla="*/ 290744 w 372068"/>
                <a:gd name="T51" fmla="*/ 175919 h 247650"/>
                <a:gd name="T52" fmla="*/ 277283 w 372068"/>
                <a:gd name="T53" fmla="*/ 154156 h 247650"/>
                <a:gd name="T54" fmla="*/ 247670 w 372068"/>
                <a:gd name="T55" fmla="*/ 119798 h 247650"/>
                <a:gd name="T56" fmla="*/ 261435 w 372068"/>
                <a:gd name="T57" fmla="*/ 138288 h 247650"/>
                <a:gd name="T58" fmla="*/ 286210 w 372068"/>
                <a:gd name="T59" fmla="*/ 117884 h 247650"/>
                <a:gd name="T60" fmla="*/ 366405 w 372068"/>
                <a:gd name="T61" fmla="*/ 111082 h 247650"/>
                <a:gd name="T62" fmla="*/ 361020 w 372068"/>
                <a:gd name="T63" fmla="*/ 132845 h 247650"/>
                <a:gd name="T64" fmla="*/ 393325 w 372068"/>
                <a:gd name="T65" fmla="*/ 138286 h 247650"/>
                <a:gd name="T66" fmla="*/ 393325 w 372068"/>
                <a:gd name="T67" fmla="*/ 111082 h 247650"/>
                <a:gd name="T68" fmla="*/ 312118 w 372068"/>
                <a:gd name="T69" fmla="*/ 111082 h 247650"/>
                <a:gd name="T70" fmla="*/ 306612 w 372068"/>
                <a:gd name="T71" fmla="*/ 132845 h 247650"/>
                <a:gd name="T72" fmla="*/ 339647 w 372068"/>
                <a:gd name="T73" fmla="*/ 138286 h 247650"/>
                <a:gd name="T74" fmla="*/ 334140 w 372068"/>
                <a:gd name="T75" fmla="*/ 111082 h 247650"/>
                <a:gd name="T76" fmla="*/ 216137 w 372068"/>
                <a:gd name="T77" fmla="*/ 36272 h 247650"/>
                <a:gd name="T78" fmla="*/ 200062 w 372068"/>
                <a:gd name="T79" fmla="*/ 63800 h 247650"/>
                <a:gd name="T80" fmla="*/ 435830 w 372068"/>
                <a:gd name="T81" fmla="*/ 63800 h 247650"/>
                <a:gd name="T82" fmla="*/ 216137 w 372068"/>
                <a:gd name="T83" fmla="*/ 36272 h 247650"/>
                <a:gd name="T84" fmla="*/ 37724 w 372068"/>
                <a:gd name="T85" fmla="*/ 234091 h 247650"/>
                <a:gd name="T86" fmla="*/ 86515 w 372068"/>
                <a:gd name="T87" fmla="*/ 260704 h 247650"/>
                <a:gd name="T88" fmla="*/ 129884 w 372068"/>
                <a:gd name="T89" fmla="*/ 15868 h 247650"/>
                <a:gd name="T90" fmla="*/ 92592 w 372068"/>
                <a:gd name="T91" fmla="*/ 0 h 247650"/>
                <a:gd name="T92" fmla="*/ 527118 w 372068"/>
                <a:gd name="T93" fmla="*/ 262387 h 247650"/>
                <a:gd name="T94" fmla="*/ 1397 w 372068"/>
                <a:gd name="T95" fmla="*/ 262387 h 2476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2068" h="247650">
                  <a:moveTo>
                    <a:pt x="19020" y="225425"/>
                  </a:moveTo>
                  <a:cubicBezTo>
                    <a:pt x="353248" y="225425"/>
                    <a:pt x="353248" y="225425"/>
                    <a:pt x="353248" y="225425"/>
                  </a:cubicBezTo>
                  <a:cubicBezTo>
                    <a:pt x="357004" y="225425"/>
                    <a:pt x="360759" y="225425"/>
                    <a:pt x="360759" y="229129"/>
                  </a:cubicBezTo>
                  <a:lnTo>
                    <a:pt x="360759" y="240242"/>
                  </a:lnTo>
                  <a:cubicBezTo>
                    <a:pt x="360759" y="243946"/>
                    <a:pt x="357004" y="247650"/>
                    <a:pt x="353248" y="247650"/>
                  </a:cubicBezTo>
                  <a:cubicBezTo>
                    <a:pt x="19020" y="247650"/>
                    <a:pt x="19020" y="247650"/>
                    <a:pt x="19020" y="247650"/>
                  </a:cubicBezTo>
                  <a:cubicBezTo>
                    <a:pt x="15265" y="247650"/>
                    <a:pt x="11509" y="243946"/>
                    <a:pt x="11509" y="240242"/>
                  </a:cubicBezTo>
                  <a:lnTo>
                    <a:pt x="11509" y="230518"/>
                  </a:lnTo>
                  <a:cubicBezTo>
                    <a:pt x="11509" y="229129"/>
                    <a:pt x="11509" y="229129"/>
                    <a:pt x="11509" y="229129"/>
                  </a:cubicBezTo>
                  <a:cubicBezTo>
                    <a:pt x="11509" y="225425"/>
                    <a:pt x="15265" y="225425"/>
                    <a:pt x="19020" y="225425"/>
                  </a:cubicBezTo>
                  <a:close/>
                  <a:moveTo>
                    <a:pt x="263040" y="134937"/>
                  </a:moveTo>
                  <a:lnTo>
                    <a:pt x="259159" y="138747"/>
                  </a:lnTo>
                  <a:cubicBezTo>
                    <a:pt x="259162" y="138756"/>
                    <a:pt x="259198" y="138860"/>
                    <a:pt x="259644" y="140176"/>
                  </a:cubicBezTo>
                  <a:lnTo>
                    <a:pt x="263040" y="150177"/>
                  </a:lnTo>
                  <a:lnTo>
                    <a:pt x="266920" y="153987"/>
                  </a:lnTo>
                  <a:cubicBezTo>
                    <a:pt x="266929" y="153987"/>
                    <a:pt x="267064" y="153987"/>
                    <a:pt x="269346" y="153987"/>
                  </a:cubicBezTo>
                  <a:lnTo>
                    <a:pt x="286323" y="153987"/>
                  </a:lnTo>
                  <a:cubicBezTo>
                    <a:pt x="290204" y="153987"/>
                    <a:pt x="294084" y="150177"/>
                    <a:pt x="290204" y="150177"/>
                  </a:cubicBezTo>
                  <a:lnTo>
                    <a:pt x="290204" y="138747"/>
                  </a:lnTo>
                  <a:lnTo>
                    <a:pt x="282443" y="134937"/>
                  </a:lnTo>
                  <a:cubicBezTo>
                    <a:pt x="282435" y="134937"/>
                    <a:pt x="282298" y="134937"/>
                    <a:pt x="280017" y="134937"/>
                  </a:cubicBezTo>
                  <a:lnTo>
                    <a:pt x="263040" y="134937"/>
                  </a:lnTo>
                  <a:close/>
                  <a:moveTo>
                    <a:pt x="221655" y="134937"/>
                  </a:moveTo>
                  <a:lnTo>
                    <a:pt x="217884" y="138747"/>
                  </a:lnTo>
                  <a:cubicBezTo>
                    <a:pt x="217884" y="138757"/>
                    <a:pt x="217884" y="138867"/>
                    <a:pt x="217884" y="140176"/>
                  </a:cubicBezTo>
                  <a:lnTo>
                    <a:pt x="217884" y="150177"/>
                  </a:lnTo>
                  <a:lnTo>
                    <a:pt x="221655" y="153987"/>
                  </a:lnTo>
                  <a:cubicBezTo>
                    <a:pt x="221665" y="153987"/>
                    <a:pt x="221807" y="153987"/>
                    <a:pt x="224011" y="153987"/>
                  </a:cubicBezTo>
                  <a:lnTo>
                    <a:pt x="240506" y="153987"/>
                  </a:lnTo>
                  <a:cubicBezTo>
                    <a:pt x="244277" y="153987"/>
                    <a:pt x="248047" y="153987"/>
                    <a:pt x="248047" y="150177"/>
                  </a:cubicBezTo>
                  <a:lnTo>
                    <a:pt x="244277" y="138747"/>
                  </a:lnTo>
                  <a:lnTo>
                    <a:pt x="240506" y="134937"/>
                  </a:lnTo>
                  <a:cubicBezTo>
                    <a:pt x="240497" y="134937"/>
                    <a:pt x="240356" y="134937"/>
                    <a:pt x="238150" y="134937"/>
                  </a:cubicBezTo>
                  <a:lnTo>
                    <a:pt x="221655" y="134937"/>
                  </a:lnTo>
                  <a:close/>
                  <a:moveTo>
                    <a:pt x="180975" y="134937"/>
                  </a:moveTo>
                  <a:lnTo>
                    <a:pt x="173434" y="138747"/>
                  </a:lnTo>
                  <a:cubicBezTo>
                    <a:pt x="173434" y="138758"/>
                    <a:pt x="173434" y="138871"/>
                    <a:pt x="173434" y="140176"/>
                  </a:cubicBezTo>
                  <a:lnTo>
                    <a:pt x="173434" y="150177"/>
                  </a:lnTo>
                  <a:cubicBezTo>
                    <a:pt x="173434" y="153987"/>
                    <a:pt x="177205" y="153987"/>
                    <a:pt x="180975" y="153987"/>
                  </a:cubicBezTo>
                  <a:cubicBezTo>
                    <a:pt x="180985" y="153987"/>
                    <a:pt x="181131" y="153987"/>
                    <a:pt x="183332" y="153987"/>
                  </a:cubicBezTo>
                  <a:lnTo>
                    <a:pt x="199827" y="153987"/>
                  </a:lnTo>
                  <a:lnTo>
                    <a:pt x="203597" y="150177"/>
                  </a:lnTo>
                  <a:lnTo>
                    <a:pt x="203597" y="138747"/>
                  </a:lnTo>
                  <a:lnTo>
                    <a:pt x="196056" y="134937"/>
                  </a:lnTo>
                  <a:cubicBezTo>
                    <a:pt x="196042" y="134937"/>
                    <a:pt x="195893" y="134937"/>
                    <a:pt x="194171" y="134937"/>
                  </a:cubicBezTo>
                  <a:lnTo>
                    <a:pt x="180975" y="134937"/>
                  </a:lnTo>
                  <a:close/>
                  <a:moveTo>
                    <a:pt x="259755" y="107950"/>
                  </a:moveTo>
                  <a:lnTo>
                    <a:pt x="255984" y="111760"/>
                  </a:lnTo>
                  <a:cubicBezTo>
                    <a:pt x="255987" y="111769"/>
                    <a:pt x="256020" y="111870"/>
                    <a:pt x="256456" y="113189"/>
                  </a:cubicBezTo>
                  <a:lnTo>
                    <a:pt x="259755" y="123190"/>
                  </a:lnTo>
                  <a:lnTo>
                    <a:pt x="263525" y="127000"/>
                  </a:lnTo>
                  <a:cubicBezTo>
                    <a:pt x="263534" y="127000"/>
                    <a:pt x="263664" y="127000"/>
                    <a:pt x="265882" y="127000"/>
                  </a:cubicBezTo>
                  <a:lnTo>
                    <a:pt x="282377" y="127000"/>
                  </a:lnTo>
                  <a:lnTo>
                    <a:pt x="286147" y="123190"/>
                  </a:lnTo>
                  <a:lnTo>
                    <a:pt x="286147" y="111760"/>
                  </a:lnTo>
                  <a:cubicBezTo>
                    <a:pt x="282377" y="107950"/>
                    <a:pt x="282377" y="107950"/>
                    <a:pt x="278606" y="107950"/>
                  </a:cubicBezTo>
                  <a:cubicBezTo>
                    <a:pt x="278599" y="107950"/>
                    <a:pt x="278465" y="107950"/>
                    <a:pt x="276250" y="107950"/>
                  </a:cubicBezTo>
                  <a:lnTo>
                    <a:pt x="259755" y="107950"/>
                  </a:lnTo>
                  <a:close/>
                  <a:moveTo>
                    <a:pt x="222250" y="107950"/>
                  </a:moveTo>
                  <a:cubicBezTo>
                    <a:pt x="218480" y="107950"/>
                    <a:pt x="214709" y="107950"/>
                    <a:pt x="214709" y="111760"/>
                  </a:cubicBezTo>
                  <a:cubicBezTo>
                    <a:pt x="214709" y="111769"/>
                    <a:pt x="214709" y="111878"/>
                    <a:pt x="214709" y="113189"/>
                  </a:cubicBezTo>
                  <a:lnTo>
                    <a:pt x="214709" y="123190"/>
                  </a:lnTo>
                  <a:lnTo>
                    <a:pt x="222250" y="127000"/>
                  </a:lnTo>
                  <a:cubicBezTo>
                    <a:pt x="222260" y="127000"/>
                    <a:pt x="222400" y="127000"/>
                    <a:pt x="224607" y="127000"/>
                  </a:cubicBezTo>
                  <a:lnTo>
                    <a:pt x="241102" y="127000"/>
                  </a:lnTo>
                  <a:lnTo>
                    <a:pt x="244872" y="123190"/>
                  </a:lnTo>
                  <a:lnTo>
                    <a:pt x="244872" y="111760"/>
                  </a:lnTo>
                  <a:cubicBezTo>
                    <a:pt x="244872" y="107950"/>
                    <a:pt x="241102" y="107950"/>
                    <a:pt x="237331" y="107950"/>
                  </a:cubicBezTo>
                  <a:cubicBezTo>
                    <a:pt x="237319" y="107950"/>
                    <a:pt x="237177" y="107950"/>
                    <a:pt x="235446" y="107950"/>
                  </a:cubicBezTo>
                  <a:lnTo>
                    <a:pt x="222250" y="107950"/>
                  </a:lnTo>
                  <a:close/>
                  <a:moveTo>
                    <a:pt x="180975" y="107950"/>
                  </a:moveTo>
                  <a:lnTo>
                    <a:pt x="173434" y="111760"/>
                  </a:lnTo>
                  <a:cubicBezTo>
                    <a:pt x="173434" y="111770"/>
                    <a:pt x="173434" y="111883"/>
                    <a:pt x="173434" y="113189"/>
                  </a:cubicBezTo>
                  <a:lnTo>
                    <a:pt x="173434" y="123190"/>
                  </a:lnTo>
                  <a:lnTo>
                    <a:pt x="180975" y="127000"/>
                  </a:lnTo>
                  <a:cubicBezTo>
                    <a:pt x="180990" y="127000"/>
                    <a:pt x="181137" y="127000"/>
                    <a:pt x="182860" y="127000"/>
                  </a:cubicBezTo>
                  <a:lnTo>
                    <a:pt x="196056" y="127000"/>
                  </a:lnTo>
                  <a:lnTo>
                    <a:pt x="203597" y="123190"/>
                  </a:lnTo>
                  <a:lnTo>
                    <a:pt x="203597" y="111760"/>
                  </a:lnTo>
                  <a:cubicBezTo>
                    <a:pt x="203597" y="107950"/>
                    <a:pt x="199827" y="107950"/>
                    <a:pt x="196056" y="107950"/>
                  </a:cubicBezTo>
                  <a:cubicBezTo>
                    <a:pt x="196043" y="107950"/>
                    <a:pt x="195894" y="107950"/>
                    <a:pt x="194171" y="107950"/>
                  </a:cubicBezTo>
                  <a:lnTo>
                    <a:pt x="180975" y="107950"/>
                  </a:lnTo>
                  <a:close/>
                  <a:moveTo>
                    <a:pt x="173434" y="82550"/>
                  </a:moveTo>
                  <a:cubicBezTo>
                    <a:pt x="173434" y="82559"/>
                    <a:pt x="173434" y="82665"/>
                    <a:pt x="173434" y="83890"/>
                  </a:cubicBezTo>
                  <a:lnTo>
                    <a:pt x="173434" y="93266"/>
                  </a:lnTo>
                  <a:cubicBezTo>
                    <a:pt x="173434" y="96838"/>
                    <a:pt x="177290" y="96838"/>
                    <a:pt x="181145" y="96838"/>
                  </a:cubicBezTo>
                  <a:cubicBezTo>
                    <a:pt x="181159" y="96838"/>
                    <a:pt x="181309" y="96838"/>
                    <a:pt x="183073" y="96838"/>
                  </a:cubicBezTo>
                  <a:lnTo>
                    <a:pt x="196567" y="96838"/>
                  </a:lnTo>
                  <a:lnTo>
                    <a:pt x="200422" y="93266"/>
                  </a:lnTo>
                  <a:lnTo>
                    <a:pt x="200422" y="82550"/>
                  </a:lnTo>
                  <a:cubicBezTo>
                    <a:pt x="196567" y="82550"/>
                    <a:pt x="196567" y="82550"/>
                    <a:pt x="194157" y="82550"/>
                  </a:cubicBezTo>
                  <a:lnTo>
                    <a:pt x="173434" y="82550"/>
                  </a:lnTo>
                  <a:close/>
                  <a:moveTo>
                    <a:pt x="256580" y="77787"/>
                  </a:moveTo>
                  <a:lnTo>
                    <a:pt x="252809" y="81597"/>
                  </a:lnTo>
                  <a:cubicBezTo>
                    <a:pt x="252809" y="81605"/>
                    <a:pt x="252809" y="81703"/>
                    <a:pt x="252809" y="83026"/>
                  </a:cubicBezTo>
                  <a:lnTo>
                    <a:pt x="252809" y="93027"/>
                  </a:lnTo>
                  <a:cubicBezTo>
                    <a:pt x="256580" y="96837"/>
                    <a:pt x="256580" y="96837"/>
                    <a:pt x="260350" y="96837"/>
                  </a:cubicBezTo>
                  <a:cubicBezTo>
                    <a:pt x="260361" y="96837"/>
                    <a:pt x="260490" y="96837"/>
                    <a:pt x="262235" y="96837"/>
                  </a:cubicBezTo>
                  <a:lnTo>
                    <a:pt x="275431" y="96837"/>
                  </a:lnTo>
                  <a:cubicBezTo>
                    <a:pt x="279202" y="96837"/>
                    <a:pt x="282972" y="96837"/>
                    <a:pt x="282972" y="93027"/>
                  </a:cubicBezTo>
                  <a:lnTo>
                    <a:pt x="279202" y="81597"/>
                  </a:lnTo>
                  <a:lnTo>
                    <a:pt x="275431" y="77787"/>
                  </a:lnTo>
                  <a:cubicBezTo>
                    <a:pt x="275424" y="77787"/>
                    <a:pt x="275296" y="77787"/>
                    <a:pt x="273075" y="77787"/>
                  </a:cubicBezTo>
                  <a:lnTo>
                    <a:pt x="256580" y="77787"/>
                  </a:lnTo>
                  <a:close/>
                  <a:moveTo>
                    <a:pt x="218565" y="77787"/>
                  </a:moveTo>
                  <a:lnTo>
                    <a:pt x="214709" y="81597"/>
                  </a:lnTo>
                  <a:cubicBezTo>
                    <a:pt x="214709" y="81606"/>
                    <a:pt x="214709" y="81713"/>
                    <a:pt x="214709" y="83026"/>
                  </a:cubicBezTo>
                  <a:lnTo>
                    <a:pt x="214709" y="93027"/>
                  </a:lnTo>
                  <a:lnTo>
                    <a:pt x="218565" y="96837"/>
                  </a:lnTo>
                  <a:cubicBezTo>
                    <a:pt x="218574" y="96837"/>
                    <a:pt x="218711" y="96837"/>
                    <a:pt x="220974" y="96837"/>
                  </a:cubicBezTo>
                  <a:lnTo>
                    <a:pt x="237842" y="96837"/>
                  </a:lnTo>
                  <a:lnTo>
                    <a:pt x="241697" y="93027"/>
                  </a:lnTo>
                  <a:lnTo>
                    <a:pt x="241697" y="81597"/>
                  </a:lnTo>
                  <a:lnTo>
                    <a:pt x="233986" y="77787"/>
                  </a:lnTo>
                  <a:cubicBezTo>
                    <a:pt x="233975" y="77787"/>
                    <a:pt x="233834" y="77787"/>
                    <a:pt x="232059" y="77787"/>
                  </a:cubicBezTo>
                  <a:lnTo>
                    <a:pt x="218565" y="77787"/>
                  </a:lnTo>
                  <a:close/>
                  <a:moveTo>
                    <a:pt x="151353" y="25400"/>
                  </a:moveTo>
                  <a:cubicBezTo>
                    <a:pt x="147601" y="25400"/>
                    <a:pt x="140096" y="25400"/>
                    <a:pt x="140096" y="29255"/>
                  </a:cubicBezTo>
                  <a:cubicBezTo>
                    <a:pt x="140096" y="29264"/>
                    <a:pt x="140096" y="29385"/>
                    <a:pt x="140096" y="31183"/>
                  </a:cubicBezTo>
                  <a:lnTo>
                    <a:pt x="140096" y="44677"/>
                  </a:lnTo>
                  <a:cubicBezTo>
                    <a:pt x="140096" y="48533"/>
                    <a:pt x="143849" y="52388"/>
                    <a:pt x="151353" y="52388"/>
                  </a:cubicBezTo>
                  <a:cubicBezTo>
                    <a:pt x="151369" y="52388"/>
                    <a:pt x="152868" y="52388"/>
                    <a:pt x="297692" y="52388"/>
                  </a:cubicBezTo>
                  <a:cubicBezTo>
                    <a:pt x="301444" y="52388"/>
                    <a:pt x="305196" y="48533"/>
                    <a:pt x="305196" y="44677"/>
                  </a:cubicBezTo>
                  <a:lnTo>
                    <a:pt x="301444" y="29255"/>
                  </a:lnTo>
                  <a:cubicBezTo>
                    <a:pt x="301444" y="25400"/>
                    <a:pt x="297692" y="25400"/>
                    <a:pt x="290187" y="25400"/>
                  </a:cubicBezTo>
                  <a:cubicBezTo>
                    <a:pt x="290173" y="25400"/>
                    <a:pt x="288749" y="25400"/>
                    <a:pt x="151353" y="25400"/>
                  </a:cubicBezTo>
                  <a:close/>
                  <a:moveTo>
                    <a:pt x="83361" y="11112"/>
                  </a:moveTo>
                  <a:cubicBezTo>
                    <a:pt x="71972" y="11112"/>
                    <a:pt x="56787" y="22294"/>
                    <a:pt x="56787" y="33475"/>
                  </a:cubicBezTo>
                  <a:cubicBezTo>
                    <a:pt x="56783" y="33497"/>
                    <a:pt x="56395" y="35165"/>
                    <a:pt x="26417" y="163926"/>
                  </a:cubicBezTo>
                  <a:cubicBezTo>
                    <a:pt x="22621" y="175108"/>
                    <a:pt x="34010" y="182562"/>
                    <a:pt x="52991" y="182562"/>
                  </a:cubicBezTo>
                  <a:cubicBezTo>
                    <a:pt x="53004" y="182562"/>
                    <a:pt x="53100" y="182562"/>
                    <a:pt x="53940" y="182562"/>
                  </a:cubicBezTo>
                  <a:lnTo>
                    <a:pt x="60583" y="182562"/>
                  </a:lnTo>
                  <a:cubicBezTo>
                    <a:pt x="75768" y="182562"/>
                    <a:pt x="90953" y="175108"/>
                    <a:pt x="94749" y="163926"/>
                  </a:cubicBezTo>
                  <a:lnTo>
                    <a:pt x="109934" y="29748"/>
                  </a:lnTo>
                  <a:cubicBezTo>
                    <a:pt x="109934" y="22294"/>
                    <a:pt x="102342" y="11112"/>
                    <a:pt x="90953" y="11112"/>
                  </a:cubicBezTo>
                  <a:cubicBezTo>
                    <a:pt x="90941" y="11112"/>
                    <a:pt x="90844" y="11112"/>
                    <a:pt x="90004" y="11112"/>
                  </a:cubicBezTo>
                  <a:lnTo>
                    <a:pt x="83361" y="11112"/>
                  </a:lnTo>
                  <a:close/>
                  <a:moveTo>
                    <a:pt x="64839" y="0"/>
                  </a:moveTo>
                  <a:cubicBezTo>
                    <a:pt x="64880" y="0"/>
                    <a:pt x="67922" y="0"/>
                    <a:pt x="297746" y="0"/>
                  </a:cubicBezTo>
                  <a:cubicBezTo>
                    <a:pt x="309016" y="0"/>
                    <a:pt x="320286" y="14999"/>
                    <a:pt x="324042" y="29998"/>
                  </a:cubicBezTo>
                  <a:cubicBezTo>
                    <a:pt x="324050" y="30025"/>
                    <a:pt x="324637" y="32025"/>
                    <a:pt x="369121" y="183740"/>
                  </a:cubicBezTo>
                  <a:cubicBezTo>
                    <a:pt x="376634" y="198739"/>
                    <a:pt x="369121" y="213738"/>
                    <a:pt x="354095" y="213738"/>
                  </a:cubicBezTo>
                  <a:cubicBezTo>
                    <a:pt x="354049" y="213739"/>
                    <a:pt x="350132" y="213783"/>
                    <a:pt x="16004" y="217488"/>
                  </a:cubicBezTo>
                  <a:cubicBezTo>
                    <a:pt x="4734" y="217488"/>
                    <a:pt x="-2779" y="202489"/>
                    <a:pt x="978" y="183740"/>
                  </a:cubicBezTo>
                  <a:cubicBezTo>
                    <a:pt x="984" y="183713"/>
                    <a:pt x="1472" y="181716"/>
                    <a:pt x="38543" y="29998"/>
                  </a:cubicBezTo>
                  <a:cubicBezTo>
                    <a:pt x="46057" y="14999"/>
                    <a:pt x="57326" y="0"/>
                    <a:pt x="6483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组合 12"/>
          <p:cNvGrpSpPr/>
          <p:nvPr/>
        </p:nvGrpSpPr>
        <p:grpSpPr bwMode="auto">
          <a:xfrm>
            <a:off x="6960096" y="4417197"/>
            <a:ext cx="541337" cy="446088"/>
            <a:chOff x="6457950" y="4031556"/>
            <a:chExt cx="940525" cy="777197"/>
          </a:xfrm>
        </p:grpSpPr>
        <p:sp>
          <p:nvSpPr>
            <p:cNvPr id="14" name="椭圆 13"/>
            <p:cNvSpPr/>
            <p:nvPr/>
          </p:nvSpPr>
          <p:spPr>
            <a:xfrm>
              <a:off x="6457950" y="4031556"/>
              <a:ext cx="940525" cy="7771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Freeform 1533"/>
            <p:cNvSpPr/>
            <p:nvPr/>
          </p:nvSpPr>
          <p:spPr bwMode="auto">
            <a:xfrm>
              <a:off x="6658531" y="4211209"/>
              <a:ext cx="539362" cy="417890"/>
            </a:xfrm>
            <a:custGeom>
              <a:avLst/>
              <a:gdLst>
                <a:gd name="T0" fmla="*/ 184155 w 2417763"/>
                <a:gd name="T1" fmla="*/ 399412 h 1873250"/>
                <a:gd name="T2" fmla="*/ 350108 w 2417763"/>
                <a:gd name="T3" fmla="*/ 404078 h 1873250"/>
                <a:gd name="T4" fmla="*/ 350108 w 2417763"/>
                <a:gd name="T5" fmla="*/ 394162 h 1873250"/>
                <a:gd name="T6" fmla="*/ 187724 w 2417763"/>
                <a:gd name="T7" fmla="*/ 374685 h 1873250"/>
                <a:gd name="T8" fmla="*/ 187724 w 2417763"/>
                <a:gd name="T9" fmla="*/ 384601 h 1873250"/>
                <a:gd name="T10" fmla="*/ 353082 w 2417763"/>
                <a:gd name="T11" fmla="*/ 379934 h 1873250"/>
                <a:gd name="T12" fmla="*/ 187724 w 2417763"/>
                <a:gd name="T13" fmla="*/ 374685 h 1873250"/>
                <a:gd name="T14" fmla="*/ 184155 w 2417763"/>
                <a:gd name="T15" fmla="*/ 360290 h 1873250"/>
                <a:gd name="T16" fmla="*/ 350108 w 2417763"/>
                <a:gd name="T17" fmla="*/ 365123 h 1873250"/>
                <a:gd name="T18" fmla="*/ 350108 w 2417763"/>
                <a:gd name="T19" fmla="*/ 354853 h 1873250"/>
                <a:gd name="T20" fmla="*/ 187724 w 2417763"/>
                <a:gd name="T21" fmla="*/ 337854 h 1873250"/>
                <a:gd name="T22" fmla="*/ 187724 w 2417763"/>
                <a:gd name="T23" fmla="*/ 347061 h 1873250"/>
                <a:gd name="T24" fmla="*/ 353082 w 2417763"/>
                <a:gd name="T25" fmla="*/ 342458 h 1873250"/>
                <a:gd name="T26" fmla="*/ 187724 w 2417763"/>
                <a:gd name="T27" fmla="*/ 337854 h 1873250"/>
                <a:gd name="T28" fmla="*/ 184155 w 2417763"/>
                <a:gd name="T29" fmla="*/ 322803 h 1873250"/>
                <a:gd name="T30" fmla="*/ 350108 w 2417763"/>
                <a:gd name="T31" fmla="*/ 327584 h 1873250"/>
                <a:gd name="T32" fmla="*/ 350108 w 2417763"/>
                <a:gd name="T33" fmla="*/ 318022 h 1873250"/>
                <a:gd name="T34" fmla="*/ 140241 w 2417763"/>
                <a:gd name="T35" fmla="*/ 305626 h 1873250"/>
                <a:gd name="T36" fmla="*/ 397350 w 2417763"/>
                <a:gd name="T37" fmla="*/ 400664 h 1873250"/>
                <a:gd name="T38" fmla="*/ 159836 w 2417763"/>
                <a:gd name="T39" fmla="*/ 417890 h 1873250"/>
                <a:gd name="T40" fmla="*/ 140241 w 2417763"/>
                <a:gd name="T41" fmla="*/ 305626 h 1873250"/>
                <a:gd name="T42" fmla="*/ 49934 w 2417763"/>
                <a:gd name="T43" fmla="*/ 137585 h 1873250"/>
                <a:gd name="T44" fmla="*/ 87474 w 2417763"/>
                <a:gd name="T45" fmla="*/ 137585 h 1873250"/>
                <a:gd name="T46" fmla="*/ 472429 w 2417763"/>
                <a:gd name="T47" fmla="*/ 126430 h 1873250"/>
                <a:gd name="T48" fmla="*/ 472429 w 2417763"/>
                <a:gd name="T49" fmla="*/ 146616 h 1873250"/>
                <a:gd name="T50" fmla="*/ 472429 w 2417763"/>
                <a:gd name="T51" fmla="*/ 126430 h 1873250"/>
                <a:gd name="T52" fmla="*/ 428869 w 2417763"/>
                <a:gd name="T53" fmla="*/ 136523 h 1873250"/>
                <a:gd name="T54" fmla="*/ 451534 w 2417763"/>
                <a:gd name="T55" fmla="*/ 136523 h 1873250"/>
                <a:gd name="T56" fmla="*/ 36829 w 2417763"/>
                <a:gd name="T57" fmla="*/ 112264 h 1873250"/>
                <a:gd name="T58" fmla="*/ 140187 w 2417763"/>
                <a:gd name="T59" fmla="*/ 181689 h 1873250"/>
                <a:gd name="T60" fmla="*/ 377791 w 2417763"/>
                <a:gd name="T61" fmla="*/ 198897 h 1873250"/>
                <a:gd name="T62" fmla="*/ 397393 w 2417763"/>
                <a:gd name="T63" fmla="*/ 112264 h 1873250"/>
                <a:gd name="T64" fmla="*/ 539362 w 2417763"/>
                <a:gd name="T65" fmla="*/ 225599 h 1873250"/>
                <a:gd name="T66" fmla="*/ 447290 w 2417763"/>
                <a:gd name="T67" fmla="*/ 335374 h 1873250"/>
                <a:gd name="T68" fmla="*/ 430064 w 2417763"/>
                <a:gd name="T69" fmla="*/ 279597 h 1873250"/>
                <a:gd name="T70" fmla="*/ 89696 w 2417763"/>
                <a:gd name="T71" fmla="*/ 293838 h 1873250"/>
                <a:gd name="T72" fmla="*/ 36829 w 2417763"/>
                <a:gd name="T73" fmla="*/ 335374 h 1873250"/>
                <a:gd name="T74" fmla="*/ 36829 w 2417763"/>
                <a:gd name="T75" fmla="*/ 112264 h 1873250"/>
                <a:gd name="T76" fmla="*/ 377755 w 2417763"/>
                <a:gd name="T77" fmla="*/ 0 h 1873250"/>
                <a:gd name="T78" fmla="*/ 397350 w 2417763"/>
                <a:gd name="T79" fmla="*/ 112264 h 1873250"/>
                <a:gd name="T80" fmla="*/ 140241 w 2417763"/>
                <a:gd name="T81" fmla="*/ 17226 h 1873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17763" h="1873250">
                  <a:moveTo>
                    <a:pt x="841498" y="1766888"/>
                  </a:moveTo>
                  <a:cubicBezTo>
                    <a:pt x="833499" y="1766888"/>
                    <a:pt x="825500" y="1777347"/>
                    <a:pt x="825500" y="1790421"/>
                  </a:cubicBezTo>
                  <a:cubicBezTo>
                    <a:pt x="825500" y="1800879"/>
                    <a:pt x="833499" y="1811338"/>
                    <a:pt x="841498" y="1811338"/>
                  </a:cubicBezTo>
                  <a:cubicBezTo>
                    <a:pt x="841520" y="1811338"/>
                    <a:pt x="845511" y="1811338"/>
                    <a:pt x="1569407" y="1811338"/>
                  </a:cubicBezTo>
                  <a:cubicBezTo>
                    <a:pt x="1577406" y="1811338"/>
                    <a:pt x="1582738" y="1800879"/>
                    <a:pt x="1582738" y="1790421"/>
                  </a:cubicBezTo>
                  <a:cubicBezTo>
                    <a:pt x="1582738" y="1777347"/>
                    <a:pt x="1577406" y="1766888"/>
                    <a:pt x="1569407" y="1766888"/>
                  </a:cubicBezTo>
                  <a:cubicBezTo>
                    <a:pt x="1569389" y="1766888"/>
                    <a:pt x="1565817" y="1766888"/>
                    <a:pt x="841498" y="1766888"/>
                  </a:cubicBezTo>
                  <a:close/>
                  <a:moveTo>
                    <a:pt x="841498" y="1679576"/>
                  </a:moveTo>
                  <a:cubicBezTo>
                    <a:pt x="833499" y="1679576"/>
                    <a:pt x="825500" y="1690035"/>
                    <a:pt x="825500" y="1703109"/>
                  </a:cubicBezTo>
                  <a:cubicBezTo>
                    <a:pt x="825500" y="1713567"/>
                    <a:pt x="833499" y="1724026"/>
                    <a:pt x="841498" y="1724026"/>
                  </a:cubicBezTo>
                  <a:cubicBezTo>
                    <a:pt x="841523" y="1724026"/>
                    <a:pt x="845780" y="1724026"/>
                    <a:pt x="1569407" y="1724026"/>
                  </a:cubicBezTo>
                  <a:cubicBezTo>
                    <a:pt x="1577406" y="1724026"/>
                    <a:pt x="1582738" y="1713567"/>
                    <a:pt x="1582738" y="1703109"/>
                  </a:cubicBezTo>
                  <a:cubicBezTo>
                    <a:pt x="1582738" y="1690035"/>
                    <a:pt x="1577406" y="1679576"/>
                    <a:pt x="1569407" y="1679576"/>
                  </a:cubicBezTo>
                  <a:cubicBezTo>
                    <a:pt x="1569387" y="1679576"/>
                    <a:pt x="1565629" y="1679576"/>
                    <a:pt x="841498" y="1679576"/>
                  </a:cubicBezTo>
                  <a:close/>
                  <a:moveTo>
                    <a:pt x="841498" y="1590676"/>
                  </a:moveTo>
                  <a:cubicBezTo>
                    <a:pt x="833499" y="1590676"/>
                    <a:pt x="825500" y="1601509"/>
                    <a:pt x="825500" y="1615049"/>
                  </a:cubicBezTo>
                  <a:cubicBezTo>
                    <a:pt x="825500" y="1625882"/>
                    <a:pt x="833499" y="1636714"/>
                    <a:pt x="841498" y="1636714"/>
                  </a:cubicBezTo>
                  <a:cubicBezTo>
                    <a:pt x="841526" y="1636714"/>
                    <a:pt x="845993" y="1636714"/>
                    <a:pt x="1569407" y="1636714"/>
                  </a:cubicBezTo>
                  <a:cubicBezTo>
                    <a:pt x="1577406" y="1636714"/>
                    <a:pt x="1582738" y="1625882"/>
                    <a:pt x="1582738" y="1615049"/>
                  </a:cubicBezTo>
                  <a:cubicBezTo>
                    <a:pt x="1582738" y="1601509"/>
                    <a:pt x="1577406" y="1590676"/>
                    <a:pt x="1569407" y="1590676"/>
                  </a:cubicBezTo>
                  <a:cubicBezTo>
                    <a:pt x="1569385" y="1590676"/>
                    <a:pt x="1565495" y="1590676"/>
                    <a:pt x="841498" y="1590676"/>
                  </a:cubicBezTo>
                  <a:close/>
                  <a:moveTo>
                    <a:pt x="841498" y="1514476"/>
                  </a:moveTo>
                  <a:cubicBezTo>
                    <a:pt x="833499" y="1514476"/>
                    <a:pt x="825500" y="1522215"/>
                    <a:pt x="825500" y="1535114"/>
                  </a:cubicBezTo>
                  <a:cubicBezTo>
                    <a:pt x="825500" y="1545432"/>
                    <a:pt x="833499" y="1555751"/>
                    <a:pt x="841498" y="1555751"/>
                  </a:cubicBezTo>
                  <a:cubicBezTo>
                    <a:pt x="841528" y="1555751"/>
                    <a:pt x="846170" y="1555751"/>
                    <a:pt x="1569407" y="1555751"/>
                  </a:cubicBezTo>
                  <a:cubicBezTo>
                    <a:pt x="1577406" y="1555751"/>
                    <a:pt x="1582738" y="1545432"/>
                    <a:pt x="1582738" y="1535114"/>
                  </a:cubicBezTo>
                  <a:cubicBezTo>
                    <a:pt x="1582738" y="1522215"/>
                    <a:pt x="1577406" y="1514476"/>
                    <a:pt x="1569407" y="1514476"/>
                  </a:cubicBezTo>
                  <a:cubicBezTo>
                    <a:pt x="1569384" y="1514476"/>
                    <a:pt x="1565394" y="1514476"/>
                    <a:pt x="841498" y="1514476"/>
                  </a:cubicBezTo>
                  <a:close/>
                  <a:moveTo>
                    <a:pt x="841498" y="1425576"/>
                  </a:moveTo>
                  <a:cubicBezTo>
                    <a:pt x="833499" y="1425576"/>
                    <a:pt x="825500" y="1433613"/>
                    <a:pt x="825500" y="1447008"/>
                  </a:cubicBezTo>
                  <a:cubicBezTo>
                    <a:pt x="825500" y="1457723"/>
                    <a:pt x="833499" y="1468439"/>
                    <a:pt x="841498" y="1468439"/>
                  </a:cubicBezTo>
                  <a:cubicBezTo>
                    <a:pt x="841530" y="1468439"/>
                    <a:pt x="846323" y="1468439"/>
                    <a:pt x="1569407" y="1468439"/>
                  </a:cubicBezTo>
                  <a:cubicBezTo>
                    <a:pt x="1577406" y="1468439"/>
                    <a:pt x="1582738" y="1457723"/>
                    <a:pt x="1582738" y="1447008"/>
                  </a:cubicBezTo>
                  <a:cubicBezTo>
                    <a:pt x="1582738" y="1433613"/>
                    <a:pt x="1577406" y="1425576"/>
                    <a:pt x="1569407" y="1425576"/>
                  </a:cubicBezTo>
                  <a:cubicBezTo>
                    <a:pt x="1569383" y="1425576"/>
                    <a:pt x="1565311" y="1425576"/>
                    <a:pt x="841498" y="1425576"/>
                  </a:cubicBezTo>
                  <a:close/>
                  <a:moveTo>
                    <a:pt x="628650" y="1370012"/>
                  </a:moveTo>
                  <a:cubicBezTo>
                    <a:pt x="628689" y="1370012"/>
                    <a:pt x="635362" y="1370012"/>
                    <a:pt x="1781175" y="1370012"/>
                  </a:cubicBezTo>
                  <a:cubicBezTo>
                    <a:pt x="1781175" y="1370046"/>
                    <a:pt x="1781175" y="1373798"/>
                    <a:pt x="1781175" y="1796034"/>
                  </a:cubicBezTo>
                  <a:cubicBezTo>
                    <a:pt x="1781175" y="1838636"/>
                    <a:pt x="1741249" y="1873250"/>
                    <a:pt x="1693338" y="1873250"/>
                  </a:cubicBezTo>
                  <a:cubicBezTo>
                    <a:pt x="1693301" y="1873250"/>
                    <a:pt x="1687336" y="1873250"/>
                    <a:pt x="716487" y="1873250"/>
                  </a:cubicBezTo>
                  <a:cubicBezTo>
                    <a:pt x="665914" y="1873250"/>
                    <a:pt x="628650" y="1838636"/>
                    <a:pt x="628650" y="1796034"/>
                  </a:cubicBezTo>
                  <a:lnTo>
                    <a:pt x="628650" y="1370012"/>
                  </a:lnTo>
                  <a:close/>
                  <a:moveTo>
                    <a:pt x="307976" y="587376"/>
                  </a:moveTo>
                  <a:cubicBezTo>
                    <a:pt x="261508" y="587376"/>
                    <a:pt x="223838" y="600525"/>
                    <a:pt x="223838" y="616745"/>
                  </a:cubicBezTo>
                  <a:cubicBezTo>
                    <a:pt x="223838" y="632965"/>
                    <a:pt x="261508" y="646114"/>
                    <a:pt x="307976" y="646114"/>
                  </a:cubicBezTo>
                  <a:cubicBezTo>
                    <a:pt x="354444" y="646114"/>
                    <a:pt x="392114" y="632965"/>
                    <a:pt x="392114" y="616745"/>
                  </a:cubicBezTo>
                  <a:cubicBezTo>
                    <a:pt x="392114" y="600525"/>
                    <a:pt x="354444" y="587376"/>
                    <a:pt x="307976" y="587376"/>
                  </a:cubicBezTo>
                  <a:close/>
                  <a:moveTo>
                    <a:pt x="2117725" y="566738"/>
                  </a:moveTo>
                  <a:cubicBezTo>
                    <a:pt x="2089669" y="566738"/>
                    <a:pt x="2066925" y="586994"/>
                    <a:pt x="2066925" y="611982"/>
                  </a:cubicBezTo>
                  <a:cubicBezTo>
                    <a:pt x="2066925" y="636970"/>
                    <a:pt x="2089669" y="657226"/>
                    <a:pt x="2117725" y="657226"/>
                  </a:cubicBezTo>
                  <a:cubicBezTo>
                    <a:pt x="2145781" y="657226"/>
                    <a:pt x="2168525" y="636970"/>
                    <a:pt x="2168525" y="611982"/>
                  </a:cubicBezTo>
                  <a:cubicBezTo>
                    <a:pt x="2168525" y="586994"/>
                    <a:pt x="2145781" y="566738"/>
                    <a:pt x="2117725" y="566738"/>
                  </a:cubicBezTo>
                  <a:close/>
                  <a:moveTo>
                    <a:pt x="1973263" y="566738"/>
                  </a:moveTo>
                  <a:cubicBezTo>
                    <a:pt x="1945207" y="566738"/>
                    <a:pt x="1922463" y="586994"/>
                    <a:pt x="1922463" y="611982"/>
                  </a:cubicBezTo>
                  <a:cubicBezTo>
                    <a:pt x="1922463" y="636970"/>
                    <a:pt x="1945207" y="657226"/>
                    <a:pt x="1973263" y="657226"/>
                  </a:cubicBezTo>
                  <a:cubicBezTo>
                    <a:pt x="2001319" y="657226"/>
                    <a:pt x="2024063" y="636970"/>
                    <a:pt x="2024063" y="611982"/>
                  </a:cubicBezTo>
                  <a:cubicBezTo>
                    <a:pt x="2024063" y="586994"/>
                    <a:pt x="2001319" y="566738"/>
                    <a:pt x="1973263" y="566738"/>
                  </a:cubicBezTo>
                  <a:close/>
                  <a:moveTo>
                    <a:pt x="165090" y="503237"/>
                  </a:moveTo>
                  <a:cubicBezTo>
                    <a:pt x="165124" y="503237"/>
                    <a:pt x="169064" y="503237"/>
                    <a:pt x="628406" y="503237"/>
                  </a:cubicBezTo>
                  <a:cubicBezTo>
                    <a:pt x="628406" y="503269"/>
                    <a:pt x="628406" y="506376"/>
                    <a:pt x="628406" y="814446"/>
                  </a:cubicBezTo>
                  <a:cubicBezTo>
                    <a:pt x="628406" y="857005"/>
                    <a:pt x="665684" y="891584"/>
                    <a:pt x="716276" y="891584"/>
                  </a:cubicBezTo>
                  <a:cubicBezTo>
                    <a:pt x="716324" y="891584"/>
                    <a:pt x="723085" y="891584"/>
                    <a:pt x="1693499" y="891584"/>
                  </a:cubicBezTo>
                  <a:cubicBezTo>
                    <a:pt x="1741429" y="891584"/>
                    <a:pt x="1781370" y="857005"/>
                    <a:pt x="1781370" y="814446"/>
                  </a:cubicBezTo>
                  <a:cubicBezTo>
                    <a:pt x="1781370" y="814417"/>
                    <a:pt x="1781370" y="811418"/>
                    <a:pt x="1781370" y="503237"/>
                  </a:cubicBezTo>
                  <a:cubicBezTo>
                    <a:pt x="1781399" y="503237"/>
                    <a:pt x="1785017" y="503237"/>
                    <a:pt x="2244685" y="503237"/>
                  </a:cubicBezTo>
                  <a:cubicBezTo>
                    <a:pt x="2292615" y="503237"/>
                    <a:pt x="2417763" y="670811"/>
                    <a:pt x="2417763" y="1011279"/>
                  </a:cubicBezTo>
                  <a:cubicBezTo>
                    <a:pt x="2417763" y="1354407"/>
                    <a:pt x="2297940" y="1503362"/>
                    <a:pt x="2250011" y="1503362"/>
                  </a:cubicBezTo>
                  <a:cubicBezTo>
                    <a:pt x="2249986" y="1503362"/>
                    <a:pt x="2247537" y="1503362"/>
                    <a:pt x="2005039" y="1503362"/>
                  </a:cubicBezTo>
                  <a:cubicBezTo>
                    <a:pt x="2005039" y="1503183"/>
                    <a:pt x="2005039" y="1362358"/>
                    <a:pt x="2005039" y="1317169"/>
                  </a:cubicBezTo>
                  <a:cubicBezTo>
                    <a:pt x="2005039" y="1271950"/>
                    <a:pt x="1986400" y="1253331"/>
                    <a:pt x="1927820" y="1253331"/>
                  </a:cubicBezTo>
                  <a:cubicBezTo>
                    <a:pt x="1605629" y="1253331"/>
                    <a:pt x="734915" y="1253331"/>
                    <a:pt x="476630" y="1253331"/>
                  </a:cubicBezTo>
                  <a:cubicBezTo>
                    <a:pt x="428700" y="1253331"/>
                    <a:pt x="402073" y="1285250"/>
                    <a:pt x="402073" y="1317169"/>
                  </a:cubicBezTo>
                  <a:cubicBezTo>
                    <a:pt x="402073" y="1362383"/>
                    <a:pt x="402073" y="1503334"/>
                    <a:pt x="402073" y="1503362"/>
                  </a:cubicBezTo>
                  <a:cubicBezTo>
                    <a:pt x="402056" y="1503362"/>
                    <a:pt x="400083" y="1503362"/>
                    <a:pt x="165090" y="1503362"/>
                  </a:cubicBezTo>
                  <a:cubicBezTo>
                    <a:pt x="117160" y="1503362"/>
                    <a:pt x="0" y="1335788"/>
                    <a:pt x="0" y="995320"/>
                  </a:cubicBezTo>
                  <a:cubicBezTo>
                    <a:pt x="0" y="652192"/>
                    <a:pt x="117160" y="503237"/>
                    <a:pt x="165090" y="503237"/>
                  </a:cubicBezTo>
                  <a:close/>
                  <a:moveTo>
                    <a:pt x="716487" y="0"/>
                  </a:moveTo>
                  <a:cubicBezTo>
                    <a:pt x="716522" y="0"/>
                    <a:pt x="722407" y="0"/>
                    <a:pt x="1693338" y="0"/>
                  </a:cubicBezTo>
                  <a:cubicBezTo>
                    <a:pt x="1741249" y="0"/>
                    <a:pt x="1781175" y="34614"/>
                    <a:pt x="1781175" y="77216"/>
                  </a:cubicBezTo>
                  <a:lnTo>
                    <a:pt x="1781175" y="503238"/>
                  </a:lnTo>
                  <a:cubicBezTo>
                    <a:pt x="1781132" y="503238"/>
                    <a:pt x="1774086" y="503238"/>
                    <a:pt x="628650" y="503238"/>
                  </a:cubicBezTo>
                  <a:cubicBezTo>
                    <a:pt x="628650" y="503203"/>
                    <a:pt x="628650" y="499377"/>
                    <a:pt x="628650" y="77216"/>
                  </a:cubicBezTo>
                  <a:cubicBezTo>
                    <a:pt x="628650" y="34614"/>
                    <a:pt x="665914" y="0"/>
                    <a:pt x="71648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6" name="组合 15"/>
          <p:cNvGrpSpPr/>
          <p:nvPr/>
        </p:nvGrpSpPr>
        <p:grpSpPr>
          <a:xfrm>
            <a:off x="551384" y="2140292"/>
            <a:ext cx="5920388" cy="2800876"/>
            <a:chOff x="1648185" y="1123951"/>
            <a:chExt cx="6117256" cy="2894012"/>
          </a:xfrm>
          <a:solidFill>
            <a:schemeClr val="accent3">
              <a:lumMod val="60000"/>
              <a:lumOff val="40000"/>
            </a:schemeClr>
          </a:solidFill>
        </p:grpSpPr>
        <p:sp>
          <p:nvSpPr>
            <p:cNvPr id="17" name="Freeform 6"/>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8" name="Freeform 7"/>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9" name="Freeform 8"/>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9"/>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1" name="Freeform 10"/>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11"/>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2"/>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3"/>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4"/>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15"/>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16"/>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17"/>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8"/>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9"/>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20"/>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21"/>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22"/>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23"/>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4"/>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5"/>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6"/>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7"/>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8"/>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9"/>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30"/>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31"/>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32"/>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33"/>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34"/>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35"/>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7" name="Freeform 36"/>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37"/>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38"/>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39"/>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40"/>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41"/>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42"/>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43"/>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44"/>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45"/>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46"/>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47"/>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48"/>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49"/>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50"/>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51"/>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52"/>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53"/>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54"/>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55"/>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56"/>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57"/>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58"/>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59"/>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60"/>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61"/>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62"/>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63"/>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64"/>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65"/>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66"/>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67"/>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68"/>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69"/>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70"/>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71"/>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72"/>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73"/>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74"/>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75"/>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76"/>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77"/>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78"/>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79"/>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80"/>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81"/>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82"/>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4" name="Freeform 83"/>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5" name="Freeform 84"/>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6" name="Freeform 85"/>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7" name="Freeform 86"/>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8"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9" name="Freeform 88"/>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0"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1" name="Freeform 90"/>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2"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3" name="Freeform 92"/>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4" name="Freeform 93"/>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5" name="Freeform 94"/>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6" name="Freeform 95"/>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7" name="Freeform 96"/>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8" name="Freeform 97"/>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9" name="Freeform 98"/>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0" name="Freeform 99"/>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1" name="Freeform 100"/>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2" name="Freeform 101"/>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3" name="Freeform 102"/>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4" name="Freeform 103"/>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5" name="Freeform 104"/>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6" name="Freeform 105"/>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7" name="Freeform 106"/>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8" name="Freeform 107"/>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9" name="Freeform 108"/>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0" name="Freeform 109"/>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1" name="Freeform 110"/>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2" name="Freeform 111"/>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3" name="Freeform 112"/>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grpSp>
      <p:sp>
        <p:nvSpPr>
          <p:cNvPr id="124" name="文本框 56"/>
          <p:cNvSpPr txBox="1"/>
          <p:nvPr/>
        </p:nvSpPr>
        <p:spPr>
          <a:xfrm>
            <a:off x="7512621" y="17396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5" name="文本框 56"/>
          <p:cNvSpPr txBox="1"/>
          <p:nvPr/>
        </p:nvSpPr>
        <p:spPr>
          <a:xfrm>
            <a:off x="7499299" y="2953532"/>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6" name="文本框 56"/>
          <p:cNvSpPr txBox="1"/>
          <p:nvPr/>
        </p:nvSpPr>
        <p:spPr>
          <a:xfrm>
            <a:off x="7515721" y="43790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7" name="Freeform 136"/>
          <p:cNvSpPr/>
          <p:nvPr/>
        </p:nvSpPr>
        <p:spPr bwMode="auto">
          <a:xfrm>
            <a:off x="5186878" y="2550700"/>
            <a:ext cx="255590" cy="460836"/>
          </a:xfrm>
          <a:custGeom>
            <a:avLst/>
            <a:gdLst>
              <a:gd name="T0" fmla="*/ 157161 w 144463"/>
              <a:gd name="T1" fmla="*/ 69114 h 260350"/>
              <a:gd name="T2" fmla="*/ 86352 w 144463"/>
              <a:gd name="T3" fmla="*/ 141685 h 260350"/>
              <a:gd name="T4" fmla="*/ 157161 w 144463"/>
              <a:gd name="T5" fmla="*/ 214256 h 260350"/>
              <a:gd name="T6" fmla="*/ 227971 w 144463"/>
              <a:gd name="T7" fmla="*/ 141685 h 260350"/>
              <a:gd name="T8" fmla="*/ 157161 w 144463"/>
              <a:gd name="T9" fmla="*/ 69114 h 260350"/>
              <a:gd name="T10" fmla="*/ 155199 w 144463"/>
              <a:gd name="T11" fmla="*/ 0 h 260350"/>
              <a:gd name="T12" fmla="*/ 161093 w 144463"/>
              <a:gd name="T13" fmla="*/ 0 h 260350"/>
              <a:gd name="T14" fmla="*/ 314325 w 144463"/>
              <a:gd name="T15" fmla="*/ 155460 h 260350"/>
              <a:gd name="T16" fmla="*/ 157164 w 144463"/>
              <a:gd name="T17" fmla="*/ 566737 h 260350"/>
              <a:gd name="T18" fmla="*/ 0 w 144463"/>
              <a:gd name="T19" fmla="*/ 155460 h 260350"/>
              <a:gd name="T20" fmla="*/ 155199 w 144463"/>
              <a:gd name="T21" fmla="*/ 0 h 2603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4463" h="260350">
                <a:moveTo>
                  <a:pt x="72231" y="31750"/>
                </a:moveTo>
                <a:cubicBezTo>
                  <a:pt x="54257" y="31750"/>
                  <a:pt x="39687" y="46676"/>
                  <a:pt x="39687" y="65088"/>
                </a:cubicBezTo>
                <a:cubicBezTo>
                  <a:pt x="39687" y="83500"/>
                  <a:pt x="54257" y="98426"/>
                  <a:pt x="72231" y="98426"/>
                </a:cubicBezTo>
                <a:cubicBezTo>
                  <a:pt x="90205" y="98426"/>
                  <a:pt x="104775" y="83500"/>
                  <a:pt x="104775" y="65088"/>
                </a:cubicBezTo>
                <a:cubicBezTo>
                  <a:pt x="104775" y="46676"/>
                  <a:pt x="90205" y="31750"/>
                  <a:pt x="72231" y="31750"/>
                </a:cubicBezTo>
                <a:close/>
                <a:moveTo>
                  <a:pt x="71329" y="0"/>
                </a:moveTo>
                <a:cubicBezTo>
                  <a:pt x="73135" y="0"/>
                  <a:pt x="73135" y="0"/>
                  <a:pt x="74038" y="0"/>
                </a:cubicBezTo>
                <a:cubicBezTo>
                  <a:pt x="112862" y="0"/>
                  <a:pt x="144463" y="32544"/>
                  <a:pt x="144463" y="71416"/>
                </a:cubicBezTo>
                <a:cubicBezTo>
                  <a:pt x="144463" y="109378"/>
                  <a:pt x="72253" y="260305"/>
                  <a:pt x="72232" y="260350"/>
                </a:cubicBezTo>
                <a:cubicBezTo>
                  <a:pt x="72232" y="260350"/>
                  <a:pt x="0" y="110287"/>
                  <a:pt x="0" y="71416"/>
                </a:cubicBezTo>
                <a:cubicBezTo>
                  <a:pt x="0" y="32544"/>
                  <a:pt x="31602" y="0"/>
                  <a:pt x="71329" y="0"/>
                </a:cubicBezTo>
                <a:close/>
              </a:path>
            </a:pathLst>
          </a:custGeom>
          <a:solidFill>
            <a:schemeClr val="accent1"/>
          </a:solidFill>
          <a:ln>
            <a:noFill/>
          </a:ln>
        </p:spPr>
        <p:txBody>
          <a:bodyPr/>
          <a:lstStyle/>
          <a:p>
            <a:endParaRPr lang="zh-CN" altLang="en-US"/>
          </a:p>
        </p:txBody>
      </p:sp>
      <p:sp>
        <p:nvSpPr>
          <p:cNvPr id="128" name="TextBox 55"/>
          <p:cNvSpPr txBox="1">
            <a:spLocks noChangeArrowheads="1"/>
          </p:cNvSpPr>
          <p:nvPr/>
        </p:nvSpPr>
        <p:spPr bwMode="auto">
          <a:xfrm>
            <a:off x="7512621" y="2043390"/>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000000"/>
                </a:solidFill>
                <a:latin typeface="宋体" panose="02010600030101010101" pitchFamily="2" charset="-122"/>
              </a:rPr>
              <a:t>标题标题标题标题标题标题标题标题标题标题标题标题标题标题</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29" name="TextBox 55"/>
          <p:cNvSpPr txBox="1">
            <a:spLocks noChangeArrowheads="1"/>
          </p:cNvSpPr>
          <p:nvPr/>
        </p:nvSpPr>
        <p:spPr bwMode="auto">
          <a:xfrm>
            <a:off x="7512621" y="3267526"/>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000000"/>
                </a:solidFill>
                <a:latin typeface="宋体" panose="02010600030101010101" pitchFamily="2" charset="-122"/>
              </a:rPr>
              <a:t>标题标题标题标题标题标题标题标题标题标题标题标题标题标题</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30" name="TextBox 55"/>
          <p:cNvSpPr txBox="1">
            <a:spLocks noChangeArrowheads="1"/>
          </p:cNvSpPr>
          <p:nvPr/>
        </p:nvSpPr>
        <p:spPr bwMode="auto">
          <a:xfrm>
            <a:off x="7512621" y="4707686"/>
            <a:ext cx="39306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000000"/>
                </a:solidFill>
                <a:latin typeface="宋体" panose="02010600030101010101" pitchFamily="2" charset="-122"/>
              </a:rPr>
              <a:t>标题标题标题标题标题标题标题标题标题标题标题标题标题标题</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8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53" presetClass="entr" presetSubtype="16"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800"/>
                            </p:stCondLst>
                            <p:childTnLst>
                              <p:par>
                                <p:cTn id="22" presetID="47" presetClass="entr" presetSubtype="0" fill="hold" nodeType="afterEffect">
                                  <p:stCondLst>
                                    <p:cond delay="0"/>
                                  </p:stCondLst>
                                  <p:childTnLst>
                                    <p:set>
                                      <p:cBhvr>
                                        <p:cTn id="23" dur="1" fill="hold">
                                          <p:stCondLst>
                                            <p:cond delay="0"/>
                                          </p:stCondLst>
                                        </p:cTn>
                                        <p:tgtEl>
                                          <p:spTgt spid="127"/>
                                        </p:tgtEl>
                                        <p:attrNameLst>
                                          <p:attrName>style.visibility</p:attrName>
                                        </p:attrNameLst>
                                      </p:cBhvr>
                                      <p:to>
                                        <p:strVal val="visible"/>
                                      </p:to>
                                    </p:set>
                                    <p:animEffect transition="in" filter="fade">
                                      <p:cBhvr>
                                        <p:cTn id="24" dur="500"/>
                                        <p:tgtEl>
                                          <p:spTgt spid="127"/>
                                        </p:tgtEl>
                                      </p:cBhvr>
                                    </p:animEffect>
                                    <p:anim calcmode="lin" valueType="num">
                                      <p:cBhvr>
                                        <p:cTn id="25" dur="500" fill="hold"/>
                                        <p:tgtEl>
                                          <p:spTgt spid="127"/>
                                        </p:tgtEl>
                                        <p:attrNameLst>
                                          <p:attrName>ppt_x</p:attrName>
                                        </p:attrNameLst>
                                      </p:cBhvr>
                                      <p:tavLst>
                                        <p:tav tm="0">
                                          <p:val>
                                            <p:strVal val="#ppt_x"/>
                                          </p:val>
                                        </p:tav>
                                        <p:tav tm="100000">
                                          <p:val>
                                            <p:strVal val="#ppt_x"/>
                                          </p:val>
                                        </p:tav>
                                      </p:tavLst>
                                    </p:anim>
                                    <p:anim calcmode="lin" valueType="num">
                                      <p:cBhvr>
                                        <p:cTn id="26" dur="500" fill="hold"/>
                                        <p:tgtEl>
                                          <p:spTgt spid="127"/>
                                        </p:tgtEl>
                                        <p:attrNameLst>
                                          <p:attrName>ppt_y</p:attrName>
                                        </p:attrNameLst>
                                      </p:cBhvr>
                                      <p:tavLst>
                                        <p:tav tm="0">
                                          <p:val>
                                            <p:strVal val="#ppt_y-.1"/>
                                          </p:val>
                                        </p:tav>
                                        <p:tav tm="100000">
                                          <p:val>
                                            <p:strVal val="#ppt_y"/>
                                          </p:val>
                                        </p:tav>
                                      </p:tavLst>
                                    </p:anim>
                                  </p:childTnLst>
                                </p:cTn>
                              </p:par>
                            </p:childTnLst>
                          </p:cTn>
                        </p:par>
                        <p:par>
                          <p:cTn id="27" fill="hold">
                            <p:stCondLst>
                              <p:cond delay="13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50"/>
                                        <p:tgtEl>
                                          <p:spTgt spid="7"/>
                                        </p:tgtEl>
                                      </p:cBhvr>
                                    </p:animEffect>
                                  </p:childTnLst>
                                </p:cTn>
                              </p:par>
                            </p:childTnLst>
                          </p:cTn>
                        </p:par>
                        <p:par>
                          <p:cTn id="31" fill="hold">
                            <p:stCondLst>
                              <p:cond delay="1800"/>
                            </p:stCondLst>
                            <p:childTnLst>
                              <p:par>
                                <p:cTn id="32" presetID="22" presetClass="entr" presetSubtype="8"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left)">
                                      <p:cBhvr>
                                        <p:cTn id="34" dur="500"/>
                                        <p:tgtEl>
                                          <p:spTgt spid="12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500"/>
                                        <p:tgtEl>
                                          <p:spTgt spid="128"/>
                                        </p:tgtEl>
                                      </p:cBhvr>
                                    </p:animEffect>
                                  </p:childTnLst>
                                </p:cTn>
                              </p:par>
                            </p:childTnLst>
                          </p:cTn>
                        </p:par>
                        <p:par>
                          <p:cTn id="38" fill="hold">
                            <p:stCondLst>
                              <p:cond delay="2300"/>
                            </p:stCondLst>
                            <p:childTnLst>
                              <p:par>
                                <p:cTn id="39" presetID="10"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childTnLst>
                                </p:cTn>
                              </p:par>
                            </p:childTnLst>
                          </p:cTn>
                        </p:par>
                        <p:par>
                          <p:cTn id="42" fill="hold">
                            <p:stCondLst>
                              <p:cond delay="2800"/>
                            </p:stCondLst>
                            <p:childTnLst>
                              <p:par>
                                <p:cTn id="43" presetID="22" presetClass="entr" presetSubtype="8" fill="hold" grpId="0" nodeType="afterEffect">
                                  <p:stCondLst>
                                    <p:cond delay="0"/>
                                  </p:stCondLst>
                                  <p:childTnLst>
                                    <p:set>
                                      <p:cBhvr>
                                        <p:cTn id="44" dur="1" fill="hold">
                                          <p:stCondLst>
                                            <p:cond delay="0"/>
                                          </p:stCondLst>
                                        </p:cTn>
                                        <p:tgtEl>
                                          <p:spTgt spid="125"/>
                                        </p:tgtEl>
                                        <p:attrNameLst>
                                          <p:attrName>style.visibility</p:attrName>
                                        </p:attrNameLst>
                                      </p:cBhvr>
                                      <p:to>
                                        <p:strVal val="visible"/>
                                      </p:to>
                                    </p:set>
                                    <p:animEffect transition="in" filter="wipe(left)">
                                      <p:cBhvr>
                                        <p:cTn id="45" dur="500"/>
                                        <p:tgtEl>
                                          <p:spTgt spid="12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29"/>
                                        </p:tgtEl>
                                        <p:attrNameLst>
                                          <p:attrName>style.visibility</p:attrName>
                                        </p:attrNameLst>
                                      </p:cBhvr>
                                      <p:to>
                                        <p:strVal val="visible"/>
                                      </p:to>
                                    </p:set>
                                    <p:animEffect transition="in" filter="wipe(left)">
                                      <p:cBhvr>
                                        <p:cTn id="48" dur="500"/>
                                        <p:tgtEl>
                                          <p:spTgt spid="129"/>
                                        </p:tgtEl>
                                      </p:cBhvr>
                                    </p:animEffect>
                                  </p:childTnLst>
                                </p:cTn>
                              </p:par>
                            </p:childTnLst>
                          </p:cTn>
                        </p:par>
                        <p:par>
                          <p:cTn id="49" fill="hold">
                            <p:stCondLst>
                              <p:cond delay="3300"/>
                            </p:stCondLst>
                            <p:childTnLst>
                              <p:par>
                                <p:cTn id="50" presetID="10" presetClass="entr" presetSubtype="0"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childTnLst>
                                </p:cTn>
                              </p:par>
                            </p:childTnLst>
                          </p:cTn>
                        </p:par>
                        <p:par>
                          <p:cTn id="53" fill="hold">
                            <p:stCondLst>
                              <p:cond delay="3800"/>
                            </p:stCondLst>
                            <p:childTnLst>
                              <p:par>
                                <p:cTn id="54" presetID="22" presetClass="entr" presetSubtype="8" fill="hold" grpId="0" nodeType="afterEffect">
                                  <p:stCondLst>
                                    <p:cond delay="0"/>
                                  </p:stCondLst>
                                  <p:childTnLst>
                                    <p:set>
                                      <p:cBhvr>
                                        <p:cTn id="55" dur="1" fill="hold">
                                          <p:stCondLst>
                                            <p:cond delay="0"/>
                                          </p:stCondLst>
                                        </p:cTn>
                                        <p:tgtEl>
                                          <p:spTgt spid="126"/>
                                        </p:tgtEl>
                                        <p:attrNameLst>
                                          <p:attrName>style.visibility</p:attrName>
                                        </p:attrNameLst>
                                      </p:cBhvr>
                                      <p:to>
                                        <p:strVal val="visible"/>
                                      </p:to>
                                    </p:set>
                                    <p:animEffect transition="in" filter="wipe(left)">
                                      <p:cBhvr>
                                        <p:cTn id="56" dur="500"/>
                                        <p:tgtEl>
                                          <p:spTgt spid="12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24" grpId="0"/>
      <p:bldP spid="125" grpId="0"/>
      <p:bldP spid="126" grpId="0"/>
      <p:bldP spid="128" grpId="0" autoUpdateAnimBg="0"/>
      <p:bldP spid="129" grpId="0" autoUpdateAnimBg="0"/>
      <p:bldP spid="13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screen"/>
          <a:stretch>
            <a:fillRect/>
          </a:stretch>
        </p:blipFill>
        <p:spPr>
          <a:xfrm>
            <a:off x="0" y="0"/>
            <a:ext cx="12192000" cy="6858000"/>
          </a:xfrm>
          <a:prstGeom prst="rect">
            <a:avLst/>
          </a:prstGeom>
        </p:spPr>
      </p:pic>
      <p:sp>
        <p:nvSpPr>
          <p:cNvPr id="5" name="Freeform 23"/>
          <p:cNvSpPr>
            <a:spLocks noEditPoints="1"/>
          </p:cNvSpPr>
          <p:nvPr/>
        </p:nvSpPr>
        <p:spPr bwMode="auto">
          <a:xfrm>
            <a:off x="4057828" y="1434860"/>
            <a:ext cx="4097411" cy="4044553"/>
          </a:xfrm>
          <a:custGeom>
            <a:avLst/>
            <a:gdLst>
              <a:gd name="T0" fmla="*/ 1500 w 3428"/>
              <a:gd name="T1" fmla="*/ 41 h 3383"/>
              <a:gd name="T2" fmla="*/ 409 w 3428"/>
              <a:gd name="T3" fmla="*/ 2722 h 3383"/>
              <a:gd name="T4" fmla="*/ 3222 w 3428"/>
              <a:gd name="T5" fmla="*/ 2424 h 3383"/>
              <a:gd name="T6" fmla="*/ 3027 w 3428"/>
              <a:gd name="T7" fmla="*/ 1681 h 3383"/>
              <a:gd name="T8" fmla="*/ 2955 w 3428"/>
              <a:gd name="T9" fmla="*/ 1841 h 3383"/>
              <a:gd name="T10" fmla="*/ 2689 w 3428"/>
              <a:gd name="T11" fmla="*/ 2708 h 3383"/>
              <a:gd name="T12" fmla="*/ 1790 w 3428"/>
              <a:gd name="T13" fmla="*/ 2638 h 3383"/>
              <a:gd name="T14" fmla="*/ 879 w 3428"/>
              <a:gd name="T15" fmla="*/ 2831 h 3383"/>
              <a:gd name="T16" fmla="*/ 353 w 3428"/>
              <a:gd name="T17" fmla="*/ 1302 h 3383"/>
              <a:gd name="T18" fmla="*/ 1662 w 3428"/>
              <a:gd name="T19" fmla="*/ 730 h 3383"/>
              <a:gd name="T20" fmla="*/ 1998 w 3428"/>
              <a:gd name="T21" fmla="*/ 592 h 3383"/>
              <a:gd name="T22" fmla="*/ 2335 w 3428"/>
              <a:gd name="T23" fmla="*/ 839 h 3383"/>
              <a:gd name="T24" fmla="*/ 2353 w 3428"/>
              <a:gd name="T25" fmla="*/ 1328 h 3383"/>
              <a:gd name="T26" fmla="*/ 2734 w 3428"/>
              <a:gd name="T27" fmla="*/ 2196 h 3383"/>
              <a:gd name="T28" fmla="*/ 2336 w 3428"/>
              <a:gd name="T29" fmla="*/ 2382 h 3383"/>
              <a:gd name="T30" fmla="*/ 2236 w 3428"/>
              <a:gd name="T31" fmla="*/ 2445 h 3383"/>
              <a:gd name="T32" fmla="*/ 1474 w 3428"/>
              <a:gd name="T33" fmla="*/ 1691 h 3383"/>
              <a:gd name="T34" fmla="*/ 965 w 3428"/>
              <a:gd name="T35" fmla="*/ 2680 h 3383"/>
              <a:gd name="T36" fmla="*/ 587 w 3428"/>
              <a:gd name="T37" fmla="*/ 1945 h 3383"/>
              <a:gd name="T38" fmla="*/ 545 w 3428"/>
              <a:gd name="T39" fmla="*/ 1268 h 3383"/>
              <a:gd name="T40" fmla="*/ 743 w 3428"/>
              <a:gd name="T41" fmla="*/ 1143 h 3383"/>
              <a:gd name="T42" fmla="*/ 752 w 3428"/>
              <a:gd name="T43" fmla="*/ 1313 h 3383"/>
              <a:gd name="T44" fmla="*/ 546 w 3428"/>
              <a:gd name="T45" fmla="*/ 1335 h 3383"/>
              <a:gd name="T46" fmla="*/ 967 w 3428"/>
              <a:gd name="T47" fmla="*/ 1349 h 3383"/>
              <a:gd name="T48" fmla="*/ 1295 w 3428"/>
              <a:gd name="T49" fmla="*/ 782 h 3383"/>
              <a:gd name="T50" fmla="*/ 1735 w 3428"/>
              <a:gd name="T51" fmla="*/ 693 h 3383"/>
              <a:gd name="T52" fmla="*/ 2181 w 3428"/>
              <a:gd name="T53" fmla="*/ 1066 h 3383"/>
              <a:gd name="T54" fmla="*/ 2082 w 3428"/>
              <a:gd name="T55" fmla="*/ 1680 h 3383"/>
              <a:gd name="T56" fmla="*/ 1905 w 3428"/>
              <a:gd name="T57" fmla="*/ 1331 h 3383"/>
              <a:gd name="T58" fmla="*/ 1729 w 3428"/>
              <a:gd name="T59" fmla="*/ 1392 h 3383"/>
              <a:gd name="T60" fmla="*/ 1658 w 3428"/>
              <a:gd name="T61" fmla="*/ 910 h 3383"/>
              <a:gd name="T62" fmla="*/ 1355 w 3428"/>
              <a:gd name="T63" fmla="*/ 2015 h 3383"/>
              <a:gd name="T64" fmla="*/ 1071 w 3428"/>
              <a:gd name="T65" fmla="*/ 1682 h 3383"/>
              <a:gd name="T66" fmla="*/ 1165 w 3428"/>
              <a:gd name="T67" fmla="*/ 2023 h 3383"/>
              <a:gd name="T68" fmla="*/ 891 w 3428"/>
              <a:gd name="T69" fmla="*/ 1408 h 3383"/>
              <a:gd name="T70" fmla="*/ 1262 w 3428"/>
              <a:gd name="T71" fmla="*/ 2128 h 3383"/>
              <a:gd name="T72" fmla="*/ 1765 w 3428"/>
              <a:gd name="T73" fmla="*/ 1873 h 3383"/>
              <a:gd name="T74" fmla="*/ 2013 w 3428"/>
              <a:gd name="T75" fmla="*/ 737 h 3383"/>
              <a:gd name="T76" fmla="*/ 1413 w 3428"/>
              <a:gd name="T77" fmla="*/ 491 h 3383"/>
              <a:gd name="T78" fmla="*/ 682 w 3428"/>
              <a:gd name="T79" fmla="*/ 1063 h 3383"/>
              <a:gd name="T80" fmla="*/ 566 w 3428"/>
              <a:gd name="T81" fmla="*/ 1461 h 3383"/>
              <a:gd name="T82" fmla="*/ 528 w 3428"/>
              <a:gd name="T83" fmla="*/ 2060 h 3383"/>
              <a:gd name="T84" fmla="*/ 755 w 3428"/>
              <a:gd name="T85" fmla="*/ 2669 h 3383"/>
              <a:gd name="T86" fmla="*/ 1059 w 3428"/>
              <a:gd name="T87" fmla="*/ 2694 h 3383"/>
              <a:gd name="T88" fmla="*/ 2449 w 3428"/>
              <a:gd name="T89" fmla="*/ 2736 h 3383"/>
              <a:gd name="T90" fmla="*/ 2673 w 3428"/>
              <a:gd name="T91" fmla="*/ 2637 h 3383"/>
              <a:gd name="T92" fmla="*/ 2812 w 3428"/>
              <a:gd name="T93" fmla="*/ 2095 h 3383"/>
              <a:gd name="T94" fmla="*/ 2893 w 3428"/>
              <a:gd name="T95" fmla="*/ 1380 h 3383"/>
              <a:gd name="T96" fmla="*/ 2907 w 3428"/>
              <a:gd name="T97" fmla="*/ 1353 h 3383"/>
              <a:gd name="T98" fmla="*/ 2735 w 3428"/>
              <a:gd name="T99" fmla="*/ 1296 h 3383"/>
              <a:gd name="T100" fmla="*/ 2870 w 3428"/>
              <a:gd name="T101" fmla="*/ 1185 h 3383"/>
              <a:gd name="T102" fmla="*/ 2960 w 3428"/>
              <a:gd name="T103" fmla="*/ 1419 h 3383"/>
              <a:gd name="T104" fmla="*/ 2910 w 3428"/>
              <a:gd name="T105" fmla="*/ 700 h 3383"/>
              <a:gd name="T106" fmla="*/ 2433 w 3428"/>
              <a:gd name="T107" fmla="*/ 285 h 3383"/>
              <a:gd name="T108" fmla="*/ 1613 w 3428"/>
              <a:gd name="T109" fmla="*/ 275 h 3383"/>
              <a:gd name="T110" fmla="*/ 943 w 3428"/>
              <a:gd name="T111" fmla="*/ 472 h 3383"/>
              <a:gd name="T112" fmla="*/ 469 w 3428"/>
              <a:gd name="T113" fmla="*/ 837 h 3383"/>
              <a:gd name="T114" fmla="*/ 239 w 3428"/>
              <a:gd name="T115" fmla="*/ 2108 h 3383"/>
              <a:gd name="T116" fmla="*/ 395 w 3428"/>
              <a:gd name="T117" fmla="*/ 1696 h 3383"/>
              <a:gd name="T118" fmla="*/ 887 w 3428"/>
              <a:gd name="T119" fmla="*/ 2980 h 3383"/>
              <a:gd name="T120" fmla="*/ 1498 w 3428"/>
              <a:gd name="T121" fmla="*/ 3074 h 3383"/>
              <a:gd name="T122" fmla="*/ 2526 w 3428"/>
              <a:gd name="T123" fmla="*/ 2995 h 3383"/>
              <a:gd name="T124" fmla="*/ 3110 w 3428"/>
              <a:gd name="T125" fmla="*/ 2044 h 3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28" h="3383">
                <a:moveTo>
                  <a:pt x="3410" y="1751"/>
                </a:moveTo>
                <a:cubicBezTo>
                  <a:pt x="3407" y="1746"/>
                  <a:pt x="3393" y="1737"/>
                  <a:pt x="3394" y="1728"/>
                </a:cubicBezTo>
                <a:cubicBezTo>
                  <a:pt x="3395" y="1719"/>
                  <a:pt x="3408" y="1713"/>
                  <a:pt x="3412" y="1705"/>
                </a:cubicBezTo>
                <a:cubicBezTo>
                  <a:pt x="3415" y="1699"/>
                  <a:pt x="3417" y="1689"/>
                  <a:pt x="3419" y="1684"/>
                </a:cubicBezTo>
                <a:cubicBezTo>
                  <a:pt x="3428" y="1660"/>
                  <a:pt x="3420" y="1623"/>
                  <a:pt x="3409" y="1608"/>
                </a:cubicBezTo>
                <a:cubicBezTo>
                  <a:pt x="3404" y="1601"/>
                  <a:pt x="3399" y="1594"/>
                  <a:pt x="3394" y="1587"/>
                </a:cubicBezTo>
                <a:cubicBezTo>
                  <a:pt x="3394" y="1568"/>
                  <a:pt x="3409" y="1557"/>
                  <a:pt x="3412" y="1540"/>
                </a:cubicBezTo>
                <a:cubicBezTo>
                  <a:pt x="3419" y="1505"/>
                  <a:pt x="3406" y="1477"/>
                  <a:pt x="3394" y="1459"/>
                </a:cubicBezTo>
                <a:cubicBezTo>
                  <a:pt x="3388" y="1453"/>
                  <a:pt x="3382" y="1447"/>
                  <a:pt x="3376" y="1442"/>
                </a:cubicBezTo>
                <a:cubicBezTo>
                  <a:pt x="3374" y="1435"/>
                  <a:pt x="3383" y="1428"/>
                  <a:pt x="3385" y="1424"/>
                </a:cubicBezTo>
                <a:cubicBezTo>
                  <a:pt x="3390" y="1411"/>
                  <a:pt x="3396" y="1391"/>
                  <a:pt x="3394" y="1374"/>
                </a:cubicBezTo>
                <a:cubicBezTo>
                  <a:pt x="3390" y="1349"/>
                  <a:pt x="3379" y="1329"/>
                  <a:pt x="3366" y="1313"/>
                </a:cubicBezTo>
                <a:cubicBezTo>
                  <a:pt x="3361" y="1307"/>
                  <a:pt x="3353" y="1306"/>
                  <a:pt x="3349" y="1298"/>
                </a:cubicBezTo>
                <a:cubicBezTo>
                  <a:pt x="3350" y="1290"/>
                  <a:pt x="3354" y="1289"/>
                  <a:pt x="3356" y="1283"/>
                </a:cubicBezTo>
                <a:cubicBezTo>
                  <a:pt x="3360" y="1272"/>
                  <a:pt x="3361" y="1229"/>
                  <a:pt x="3356" y="1216"/>
                </a:cubicBezTo>
                <a:cubicBezTo>
                  <a:pt x="3351" y="1203"/>
                  <a:pt x="3338" y="1182"/>
                  <a:pt x="3327" y="1174"/>
                </a:cubicBezTo>
                <a:cubicBezTo>
                  <a:pt x="3320" y="1168"/>
                  <a:pt x="3313" y="1167"/>
                  <a:pt x="3309" y="1158"/>
                </a:cubicBezTo>
                <a:cubicBezTo>
                  <a:pt x="3322" y="1118"/>
                  <a:pt x="3311" y="1079"/>
                  <a:pt x="3292" y="1052"/>
                </a:cubicBezTo>
                <a:cubicBezTo>
                  <a:pt x="3284" y="1040"/>
                  <a:pt x="3266" y="1038"/>
                  <a:pt x="3258" y="1027"/>
                </a:cubicBezTo>
                <a:cubicBezTo>
                  <a:pt x="3256" y="1014"/>
                  <a:pt x="3263" y="1003"/>
                  <a:pt x="3261" y="989"/>
                </a:cubicBezTo>
                <a:cubicBezTo>
                  <a:pt x="3257" y="947"/>
                  <a:pt x="3234" y="910"/>
                  <a:pt x="3197" y="901"/>
                </a:cubicBezTo>
                <a:cubicBezTo>
                  <a:pt x="3188" y="888"/>
                  <a:pt x="3197" y="862"/>
                  <a:pt x="3193" y="846"/>
                </a:cubicBezTo>
                <a:cubicBezTo>
                  <a:pt x="3187" y="822"/>
                  <a:pt x="3156" y="782"/>
                  <a:pt x="3125" y="782"/>
                </a:cubicBezTo>
                <a:cubicBezTo>
                  <a:pt x="3117" y="771"/>
                  <a:pt x="3124" y="764"/>
                  <a:pt x="3120" y="747"/>
                </a:cubicBezTo>
                <a:cubicBezTo>
                  <a:pt x="3118" y="743"/>
                  <a:pt x="3115" y="738"/>
                  <a:pt x="3113" y="734"/>
                </a:cubicBezTo>
                <a:cubicBezTo>
                  <a:pt x="3112" y="728"/>
                  <a:pt x="3112" y="722"/>
                  <a:pt x="3111" y="717"/>
                </a:cubicBezTo>
                <a:cubicBezTo>
                  <a:pt x="3104" y="701"/>
                  <a:pt x="3076" y="672"/>
                  <a:pt x="3060" y="666"/>
                </a:cubicBezTo>
                <a:cubicBezTo>
                  <a:pt x="3051" y="662"/>
                  <a:pt x="3040" y="666"/>
                  <a:pt x="3032" y="661"/>
                </a:cubicBezTo>
                <a:cubicBezTo>
                  <a:pt x="3031" y="648"/>
                  <a:pt x="3030" y="634"/>
                  <a:pt x="3029" y="620"/>
                </a:cubicBezTo>
                <a:cubicBezTo>
                  <a:pt x="3022" y="595"/>
                  <a:pt x="2981" y="547"/>
                  <a:pt x="2946" y="557"/>
                </a:cubicBezTo>
                <a:cubicBezTo>
                  <a:pt x="2934" y="551"/>
                  <a:pt x="2942" y="542"/>
                  <a:pt x="2938" y="528"/>
                </a:cubicBezTo>
                <a:cubicBezTo>
                  <a:pt x="2936" y="525"/>
                  <a:pt x="2933" y="522"/>
                  <a:pt x="2931" y="520"/>
                </a:cubicBezTo>
                <a:cubicBezTo>
                  <a:pt x="2931" y="515"/>
                  <a:pt x="2930" y="510"/>
                  <a:pt x="2929" y="506"/>
                </a:cubicBezTo>
                <a:cubicBezTo>
                  <a:pt x="2926" y="499"/>
                  <a:pt x="2916" y="490"/>
                  <a:pt x="2911" y="483"/>
                </a:cubicBezTo>
                <a:cubicBezTo>
                  <a:pt x="2903" y="473"/>
                  <a:pt x="2883" y="459"/>
                  <a:pt x="2870" y="456"/>
                </a:cubicBezTo>
                <a:cubicBezTo>
                  <a:pt x="2862" y="454"/>
                  <a:pt x="2844" y="457"/>
                  <a:pt x="2840" y="455"/>
                </a:cubicBezTo>
                <a:cubicBezTo>
                  <a:pt x="2828" y="447"/>
                  <a:pt x="2835" y="437"/>
                  <a:pt x="2830" y="423"/>
                </a:cubicBezTo>
                <a:cubicBezTo>
                  <a:pt x="2826" y="414"/>
                  <a:pt x="2808" y="390"/>
                  <a:pt x="2800" y="384"/>
                </a:cubicBezTo>
                <a:cubicBezTo>
                  <a:pt x="2786" y="373"/>
                  <a:pt x="2772" y="369"/>
                  <a:pt x="2751" y="363"/>
                </a:cubicBezTo>
                <a:cubicBezTo>
                  <a:pt x="2740" y="360"/>
                  <a:pt x="2733" y="368"/>
                  <a:pt x="2725" y="365"/>
                </a:cubicBezTo>
                <a:cubicBezTo>
                  <a:pt x="2718" y="360"/>
                  <a:pt x="2723" y="352"/>
                  <a:pt x="2720" y="344"/>
                </a:cubicBezTo>
                <a:cubicBezTo>
                  <a:pt x="2717" y="336"/>
                  <a:pt x="2707" y="321"/>
                  <a:pt x="2702" y="314"/>
                </a:cubicBezTo>
                <a:cubicBezTo>
                  <a:pt x="2690" y="297"/>
                  <a:pt x="2656" y="282"/>
                  <a:pt x="2630" y="278"/>
                </a:cubicBezTo>
                <a:cubicBezTo>
                  <a:pt x="2619" y="277"/>
                  <a:pt x="2615" y="285"/>
                  <a:pt x="2606" y="284"/>
                </a:cubicBezTo>
                <a:cubicBezTo>
                  <a:pt x="2594" y="251"/>
                  <a:pt x="2575" y="226"/>
                  <a:pt x="2545" y="212"/>
                </a:cubicBezTo>
                <a:cubicBezTo>
                  <a:pt x="2540" y="212"/>
                  <a:pt x="2534" y="211"/>
                  <a:pt x="2528" y="211"/>
                </a:cubicBezTo>
                <a:cubicBezTo>
                  <a:pt x="2522" y="209"/>
                  <a:pt x="2511" y="203"/>
                  <a:pt x="2500" y="205"/>
                </a:cubicBezTo>
                <a:cubicBezTo>
                  <a:pt x="2492" y="207"/>
                  <a:pt x="2490" y="212"/>
                  <a:pt x="2479" y="212"/>
                </a:cubicBezTo>
                <a:cubicBezTo>
                  <a:pt x="2476" y="208"/>
                  <a:pt x="2477" y="201"/>
                  <a:pt x="2474" y="196"/>
                </a:cubicBezTo>
                <a:cubicBezTo>
                  <a:pt x="2466" y="182"/>
                  <a:pt x="2438" y="155"/>
                  <a:pt x="2423" y="149"/>
                </a:cubicBezTo>
                <a:cubicBezTo>
                  <a:pt x="2416" y="148"/>
                  <a:pt x="2409" y="148"/>
                  <a:pt x="2402" y="148"/>
                </a:cubicBezTo>
                <a:cubicBezTo>
                  <a:pt x="2396" y="146"/>
                  <a:pt x="2390" y="142"/>
                  <a:pt x="2380" y="143"/>
                </a:cubicBezTo>
                <a:cubicBezTo>
                  <a:pt x="2369" y="145"/>
                  <a:pt x="2363" y="149"/>
                  <a:pt x="2351" y="149"/>
                </a:cubicBezTo>
                <a:cubicBezTo>
                  <a:pt x="2327" y="124"/>
                  <a:pt x="2309" y="88"/>
                  <a:pt x="2256" y="95"/>
                </a:cubicBezTo>
                <a:cubicBezTo>
                  <a:pt x="2247" y="95"/>
                  <a:pt x="2238" y="95"/>
                  <a:pt x="2229" y="94"/>
                </a:cubicBezTo>
                <a:cubicBezTo>
                  <a:pt x="2223" y="96"/>
                  <a:pt x="2224" y="102"/>
                  <a:pt x="2216" y="104"/>
                </a:cubicBezTo>
                <a:cubicBezTo>
                  <a:pt x="2206" y="95"/>
                  <a:pt x="2192" y="71"/>
                  <a:pt x="2180" y="66"/>
                </a:cubicBezTo>
                <a:cubicBezTo>
                  <a:pt x="2167" y="61"/>
                  <a:pt x="2159" y="60"/>
                  <a:pt x="2145" y="55"/>
                </a:cubicBezTo>
                <a:cubicBezTo>
                  <a:pt x="2135" y="52"/>
                  <a:pt x="2124" y="47"/>
                  <a:pt x="2110" y="51"/>
                </a:cubicBezTo>
                <a:cubicBezTo>
                  <a:pt x="2106" y="53"/>
                  <a:pt x="2102" y="55"/>
                  <a:pt x="2098" y="57"/>
                </a:cubicBezTo>
                <a:cubicBezTo>
                  <a:pt x="2095" y="57"/>
                  <a:pt x="2091" y="57"/>
                  <a:pt x="2088" y="57"/>
                </a:cubicBezTo>
                <a:cubicBezTo>
                  <a:pt x="2084" y="59"/>
                  <a:pt x="2083" y="63"/>
                  <a:pt x="2080" y="65"/>
                </a:cubicBezTo>
                <a:cubicBezTo>
                  <a:pt x="2078" y="65"/>
                  <a:pt x="2076" y="65"/>
                  <a:pt x="2074" y="65"/>
                </a:cubicBezTo>
                <a:cubicBezTo>
                  <a:pt x="2068" y="63"/>
                  <a:pt x="2057" y="46"/>
                  <a:pt x="2050" y="41"/>
                </a:cubicBezTo>
                <a:cubicBezTo>
                  <a:pt x="2038" y="31"/>
                  <a:pt x="2015" y="25"/>
                  <a:pt x="1997" y="22"/>
                </a:cubicBezTo>
                <a:cubicBezTo>
                  <a:pt x="1986" y="20"/>
                  <a:pt x="1957" y="25"/>
                  <a:pt x="1949" y="29"/>
                </a:cubicBezTo>
                <a:cubicBezTo>
                  <a:pt x="1943" y="32"/>
                  <a:pt x="1940" y="43"/>
                  <a:pt x="1928" y="39"/>
                </a:cubicBezTo>
                <a:cubicBezTo>
                  <a:pt x="1921" y="35"/>
                  <a:pt x="1915" y="25"/>
                  <a:pt x="1907" y="20"/>
                </a:cubicBezTo>
                <a:cubicBezTo>
                  <a:pt x="1888" y="8"/>
                  <a:pt x="1848" y="3"/>
                  <a:pt x="1818" y="10"/>
                </a:cubicBezTo>
                <a:cubicBezTo>
                  <a:pt x="1813" y="11"/>
                  <a:pt x="1801" y="17"/>
                  <a:pt x="1797" y="20"/>
                </a:cubicBezTo>
                <a:cubicBezTo>
                  <a:pt x="1793" y="24"/>
                  <a:pt x="1795" y="28"/>
                  <a:pt x="1788" y="30"/>
                </a:cubicBezTo>
                <a:cubicBezTo>
                  <a:pt x="1766" y="13"/>
                  <a:pt x="1750" y="0"/>
                  <a:pt x="1710" y="1"/>
                </a:cubicBezTo>
                <a:cubicBezTo>
                  <a:pt x="1701" y="1"/>
                  <a:pt x="1693" y="2"/>
                  <a:pt x="1684" y="2"/>
                </a:cubicBezTo>
                <a:cubicBezTo>
                  <a:pt x="1671" y="6"/>
                  <a:pt x="1653" y="17"/>
                  <a:pt x="1647" y="29"/>
                </a:cubicBezTo>
                <a:cubicBezTo>
                  <a:pt x="1645" y="29"/>
                  <a:pt x="1644" y="30"/>
                  <a:pt x="1642" y="30"/>
                </a:cubicBezTo>
                <a:cubicBezTo>
                  <a:pt x="1620" y="13"/>
                  <a:pt x="1596" y="3"/>
                  <a:pt x="1561" y="9"/>
                </a:cubicBezTo>
                <a:cubicBezTo>
                  <a:pt x="1552" y="11"/>
                  <a:pt x="1545" y="9"/>
                  <a:pt x="1538" y="12"/>
                </a:cubicBezTo>
                <a:cubicBezTo>
                  <a:pt x="1528" y="16"/>
                  <a:pt x="1518" y="23"/>
                  <a:pt x="1510" y="30"/>
                </a:cubicBezTo>
                <a:cubicBezTo>
                  <a:pt x="1507" y="34"/>
                  <a:pt x="1503" y="38"/>
                  <a:pt x="1500" y="41"/>
                </a:cubicBezTo>
                <a:cubicBezTo>
                  <a:pt x="1494" y="43"/>
                  <a:pt x="1485" y="33"/>
                  <a:pt x="1481" y="31"/>
                </a:cubicBezTo>
                <a:cubicBezTo>
                  <a:pt x="1473" y="26"/>
                  <a:pt x="1441" y="20"/>
                  <a:pt x="1428" y="23"/>
                </a:cubicBezTo>
                <a:cubicBezTo>
                  <a:pt x="1411" y="26"/>
                  <a:pt x="1392" y="31"/>
                  <a:pt x="1380" y="40"/>
                </a:cubicBezTo>
                <a:cubicBezTo>
                  <a:pt x="1370" y="47"/>
                  <a:pt x="1367" y="61"/>
                  <a:pt x="1356" y="66"/>
                </a:cubicBezTo>
                <a:cubicBezTo>
                  <a:pt x="1355" y="66"/>
                  <a:pt x="1354" y="67"/>
                  <a:pt x="1352" y="67"/>
                </a:cubicBezTo>
                <a:cubicBezTo>
                  <a:pt x="1335" y="50"/>
                  <a:pt x="1307" y="54"/>
                  <a:pt x="1283" y="57"/>
                </a:cubicBezTo>
                <a:cubicBezTo>
                  <a:pt x="1277" y="58"/>
                  <a:pt x="1270" y="55"/>
                  <a:pt x="1264" y="58"/>
                </a:cubicBezTo>
                <a:cubicBezTo>
                  <a:pt x="1255" y="63"/>
                  <a:pt x="1245" y="71"/>
                  <a:pt x="1236" y="78"/>
                </a:cubicBezTo>
                <a:cubicBezTo>
                  <a:pt x="1229" y="83"/>
                  <a:pt x="1226" y="100"/>
                  <a:pt x="1216" y="102"/>
                </a:cubicBezTo>
                <a:cubicBezTo>
                  <a:pt x="1208" y="104"/>
                  <a:pt x="1204" y="95"/>
                  <a:pt x="1197" y="94"/>
                </a:cubicBezTo>
                <a:cubicBezTo>
                  <a:pt x="1190" y="94"/>
                  <a:pt x="1184" y="94"/>
                  <a:pt x="1178" y="94"/>
                </a:cubicBezTo>
                <a:cubicBezTo>
                  <a:pt x="1128" y="86"/>
                  <a:pt x="1098" y="117"/>
                  <a:pt x="1083" y="150"/>
                </a:cubicBezTo>
                <a:cubicBezTo>
                  <a:pt x="1076" y="150"/>
                  <a:pt x="1058" y="146"/>
                  <a:pt x="1048" y="145"/>
                </a:cubicBezTo>
                <a:cubicBezTo>
                  <a:pt x="1022" y="140"/>
                  <a:pt x="994" y="155"/>
                  <a:pt x="979" y="165"/>
                </a:cubicBezTo>
                <a:cubicBezTo>
                  <a:pt x="972" y="172"/>
                  <a:pt x="966" y="180"/>
                  <a:pt x="959" y="187"/>
                </a:cubicBezTo>
                <a:cubicBezTo>
                  <a:pt x="954" y="195"/>
                  <a:pt x="954" y="207"/>
                  <a:pt x="946" y="212"/>
                </a:cubicBezTo>
                <a:cubicBezTo>
                  <a:pt x="934" y="216"/>
                  <a:pt x="906" y="207"/>
                  <a:pt x="889" y="211"/>
                </a:cubicBezTo>
                <a:cubicBezTo>
                  <a:pt x="884" y="212"/>
                  <a:pt x="882" y="216"/>
                  <a:pt x="878" y="218"/>
                </a:cubicBezTo>
                <a:cubicBezTo>
                  <a:pt x="842" y="235"/>
                  <a:pt x="837" y="249"/>
                  <a:pt x="820" y="283"/>
                </a:cubicBezTo>
                <a:cubicBezTo>
                  <a:pt x="806" y="286"/>
                  <a:pt x="788" y="279"/>
                  <a:pt x="773" y="284"/>
                </a:cubicBezTo>
                <a:cubicBezTo>
                  <a:pt x="743" y="294"/>
                  <a:pt x="706" y="323"/>
                  <a:pt x="703" y="363"/>
                </a:cubicBezTo>
                <a:cubicBezTo>
                  <a:pt x="695" y="368"/>
                  <a:pt x="684" y="362"/>
                  <a:pt x="674" y="364"/>
                </a:cubicBezTo>
                <a:cubicBezTo>
                  <a:pt x="667" y="365"/>
                  <a:pt x="664" y="370"/>
                  <a:pt x="659" y="372"/>
                </a:cubicBezTo>
                <a:cubicBezTo>
                  <a:pt x="654" y="373"/>
                  <a:pt x="649" y="374"/>
                  <a:pt x="644" y="375"/>
                </a:cubicBezTo>
                <a:cubicBezTo>
                  <a:pt x="629" y="382"/>
                  <a:pt x="601" y="408"/>
                  <a:pt x="595" y="423"/>
                </a:cubicBezTo>
                <a:cubicBezTo>
                  <a:pt x="590" y="433"/>
                  <a:pt x="594" y="444"/>
                  <a:pt x="588" y="453"/>
                </a:cubicBezTo>
                <a:cubicBezTo>
                  <a:pt x="584" y="460"/>
                  <a:pt x="558" y="461"/>
                  <a:pt x="548" y="464"/>
                </a:cubicBezTo>
                <a:cubicBezTo>
                  <a:pt x="538" y="471"/>
                  <a:pt x="528" y="477"/>
                  <a:pt x="518" y="483"/>
                </a:cubicBezTo>
                <a:cubicBezTo>
                  <a:pt x="505" y="492"/>
                  <a:pt x="490" y="516"/>
                  <a:pt x="486" y="533"/>
                </a:cubicBezTo>
                <a:cubicBezTo>
                  <a:pt x="483" y="544"/>
                  <a:pt x="487" y="555"/>
                  <a:pt x="482" y="563"/>
                </a:cubicBezTo>
                <a:cubicBezTo>
                  <a:pt x="475" y="564"/>
                  <a:pt x="467" y="564"/>
                  <a:pt x="460" y="565"/>
                </a:cubicBezTo>
                <a:cubicBezTo>
                  <a:pt x="419" y="579"/>
                  <a:pt x="386" y="618"/>
                  <a:pt x="388" y="671"/>
                </a:cubicBezTo>
                <a:cubicBezTo>
                  <a:pt x="378" y="677"/>
                  <a:pt x="367" y="677"/>
                  <a:pt x="356" y="683"/>
                </a:cubicBezTo>
                <a:cubicBezTo>
                  <a:pt x="335" y="695"/>
                  <a:pt x="314" y="721"/>
                  <a:pt x="305" y="745"/>
                </a:cubicBezTo>
                <a:cubicBezTo>
                  <a:pt x="301" y="757"/>
                  <a:pt x="309" y="783"/>
                  <a:pt x="302" y="793"/>
                </a:cubicBezTo>
                <a:cubicBezTo>
                  <a:pt x="297" y="799"/>
                  <a:pt x="289" y="796"/>
                  <a:pt x="282" y="800"/>
                </a:cubicBezTo>
                <a:cubicBezTo>
                  <a:pt x="268" y="808"/>
                  <a:pt x="249" y="826"/>
                  <a:pt x="241" y="839"/>
                </a:cubicBezTo>
                <a:cubicBezTo>
                  <a:pt x="237" y="845"/>
                  <a:pt x="222" y="886"/>
                  <a:pt x="224" y="896"/>
                </a:cubicBezTo>
                <a:cubicBezTo>
                  <a:pt x="226" y="906"/>
                  <a:pt x="232" y="909"/>
                  <a:pt x="228" y="922"/>
                </a:cubicBezTo>
                <a:cubicBezTo>
                  <a:pt x="222" y="924"/>
                  <a:pt x="216" y="927"/>
                  <a:pt x="210" y="930"/>
                </a:cubicBezTo>
                <a:cubicBezTo>
                  <a:pt x="186" y="946"/>
                  <a:pt x="166" y="973"/>
                  <a:pt x="159" y="1007"/>
                </a:cubicBezTo>
                <a:cubicBezTo>
                  <a:pt x="155" y="1029"/>
                  <a:pt x="170" y="1038"/>
                  <a:pt x="167" y="1052"/>
                </a:cubicBezTo>
                <a:cubicBezTo>
                  <a:pt x="163" y="1059"/>
                  <a:pt x="155" y="1060"/>
                  <a:pt x="149" y="1065"/>
                </a:cubicBezTo>
                <a:cubicBezTo>
                  <a:pt x="131" y="1079"/>
                  <a:pt x="97" y="1124"/>
                  <a:pt x="105" y="1161"/>
                </a:cubicBezTo>
                <a:cubicBezTo>
                  <a:pt x="107" y="1172"/>
                  <a:pt x="113" y="1177"/>
                  <a:pt x="114" y="1195"/>
                </a:cubicBezTo>
                <a:cubicBezTo>
                  <a:pt x="96" y="1212"/>
                  <a:pt x="73" y="1229"/>
                  <a:pt x="67" y="1259"/>
                </a:cubicBezTo>
                <a:cubicBezTo>
                  <a:pt x="65" y="1272"/>
                  <a:pt x="64" y="1300"/>
                  <a:pt x="67" y="1313"/>
                </a:cubicBezTo>
                <a:cubicBezTo>
                  <a:pt x="70" y="1323"/>
                  <a:pt x="81" y="1323"/>
                  <a:pt x="76" y="1339"/>
                </a:cubicBezTo>
                <a:cubicBezTo>
                  <a:pt x="71" y="1349"/>
                  <a:pt x="58" y="1356"/>
                  <a:pt x="51" y="1366"/>
                </a:cubicBezTo>
                <a:cubicBezTo>
                  <a:pt x="44" y="1376"/>
                  <a:pt x="33" y="1405"/>
                  <a:pt x="36" y="1423"/>
                </a:cubicBezTo>
                <a:cubicBezTo>
                  <a:pt x="37" y="1430"/>
                  <a:pt x="39" y="1437"/>
                  <a:pt x="40" y="1443"/>
                </a:cubicBezTo>
                <a:cubicBezTo>
                  <a:pt x="41" y="1448"/>
                  <a:pt x="41" y="1454"/>
                  <a:pt x="41" y="1459"/>
                </a:cubicBezTo>
                <a:cubicBezTo>
                  <a:pt x="44" y="1465"/>
                  <a:pt x="50" y="1471"/>
                  <a:pt x="53" y="1478"/>
                </a:cubicBezTo>
                <a:cubicBezTo>
                  <a:pt x="53" y="1491"/>
                  <a:pt x="37" y="1501"/>
                  <a:pt x="32" y="1509"/>
                </a:cubicBezTo>
                <a:cubicBezTo>
                  <a:pt x="23" y="1522"/>
                  <a:pt x="21" y="1538"/>
                  <a:pt x="18" y="1555"/>
                </a:cubicBezTo>
                <a:cubicBezTo>
                  <a:pt x="15" y="1577"/>
                  <a:pt x="24" y="1602"/>
                  <a:pt x="32" y="1614"/>
                </a:cubicBezTo>
                <a:cubicBezTo>
                  <a:pt x="36" y="1621"/>
                  <a:pt x="41" y="1623"/>
                  <a:pt x="42" y="1634"/>
                </a:cubicBezTo>
                <a:cubicBezTo>
                  <a:pt x="0" y="1663"/>
                  <a:pt x="9" y="1748"/>
                  <a:pt x="46" y="1776"/>
                </a:cubicBezTo>
                <a:cubicBezTo>
                  <a:pt x="46" y="1777"/>
                  <a:pt x="46" y="1779"/>
                  <a:pt x="46" y="1780"/>
                </a:cubicBezTo>
                <a:cubicBezTo>
                  <a:pt x="24" y="1809"/>
                  <a:pt x="15" y="1845"/>
                  <a:pt x="31" y="1887"/>
                </a:cubicBezTo>
                <a:cubicBezTo>
                  <a:pt x="36" y="1901"/>
                  <a:pt x="55" y="1910"/>
                  <a:pt x="59" y="1924"/>
                </a:cubicBezTo>
                <a:cubicBezTo>
                  <a:pt x="62" y="1934"/>
                  <a:pt x="51" y="1942"/>
                  <a:pt x="49" y="1951"/>
                </a:cubicBezTo>
                <a:cubicBezTo>
                  <a:pt x="44" y="1971"/>
                  <a:pt x="45" y="1997"/>
                  <a:pt x="49" y="2017"/>
                </a:cubicBezTo>
                <a:cubicBezTo>
                  <a:pt x="52" y="2029"/>
                  <a:pt x="63" y="2049"/>
                  <a:pt x="72" y="2055"/>
                </a:cubicBezTo>
                <a:cubicBezTo>
                  <a:pt x="78" y="2060"/>
                  <a:pt x="88" y="2064"/>
                  <a:pt x="90" y="2072"/>
                </a:cubicBezTo>
                <a:cubicBezTo>
                  <a:pt x="91" y="2081"/>
                  <a:pt x="73" y="2108"/>
                  <a:pt x="77" y="2130"/>
                </a:cubicBezTo>
                <a:cubicBezTo>
                  <a:pt x="82" y="2153"/>
                  <a:pt x="91" y="2178"/>
                  <a:pt x="105" y="2191"/>
                </a:cubicBezTo>
                <a:cubicBezTo>
                  <a:pt x="113" y="2199"/>
                  <a:pt x="125" y="2204"/>
                  <a:pt x="131" y="2214"/>
                </a:cubicBezTo>
                <a:cubicBezTo>
                  <a:pt x="128" y="2226"/>
                  <a:pt x="125" y="2238"/>
                  <a:pt x="122" y="2250"/>
                </a:cubicBezTo>
                <a:cubicBezTo>
                  <a:pt x="121" y="2263"/>
                  <a:pt x="126" y="2274"/>
                  <a:pt x="129" y="2281"/>
                </a:cubicBezTo>
                <a:cubicBezTo>
                  <a:pt x="130" y="2287"/>
                  <a:pt x="130" y="2292"/>
                  <a:pt x="131" y="2297"/>
                </a:cubicBezTo>
                <a:cubicBezTo>
                  <a:pt x="139" y="2320"/>
                  <a:pt x="162" y="2338"/>
                  <a:pt x="183" y="2348"/>
                </a:cubicBezTo>
                <a:cubicBezTo>
                  <a:pt x="188" y="2365"/>
                  <a:pt x="175" y="2376"/>
                  <a:pt x="178" y="2393"/>
                </a:cubicBezTo>
                <a:cubicBezTo>
                  <a:pt x="186" y="2432"/>
                  <a:pt x="206" y="2469"/>
                  <a:pt x="245" y="2478"/>
                </a:cubicBezTo>
                <a:cubicBezTo>
                  <a:pt x="253" y="2491"/>
                  <a:pt x="243" y="2521"/>
                  <a:pt x="251" y="2539"/>
                </a:cubicBezTo>
                <a:cubicBezTo>
                  <a:pt x="263" y="2565"/>
                  <a:pt x="278" y="2583"/>
                  <a:pt x="301" y="2599"/>
                </a:cubicBezTo>
                <a:cubicBezTo>
                  <a:pt x="309" y="2604"/>
                  <a:pt x="319" y="2604"/>
                  <a:pt x="327" y="2609"/>
                </a:cubicBezTo>
                <a:cubicBezTo>
                  <a:pt x="330" y="2624"/>
                  <a:pt x="327" y="2643"/>
                  <a:pt x="331" y="2658"/>
                </a:cubicBezTo>
                <a:cubicBezTo>
                  <a:pt x="340" y="2690"/>
                  <a:pt x="374" y="2717"/>
                  <a:pt x="409" y="2722"/>
                </a:cubicBezTo>
                <a:cubicBezTo>
                  <a:pt x="417" y="2735"/>
                  <a:pt x="411" y="2734"/>
                  <a:pt x="415" y="2749"/>
                </a:cubicBezTo>
                <a:cubicBezTo>
                  <a:pt x="416" y="2752"/>
                  <a:pt x="418" y="2756"/>
                  <a:pt x="420" y="2760"/>
                </a:cubicBezTo>
                <a:cubicBezTo>
                  <a:pt x="421" y="2766"/>
                  <a:pt x="422" y="2771"/>
                  <a:pt x="423" y="2776"/>
                </a:cubicBezTo>
                <a:cubicBezTo>
                  <a:pt x="436" y="2802"/>
                  <a:pt x="471" y="2835"/>
                  <a:pt x="508" y="2834"/>
                </a:cubicBezTo>
                <a:cubicBezTo>
                  <a:pt x="512" y="2840"/>
                  <a:pt x="510" y="2845"/>
                  <a:pt x="513" y="2855"/>
                </a:cubicBezTo>
                <a:cubicBezTo>
                  <a:pt x="515" y="2859"/>
                  <a:pt x="518" y="2863"/>
                  <a:pt x="521" y="2868"/>
                </a:cubicBezTo>
                <a:cubicBezTo>
                  <a:pt x="521" y="2871"/>
                  <a:pt x="521" y="2875"/>
                  <a:pt x="521" y="2878"/>
                </a:cubicBezTo>
                <a:cubicBezTo>
                  <a:pt x="530" y="2903"/>
                  <a:pt x="565" y="2928"/>
                  <a:pt x="592" y="2935"/>
                </a:cubicBezTo>
                <a:cubicBezTo>
                  <a:pt x="600" y="2936"/>
                  <a:pt x="609" y="2936"/>
                  <a:pt x="617" y="2937"/>
                </a:cubicBezTo>
                <a:cubicBezTo>
                  <a:pt x="621" y="2943"/>
                  <a:pt x="619" y="2950"/>
                  <a:pt x="622" y="2959"/>
                </a:cubicBezTo>
                <a:cubicBezTo>
                  <a:pt x="624" y="2962"/>
                  <a:pt x="626" y="2965"/>
                  <a:pt x="629" y="2969"/>
                </a:cubicBezTo>
                <a:cubicBezTo>
                  <a:pt x="629" y="2972"/>
                  <a:pt x="630" y="2975"/>
                  <a:pt x="630" y="2978"/>
                </a:cubicBezTo>
                <a:cubicBezTo>
                  <a:pt x="633" y="2981"/>
                  <a:pt x="636" y="2983"/>
                  <a:pt x="639" y="2986"/>
                </a:cubicBezTo>
                <a:cubicBezTo>
                  <a:pt x="660" y="3015"/>
                  <a:pt x="683" y="3029"/>
                  <a:pt x="728" y="3027"/>
                </a:cubicBezTo>
                <a:cubicBezTo>
                  <a:pt x="739" y="3038"/>
                  <a:pt x="741" y="3056"/>
                  <a:pt x="750" y="3069"/>
                </a:cubicBezTo>
                <a:cubicBezTo>
                  <a:pt x="761" y="3086"/>
                  <a:pt x="783" y="3099"/>
                  <a:pt x="802" y="3108"/>
                </a:cubicBezTo>
                <a:cubicBezTo>
                  <a:pt x="811" y="3112"/>
                  <a:pt x="830" y="3115"/>
                  <a:pt x="843" y="3112"/>
                </a:cubicBezTo>
                <a:cubicBezTo>
                  <a:pt x="847" y="3111"/>
                  <a:pt x="849" y="3108"/>
                  <a:pt x="853" y="3110"/>
                </a:cubicBezTo>
                <a:cubicBezTo>
                  <a:pt x="858" y="3113"/>
                  <a:pt x="864" y="3134"/>
                  <a:pt x="867" y="3140"/>
                </a:cubicBezTo>
                <a:cubicBezTo>
                  <a:pt x="882" y="3164"/>
                  <a:pt x="913" y="3180"/>
                  <a:pt x="947" y="3185"/>
                </a:cubicBezTo>
                <a:cubicBezTo>
                  <a:pt x="961" y="3188"/>
                  <a:pt x="970" y="3182"/>
                  <a:pt x="981" y="3181"/>
                </a:cubicBezTo>
                <a:cubicBezTo>
                  <a:pt x="987" y="3188"/>
                  <a:pt x="989" y="3198"/>
                  <a:pt x="995" y="3206"/>
                </a:cubicBezTo>
                <a:cubicBezTo>
                  <a:pt x="1010" y="3224"/>
                  <a:pt x="1036" y="3243"/>
                  <a:pt x="1063" y="3247"/>
                </a:cubicBezTo>
                <a:cubicBezTo>
                  <a:pt x="1073" y="3249"/>
                  <a:pt x="1089" y="3249"/>
                  <a:pt x="1099" y="3246"/>
                </a:cubicBezTo>
                <a:cubicBezTo>
                  <a:pt x="1103" y="3245"/>
                  <a:pt x="1110" y="3239"/>
                  <a:pt x="1116" y="3241"/>
                </a:cubicBezTo>
                <a:cubicBezTo>
                  <a:pt x="1116" y="3241"/>
                  <a:pt x="1116" y="3241"/>
                  <a:pt x="1116" y="3241"/>
                </a:cubicBezTo>
                <a:cubicBezTo>
                  <a:pt x="1121" y="3243"/>
                  <a:pt x="1120" y="3248"/>
                  <a:pt x="1122" y="3252"/>
                </a:cubicBezTo>
                <a:cubicBezTo>
                  <a:pt x="1129" y="3262"/>
                  <a:pt x="1142" y="3276"/>
                  <a:pt x="1151" y="3282"/>
                </a:cubicBezTo>
                <a:cubicBezTo>
                  <a:pt x="1162" y="3289"/>
                  <a:pt x="1200" y="3304"/>
                  <a:pt x="1220" y="3299"/>
                </a:cubicBezTo>
                <a:cubicBezTo>
                  <a:pt x="1226" y="3298"/>
                  <a:pt x="1235" y="3296"/>
                  <a:pt x="1242" y="3294"/>
                </a:cubicBezTo>
                <a:cubicBezTo>
                  <a:pt x="1247" y="3292"/>
                  <a:pt x="1248" y="3288"/>
                  <a:pt x="1253" y="3286"/>
                </a:cubicBezTo>
                <a:cubicBezTo>
                  <a:pt x="1263" y="3292"/>
                  <a:pt x="1267" y="3304"/>
                  <a:pt x="1276" y="3311"/>
                </a:cubicBezTo>
                <a:cubicBezTo>
                  <a:pt x="1297" y="3328"/>
                  <a:pt x="1334" y="3345"/>
                  <a:pt x="1371" y="3334"/>
                </a:cubicBezTo>
                <a:cubicBezTo>
                  <a:pt x="1380" y="3329"/>
                  <a:pt x="1388" y="3324"/>
                  <a:pt x="1397" y="3320"/>
                </a:cubicBezTo>
                <a:cubicBezTo>
                  <a:pt x="1404" y="3324"/>
                  <a:pt x="1407" y="3333"/>
                  <a:pt x="1414" y="3337"/>
                </a:cubicBezTo>
                <a:cubicBezTo>
                  <a:pt x="1438" y="3355"/>
                  <a:pt x="1474" y="3367"/>
                  <a:pt x="1515" y="3357"/>
                </a:cubicBezTo>
                <a:cubicBezTo>
                  <a:pt x="1527" y="3354"/>
                  <a:pt x="1531" y="3341"/>
                  <a:pt x="1544" y="3340"/>
                </a:cubicBezTo>
                <a:cubicBezTo>
                  <a:pt x="1572" y="3367"/>
                  <a:pt x="1612" y="3383"/>
                  <a:pt x="1661" y="3366"/>
                </a:cubicBezTo>
                <a:cubicBezTo>
                  <a:pt x="1672" y="3362"/>
                  <a:pt x="1677" y="3352"/>
                  <a:pt x="1686" y="3347"/>
                </a:cubicBezTo>
                <a:cubicBezTo>
                  <a:pt x="1688" y="3347"/>
                  <a:pt x="1689" y="3347"/>
                  <a:pt x="1690" y="3347"/>
                </a:cubicBezTo>
                <a:cubicBezTo>
                  <a:pt x="1710" y="3367"/>
                  <a:pt x="1753" y="3383"/>
                  <a:pt x="1795" y="3371"/>
                </a:cubicBezTo>
                <a:cubicBezTo>
                  <a:pt x="1811" y="3366"/>
                  <a:pt x="1820" y="3353"/>
                  <a:pt x="1832" y="3346"/>
                </a:cubicBezTo>
                <a:cubicBezTo>
                  <a:pt x="1845" y="3347"/>
                  <a:pt x="1858" y="3361"/>
                  <a:pt x="1869" y="3365"/>
                </a:cubicBezTo>
                <a:cubicBezTo>
                  <a:pt x="1877" y="3365"/>
                  <a:pt x="1885" y="3365"/>
                  <a:pt x="1893" y="3366"/>
                </a:cubicBezTo>
                <a:cubicBezTo>
                  <a:pt x="1930" y="3371"/>
                  <a:pt x="1963" y="3355"/>
                  <a:pt x="1976" y="3331"/>
                </a:cubicBezTo>
                <a:cubicBezTo>
                  <a:pt x="1977" y="3331"/>
                  <a:pt x="1979" y="3331"/>
                  <a:pt x="1981" y="3331"/>
                </a:cubicBezTo>
                <a:cubicBezTo>
                  <a:pt x="2016" y="3355"/>
                  <a:pt x="2057" y="3350"/>
                  <a:pt x="2092" y="3331"/>
                </a:cubicBezTo>
                <a:cubicBezTo>
                  <a:pt x="2103" y="3325"/>
                  <a:pt x="2114" y="3320"/>
                  <a:pt x="2118" y="3307"/>
                </a:cubicBezTo>
                <a:cubicBezTo>
                  <a:pt x="2121" y="3304"/>
                  <a:pt x="2121" y="3303"/>
                  <a:pt x="2127" y="3303"/>
                </a:cubicBezTo>
                <a:cubicBezTo>
                  <a:pt x="2159" y="3328"/>
                  <a:pt x="2214" y="3312"/>
                  <a:pt x="2240" y="3292"/>
                </a:cubicBezTo>
                <a:cubicBezTo>
                  <a:pt x="2250" y="3285"/>
                  <a:pt x="2254" y="3271"/>
                  <a:pt x="2263" y="3264"/>
                </a:cubicBezTo>
                <a:cubicBezTo>
                  <a:pt x="2275" y="3265"/>
                  <a:pt x="2279" y="3271"/>
                  <a:pt x="2288" y="3273"/>
                </a:cubicBezTo>
                <a:cubicBezTo>
                  <a:pt x="2324" y="3280"/>
                  <a:pt x="2356" y="3261"/>
                  <a:pt x="2375" y="3246"/>
                </a:cubicBezTo>
                <a:cubicBezTo>
                  <a:pt x="2383" y="3240"/>
                  <a:pt x="2394" y="3213"/>
                  <a:pt x="2399" y="3211"/>
                </a:cubicBezTo>
                <a:cubicBezTo>
                  <a:pt x="2410" y="3207"/>
                  <a:pt x="2421" y="3220"/>
                  <a:pt x="2436" y="3217"/>
                </a:cubicBezTo>
                <a:cubicBezTo>
                  <a:pt x="2475" y="3211"/>
                  <a:pt x="2504" y="3194"/>
                  <a:pt x="2521" y="3166"/>
                </a:cubicBezTo>
                <a:cubicBezTo>
                  <a:pt x="2523" y="3160"/>
                  <a:pt x="2526" y="3154"/>
                  <a:pt x="2529" y="3148"/>
                </a:cubicBezTo>
                <a:cubicBezTo>
                  <a:pt x="2542" y="3145"/>
                  <a:pt x="2553" y="3151"/>
                  <a:pt x="2569" y="3148"/>
                </a:cubicBezTo>
                <a:cubicBezTo>
                  <a:pt x="2609" y="3140"/>
                  <a:pt x="2646" y="3112"/>
                  <a:pt x="2652" y="3071"/>
                </a:cubicBezTo>
                <a:cubicBezTo>
                  <a:pt x="2658" y="3068"/>
                  <a:pt x="2677" y="3074"/>
                  <a:pt x="2687" y="3071"/>
                </a:cubicBezTo>
                <a:cubicBezTo>
                  <a:pt x="2721" y="3060"/>
                  <a:pt x="2750" y="3042"/>
                  <a:pt x="2763" y="3012"/>
                </a:cubicBezTo>
                <a:cubicBezTo>
                  <a:pt x="2766" y="3003"/>
                  <a:pt x="2767" y="2992"/>
                  <a:pt x="2771" y="2983"/>
                </a:cubicBezTo>
                <a:cubicBezTo>
                  <a:pt x="2781" y="2983"/>
                  <a:pt x="2792" y="2983"/>
                  <a:pt x="2803" y="2983"/>
                </a:cubicBezTo>
                <a:cubicBezTo>
                  <a:pt x="2835" y="2975"/>
                  <a:pt x="2861" y="2947"/>
                  <a:pt x="2874" y="2919"/>
                </a:cubicBezTo>
                <a:cubicBezTo>
                  <a:pt x="2878" y="2911"/>
                  <a:pt x="2877" y="2896"/>
                  <a:pt x="2880" y="2888"/>
                </a:cubicBezTo>
                <a:cubicBezTo>
                  <a:pt x="2889" y="2887"/>
                  <a:pt x="2898" y="2886"/>
                  <a:pt x="2907" y="2885"/>
                </a:cubicBezTo>
                <a:cubicBezTo>
                  <a:pt x="2936" y="2877"/>
                  <a:pt x="2963" y="2856"/>
                  <a:pt x="2976" y="2831"/>
                </a:cubicBezTo>
                <a:cubicBezTo>
                  <a:pt x="2979" y="2825"/>
                  <a:pt x="2984" y="2808"/>
                  <a:pt x="2985" y="2803"/>
                </a:cubicBezTo>
                <a:cubicBezTo>
                  <a:pt x="2987" y="2795"/>
                  <a:pt x="2982" y="2786"/>
                  <a:pt x="2986" y="2781"/>
                </a:cubicBezTo>
                <a:cubicBezTo>
                  <a:pt x="2989" y="2776"/>
                  <a:pt x="3002" y="2777"/>
                  <a:pt x="3007" y="2775"/>
                </a:cubicBezTo>
                <a:cubicBezTo>
                  <a:pt x="3021" y="2771"/>
                  <a:pt x="3033" y="2765"/>
                  <a:pt x="3043" y="2756"/>
                </a:cubicBezTo>
                <a:cubicBezTo>
                  <a:pt x="3058" y="2744"/>
                  <a:pt x="3066" y="2728"/>
                  <a:pt x="3069" y="2704"/>
                </a:cubicBezTo>
                <a:cubicBezTo>
                  <a:pt x="3071" y="2691"/>
                  <a:pt x="3068" y="2681"/>
                  <a:pt x="3071" y="2671"/>
                </a:cubicBezTo>
                <a:cubicBezTo>
                  <a:pt x="3107" y="2654"/>
                  <a:pt x="3136" y="2642"/>
                  <a:pt x="3149" y="2603"/>
                </a:cubicBezTo>
                <a:cubicBezTo>
                  <a:pt x="3153" y="2588"/>
                  <a:pt x="3146" y="2561"/>
                  <a:pt x="3152" y="2550"/>
                </a:cubicBezTo>
                <a:cubicBezTo>
                  <a:pt x="3155" y="2545"/>
                  <a:pt x="3165" y="2546"/>
                  <a:pt x="3170" y="2543"/>
                </a:cubicBezTo>
                <a:cubicBezTo>
                  <a:pt x="3181" y="2536"/>
                  <a:pt x="3192" y="2527"/>
                  <a:pt x="3201" y="2517"/>
                </a:cubicBezTo>
                <a:cubicBezTo>
                  <a:pt x="3214" y="2503"/>
                  <a:pt x="3223" y="2483"/>
                  <a:pt x="3223" y="2456"/>
                </a:cubicBezTo>
                <a:cubicBezTo>
                  <a:pt x="3223" y="2445"/>
                  <a:pt x="3222" y="2435"/>
                  <a:pt x="3222" y="2424"/>
                </a:cubicBezTo>
                <a:cubicBezTo>
                  <a:pt x="3226" y="2418"/>
                  <a:pt x="3238" y="2415"/>
                  <a:pt x="3245" y="2410"/>
                </a:cubicBezTo>
                <a:cubicBezTo>
                  <a:pt x="3256" y="2402"/>
                  <a:pt x="3267" y="2388"/>
                  <a:pt x="3274" y="2375"/>
                </a:cubicBezTo>
                <a:cubicBezTo>
                  <a:pt x="3281" y="2363"/>
                  <a:pt x="3289" y="2337"/>
                  <a:pt x="3286" y="2316"/>
                </a:cubicBezTo>
                <a:cubicBezTo>
                  <a:pt x="3285" y="2310"/>
                  <a:pt x="3277" y="2295"/>
                  <a:pt x="3278" y="2292"/>
                </a:cubicBezTo>
                <a:cubicBezTo>
                  <a:pt x="3280" y="2286"/>
                  <a:pt x="3291" y="2285"/>
                  <a:pt x="3296" y="2281"/>
                </a:cubicBezTo>
                <a:cubicBezTo>
                  <a:pt x="3310" y="2272"/>
                  <a:pt x="3319" y="2253"/>
                  <a:pt x="3328" y="2239"/>
                </a:cubicBezTo>
                <a:cubicBezTo>
                  <a:pt x="3339" y="2221"/>
                  <a:pt x="3338" y="2186"/>
                  <a:pt x="3331" y="2167"/>
                </a:cubicBezTo>
                <a:cubicBezTo>
                  <a:pt x="3329" y="2164"/>
                  <a:pt x="3327" y="2160"/>
                  <a:pt x="3325" y="2157"/>
                </a:cubicBezTo>
                <a:cubicBezTo>
                  <a:pt x="3325" y="2157"/>
                  <a:pt x="3326" y="2156"/>
                  <a:pt x="3326" y="2156"/>
                </a:cubicBezTo>
                <a:cubicBezTo>
                  <a:pt x="3327" y="2150"/>
                  <a:pt x="3335" y="2149"/>
                  <a:pt x="3339" y="2145"/>
                </a:cubicBezTo>
                <a:cubicBezTo>
                  <a:pt x="3349" y="2137"/>
                  <a:pt x="3362" y="2121"/>
                  <a:pt x="3367" y="2108"/>
                </a:cubicBezTo>
                <a:cubicBezTo>
                  <a:pt x="3373" y="2094"/>
                  <a:pt x="3381" y="2068"/>
                  <a:pt x="3375" y="2048"/>
                </a:cubicBezTo>
                <a:cubicBezTo>
                  <a:pt x="3372" y="2037"/>
                  <a:pt x="3361" y="2026"/>
                  <a:pt x="3360" y="2013"/>
                </a:cubicBezTo>
                <a:cubicBezTo>
                  <a:pt x="3380" y="1995"/>
                  <a:pt x="3413" y="1961"/>
                  <a:pt x="3403" y="1915"/>
                </a:cubicBezTo>
                <a:cubicBezTo>
                  <a:pt x="3400" y="1903"/>
                  <a:pt x="3383" y="1881"/>
                  <a:pt x="3386" y="1870"/>
                </a:cubicBezTo>
                <a:cubicBezTo>
                  <a:pt x="3391" y="1863"/>
                  <a:pt x="3396" y="1857"/>
                  <a:pt x="3402" y="1850"/>
                </a:cubicBezTo>
                <a:cubicBezTo>
                  <a:pt x="3409" y="1840"/>
                  <a:pt x="3411" y="1830"/>
                  <a:pt x="3415" y="1815"/>
                </a:cubicBezTo>
                <a:cubicBezTo>
                  <a:pt x="3416" y="1809"/>
                  <a:pt x="3421" y="1799"/>
                  <a:pt x="3420" y="1789"/>
                </a:cubicBezTo>
                <a:cubicBezTo>
                  <a:pt x="3419" y="1783"/>
                  <a:pt x="3414" y="1757"/>
                  <a:pt x="3410" y="1751"/>
                </a:cubicBezTo>
                <a:close/>
                <a:moveTo>
                  <a:pt x="3193" y="1233"/>
                </a:moveTo>
                <a:cubicBezTo>
                  <a:pt x="3194" y="1239"/>
                  <a:pt x="3194" y="1246"/>
                  <a:pt x="3192" y="1252"/>
                </a:cubicBezTo>
                <a:cubicBezTo>
                  <a:pt x="3187" y="1256"/>
                  <a:pt x="3179" y="1262"/>
                  <a:pt x="3170" y="1262"/>
                </a:cubicBezTo>
                <a:cubicBezTo>
                  <a:pt x="3169" y="1259"/>
                  <a:pt x="3168" y="1257"/>
                  <a:pt x="3167" y="1252"/>
                </a:cubicBezTo>
                <a:cubicBezTo>
                  <a:pt x="3180" y="1241"/>
                  <a:pt x="3172" y="1235"/>
                  <a:pt x="3178" y="1220"/>
                </a:cubicBezTo>
                <a:cubicBezTo>
                  <a:pt x="3179" y="1220"/>
                  <a:pt x="3180" y="1220"/>
                  <a:pt x="3181" y="1220"/>
                </a:cubicBezTo>
                <a:cubicBezTo>
                  <a:pt x="3185" y="1224"/>
                  <a:pt x="3189" y="1228"/>
                  <a:pt x="3193" y="1233"/>
                </a:cubicBezTo>
                <a:close/>
                <a:moveTo>
                  <a:pt x="3043" y="851"/>
                </a:moveTo>
                <a:cubicBezTo>
                  <a:pt x="3061" y="854"/>
                  <a:pt x="3068" y="885"/>
                  <a:pt x="3077" y="898"/>
                </a:cubicBezTo>
                <a:cubicBezTo>
                  <a:pt x="3093" y="923"/>
                  <a:pt x="3110" y="948"/>
                  <a:pt x="3121" y="977"/>
                </a:cubicBezTo>
                <a:cubicBezTo>
                  <a:pt x="3124" y="981"/>
                  <a:pt x="3127" y="985"/>
                  <a:pt x="3130" y="988"/>
                </a:cubicBezTo>
                <a:cubicBezTo>
                  <a:pt x="3131" y="992"/>
                  <a:pt x="3131" y="995"/>
                  <a:pt x="3131" y="998"/>
                </a:cubicBezTo>
                <a:cubicBezTo>
                  <a:pt x="3134" y="1001"/>
                  <a:pt x="3136" y="1004"/>
                  <a:pt x="3139" y="1007"/>
                </a:cubicBezTo>
                <a:cubicBezTo>
                  <a:pt x="3147" y="1024"/>
                  <a:pt x="3150" y="1041"/>
                  <a:pt x="3160" y="1057"/>
                </a:cubicBezTo>
                <a:cubicBezTo>
                  <a:pt x="3165" y="1068"/>
                  <a:pt x="3190" y="1116"/>
                  <a:pt x="3187" y="1129"/>
                </a:cubicBezTo>
                <a:cubicBezTo>
                  <a:pt x="3187" y="1129"/>
                  <a:pt x="3187" y="1130"/>
                  <a:pt x="3186" y="1131"/>
                </a:cubicBezTo>
                <a:cubicBezTo>
                  <a:pt x="3174" y="1134"/>
                  <a:pt x="3161" y="1136"/>
                  <a:pt x="3154" y="1145"/>
                </a:cubicBezTo>
                <a:cubicBezTo>
                  <a:pt x="3146" y="1144"/>
                  <a:pt x="3147" y="1140"/>
                  <a:pt x="3141" y="1137"/>
                </a:cubicBezTo>
                <a:cubicBezTo>
                  <a:pt x="3118" y="1129"/>
                  <a:pt x="3084" y="1135"/>
                  <a:pt x="3077" y="1153"/>
                </a:cubicBezTo>
                <a:cubicBezTo>
                  <a:pt x="3073" y="1164"/>
                  <a:pt x="3079" y="1181"/>
                  <a:pt x="3074" y="1190"/>
                </a:cubicBezTo>
                <a:cubicBezTo>
                  <a:pt x="3070" y="1199"/>
                  <a:pt x="3055" y="1199"/>
                  <a:pt x="3050" y="1206"/>
                </a:cubicBezTo>
                <a:cubicBezTo>
                  <a:pt x="3027" y="1241"/>
                  <a:pt x="3059" y="1263"/>
                  <a:pt x="3061" y="1294"/>
                </a:cubicBezTo>
                <a:cubicBezTo>
                  <a:pt x="3056" y="1297"/>
                  <a:pt x="3027" y="1307"/>
                  <a:pt x="3022" y="1299"/>
                </a:cubicBezTo>
                <a:cubicBezTo>
                  <a:pt x="3022" y="1291"/>
                  <a:pt x="3022" y="1283"/>
                  <a:pt x="3021" y="1275"/>
                </a:cubicBezTo>
                <a:cubicBezTo>
                  <a:pt x="3021" y="1262"/>
                  <a:pt x="3020" y="1249"/>
                  <a:pt x="3020" y="1236"/>
                </a:cubicBezTo>
                <a:cubicBezTo>
                  <a:pt x="3019" y="1231"/>
                  <a:pt x="3018" y="1227"/>
                  <a:pt x="3016" y="1222"/>
                </a:cubicBezTo>
                <a:cubicBezTo>
                  <a:pt x="3018" y="1206"/>
                  <a:pt x="3038" y="1198"/>
                  <a:pt x="3045" y="1186"/>
                </a:cubicBezTo>
                <a:cubicBezTo>
                  <a:pt x="3053" y="1173"/>
                  <a:pt x="3060" y="1156"/>
                  <a:pt x="3064" y="1140"/>
                </a:cubicBezTo>
                <a:cubicBezTo>
                  <a:pt x="3065" y="1131"/>
                  <a:pt x="3066" y="1121"/>
                  <a:pt x="3067" y="1111"/>
                </a:cubicBezTo>
                <a:cubicBezTo>
                  <a:pt x="3069" y="1103"/>
                  <a:pt x="3083" y="1087"/>
                  <a:pt x="3077" y="1077"/>
                </a:cubicBezTo>
                <a:cubicBezTo>
                  <a:pt x="3071" y="1069"/>
                  <a:pt x="3055" y="1076"/>
                  <a:pt x="3044" y="1073"/>
                </a:cubicBezTo>
                <a:cubicBezTo>
                  <a:pt x="3040" y="1071"/>
                  <a:pt x="3037" y="1069"/>
                  <a:pt x="3033" y="1066"/>
                </a:cubicBezTo>
                <a:cubicBezTo>
                  <a:pt x="3028" y="1066"/>
                  <a:pt x="3023" y="1065"/>
                  <a:pt x="3018" y="1065"/>
                </a:cubicBezTo>
                <a:cubicBezTo>
                  <a:pt x="3011" y="1062"/>
                  <a:pt x="3005" y="1058"/>
                  <a:pt x="2998" y="1055"/>
                </a:cubicBezTo>
                <a:cubicBezTo>
                  <a:pt x="2975" y="1051"/>
                  <a:pt x="2956" y="1059"/>
                  <a:pt x="2940" y="1065"/>
                </a:cubicBezTo>
                <a:cubicBezTo>
                  <a:pt x="2935" y="1067"/>
                  <a:pt x="2934" y="1072"/>
                  <a:pt x="2928" y="1073"/>
                </a:cubicBezTo>
                <a:cubicBezTo>
                  <a:pt x="2912" y="1076"/>
                  <a:pt x="2903" y="1055"/>
                  <a:pt x="2901" y="1042"/>
                </a:cubicBezTo>
                <a:cubicBezTo>
                  <a:pt x="2902" y="1042"/>
                  <a:pt x="2902" y="1041"/>
                  <a:pt x="2902" y="1041"/>
                </a:cubicBezTo>
                <a:cubicBezTo>
                  <a:pt x="2923" y="1035"/>
                  <a:pt x="2951" y="1046"/>
                  <a:pt x="2970" y="1033"/>
                </a:cubicBezTo>
                <a:cubicBezTo>
                  <a:pt x="2979" y="1026"/>
                  <a:pt x="2973" y="1011"/>
                  <a:pt x="2978" y="999"/>
                </a:cubicBezTo>
                <a:cubicBezTo>
                  <a:pt x="2981" y="990"/>
                  <a:pt x="2989" y="975"/>
                  <a:pt x="2992" y="966"/>
                </a:cubicBezTo>
                <a:cubicBezTo>
                  <a:pt x="2999" y="939"/>
                  <a:pt x="2980" y="905"/>
                  <a:pt x="2969" y="888"/>
                </a:cubicBezTo>
                <a:cubicBezTo>
                  <a:pt x="2969" y="885"/>
                  <a:pt x="2969" y="884"/>
                  <a:pt x="2971" y="882"/>
                </a:cubicBezTo>
                <a:cubicBezTo>
                  <a:pt x="2977" y="872"/>
                  <a:pt x="3000" y="878"/>
                  <a:pt x="3014" y="874"/>
                </a:cubicBezTo>
                <a:cubicBezTo>
                  <a:pt x="3031" y="870"/>
                  <a:pt x="3033" y="861"/>
                  <a:pt x="3043" y="851"/>
                </a:cubicBezTo>
                <a:close/>
                <a:moveTo>
                  <a:pt x="3138" y="1171"/>
                </a:moveTo>
                <a:cubicBezTo>
                  <a:pt x="3138" y="1171"/>
                  <a:pt x="3138" y="1171"/>
                  <a:pt x="3138" y="1171"/>
                </a:cubicBezTo>
                <a:cubicBezTo>
                  <a:pt x="3134" y="1176"/>
                  <a:pt x="3125" y="1172"/>
                  <a:pt x="3118" y="1174"/>
                </a:cubicBezTo>
                <a:cubicBezTo>
                  <a:pt x="3115" y="1178"/>
                  <a:pt x="3112" y="1181"/>
                  <a:pt x="3109" y="1184"/>
                </a:cubicBezTo>
                <a:cubicBezTo>
                  <a:pt x="3108" y="1184"/>
                  <a:pt x="3106" y="1185"/>
                  <a:pt x="3105" y="1185"/>
                </a:cubicBezTo>
                <a:cubicBezTo>
                  <a:pt x="3093" y="1175"/>
                  <a:pt x="3106" y="1161"/>
                  <a:pt x="3115" y="1156"/>
                </a:cubicBezTo>
                <a:cubicBezTo>
                  <a:pt x="3128" y="1156"/>
                  <a:pt x="3131" y="1160"/>
                  <a:pt x="3138" y="1165"/>
                </a:cubicBezTo>
                <a:cubicBezTo>
                  <a:pt x="3138" y="1167"/>
                  <a:pt x="3138" y="1169"/>
                  <a:pt x="3138" y="1171"/>
                </a:cubicBezTo>
                <a:close/>
                <a:moveTo>
                  <a:pt x="3128" y="1641"/>
                </a:moveTo>
                <a:cubicBezTo>
                  <a:pt x="3132" y="1654"/>
                  <a:pt x="3122" y="1709"/>
                  <a:pt x="3118" y="1714"/>
                </a:cubicBezTo>
                <a:cubicBezTo>
                  <a:pt x="3115" y="1720"/>
                  <a:pt x="3094" y="1722"/>
                  <a:pt x="3087" y="1717"/>
                </a:cubicBezTo>
                <a:cubicBezTo>
                  <a:pt x="3077" y="1710"/>
                  <a:pt x="3067" y="1700"/>
                  <a:pt x="3057" y="1693"/>
                </a:cubicBezTo>
                <a:cubicBezTo>
                  <a:pt x="3053" y="1692"/>
                  <a:pt x="3050" y="1691"/>
                  <a:pt x="3046" y="1690"/>
                </a:cubicBezTo>
                <a:cubicBezTo>
                  <a:pt x="3043" y="1687"/>
                  <a:pt x="3040" y="1684"/>
                  <a:pt x="3037" y="1682"/>
                </a:cubicBezTo>
                <a:cubicBezTo>
                  <a:pt x="3033" y="1681"/>
                  <a:pt x="3030" y="1681"/>
                  <a:pt x="3027" y="1681"/>
                </a:cubicBezTo>
                <a:cubicBezTo>
                  <a:pt x="3021" y="1679"/>
                  <a:pt x="3018" y="1674"/>
                  <a:pt x="3011" y="1672"/>
                </a:cubicBezTo>
                <a:cubicBezTo>
                  <a:pt x="3005" y="1672"/>
                  <a:pt x="3000" y="1672"/>
                  <a:pt x="2995" y="1672"/>
                </a:cubicBezTo>
                <a:cubicBezTo>
                  <a:pt x="2988" y="1670"/>
                  <a:pt x="2981" y="1667"/>
                  <a:pt x="2975" y="1665"/>
                </a:cubicBezTo>
                <a:cubicBezTo>
                  <a:pt x="2956" y="1661"/>
                  <a:pt x="2934" y="1667"/>
                  <a:pt x="2922" y="1671"/>
                </a:cubicBezTo>
                <a:cubicBezTo>
                  <a:pt x="2914" y="1672"/>
                  <a:pt x="2906" y="1673"/>
                  <a:pt x="2899" y="1674"/>
                </a:cubicBezTo>
                <a:cubicBezTo>
                  <a:pt x="2894" y="1676"/>
                  <a:pt x="2892" y="1682"/>
                  <a:pt x="2886" y="1682"/>
                </a:cubicBezTo>
                <a:cubicBezTo>
                  <a:pt x="2873" y="1684"/>
                  <a:pt x="2858" y="1682"/>
                  <a:pt x="2843" y="1682"/>
                </a:cubicBezTo>
                <a:cubicBezTo>
                  <a:pt x="2839" y="1686"/>
                  <a:pt x="2832" y="1690"/>
                  <a:pt x="2830" y="1696"/>
                </a:cubicBezTo>
                <a:cubicBezTo>
                  <a:pt x="2824" y="1721"/>
                  <a:pt x="2881" y="1767"/>
                  <a:pt x="2897" y="1773"/>
                </a:cubicBezTo>
                <a:cubicBezTo>
                  <a:pt x="2911" y="1779"/>
                  <a:pt x="2922" y="1778"/>
                  <a:pt x="2937" y="1781"/>
                </a:cubicBezTo>
                <a:cubicBezTo>
                  <a:pt x="2938" y="1783"/>
                  <a:pt x="2939" y="1784"/>
                  <a:pt x="2940" y="1785"/>
                </a:cubicBezTo>
                <a:cubicBezTo>
                  <a:pt x="2938" y="1797"/>
                  <a:pt x="2926" y="1805"/>
                  <a:pt x="2921" y="1815"/>
                </a:cubicBezTo>
                <a:cubicBezTo>
                  <a:pt x="2907" y="1846"/>
                  <a:pt x="2895" y="1878"/>
                  <a:pt x="2877" y="1904"/>
                </a:cubicBezTo>
                <a:cubicBezTo>
                  <a:pt x="2869" y="1915"/>
                  <a:pt x="2867" y="1931"/>
                  <a:pt x="2855" y="1937"/>
                </a:cubicBezTo>
                <a:cubicBezTo>
                  <a:pt x="2846" y="1940"/>
                  <a:pt x="2824" y="1924"/>
                  <a:pt x="2818" y="1920"/>
                </a:cubicBezTo>
                <a:cubicBezTo>
                  <a:pt x="2815" y="1919"/>
                  <a:pt x="2811" y="1919"/>
                  <a:pt x="2808" y="1918"/>
                </a:cubicBezTo>
                <a:cubicBezTo>
                  <a:pt x="2800" y="1915"/>
                  <a:pt x="2790" y="1906"/>
                  <a:pt x="2782" y="1901"/>
                </a:cubicBezTo>
                <a:cubicBezTo>
                  <a:pt x="2779" y="1900"/>
                  <a:pt x="2775" y="1900"/>
                  <a:pt x="2771" y="1899"/>
                </a:cubicBezTo>
                <a:cubicBezTo>
                  <a:pt x="2769" y="1897"/>
                  <a:pt x="2767" y="1894"/>
                  <a:pt x="2765" y="1892"/>
                </a:cubicBezTo>
                <a:cubicBezTo>
                  <a:pt x="2757" y="1887"/>
                  <a:pt x="2749" y="1886"/>
                  <a:pt x="2742" y="1881"/>
                </a:cubicBezTo>
                <a:cubicBezTo>
                  <a:pt x="2739" y="1878"/>
                  <a:pt x="2737" y="1876"/>
                  <a:pt x="2734" y="1874"/>
                </a:cubicBezTo>
                <a:cubicBezTo>
                  <a:pt x="2732" y="1873"/>
                  <a:pt x="2729" y="1873"/>
                  <a:pt x="2726" y="1873"/>
                </a:cubicBezTo>
                <a:cubicBezTo>
                  <a:pt x="2724" y="1870"/>
                  <a:pt x="2721" y="1868"/>
                  <a:pt x="2719" y="1865"/>
                </a:cubicBezTo>
                <a:cubicBezTo>
                  <a:pt x="2715" y="1864"/>
                  <a:pt x="2712" y="1863"/>
                  <a:pt x="2708" y="1862"/>
                </a:cubicBezTo>
                <a:cubicBezTo>
                  <a:pt x="2702" y="1858"/>
                  <a:pt x="2696" y="1850"/>
                  <a:pt x="2690" y="1847"/>
                </a:cubicBezTo>
                <a:cubicBezTo>
                  <a:pt x="2687" y="1846"/>
                  <a:pt x="2684" y="1845"/>
                  <a:pt x="2681" y="1844"/>
                </a:cubicBezTo>
                <a:cubicBezTo>
                  <a:pt x="2674" y="1841"/>
                  <a:pt x="2668" y="1831"/>
                  <a:pt x="2661" y="1828"/>
                </a:cubicBezTo>
                <a:cubicBezTo>
                  <a:pt x="2641" y="1818"/>
                  <a:pt x="2626" y="1805"/>
                  <a:pt x="2610" y="1792"/>
                </a:cubicBezTo>
                <a:cubicBezTo>
                  <a:pt x="2588" y="1776"/>
                  <a:pt x="2567" y="1761"/>
                  <a:pt x="2545" y="1745"/>
                </a:cubicBezTo>
                <a:cubicBezTo>
                  <a:pt x="2536" y="1736"/>
                  <a:pt x="2527" y="1728"/>
                  <a:pt x="2518" y="1720"/>
                </a:cubicBezTo>
                <a:cubicBezTo>
                  <a:pt x="2505" y="1709"/>
                  <a:pt x="2493" y="1700"/>
                  <a:pt x="2479" y="1689"/>
                </a:cubicBezTo>
                <a:cubicBezTo>
                  <a:pt x="2472" y="1681"/>
                  <a:pt x="2464" y="1673"/>
                  <a:pt x="2457" y="1665"/>
                </a:cubicBezTo>
                <a:cubicBezTo>
                  <a:pt x="2438" y="1649"/>
                  <a:pt x="2388" y="1601"/>
                  <a:pt x="2380" y="1578"/>
                </a:cubicBezTo>
                <a:cubicBezTo>
                  <a:pt x="2383" y="1575"/>
                  <a:pt x="2386" y="1577"/>
                  <a:pt x="2391" y="1576"/>
                </a:cubicBezTo>
                <a:cubicBezTo>
                  <a:pt x="2402" y="1571"/>
                  <a:pt x="2413" y="1566"/>
                  <a:pt x="2423" y="1561"/>
                </a:cubicBezTo>
                <a:cubicBezTo>
                  <a:pt x="2444" y="1548"/>
                  <a:pt x="2458" y="1527"/>
                  <a:pt x="2465" y="1500"/>
                </a:cubicBezTo>
                <a:cubicBezTo>
                  <a:pt x="2468" y="1490"/>
                  <a:pt x="2467" y="1478"/>
                  <a:pt x="2469" y="1470"/>
                </a:cubicBezTo>
                <a:cubicBezTo>
                  <a:pt x="2539" y="1469"/>
                  <a:pt x="2608" y="1468"/>
                  <a:pt x="2678" y="1467"/>
                </a:cubicBezTo>
                <a:cubicBezTo>
                  <a:pt x="2697" y="1474"/>
                  <a:pt x="2723" y="1477"/>
                  <a:pt x="2742" y="1484"/>
                </a:cubicBezTo>
                <a:cubicBezTo>
                  <a:pt x="2752" y="1498"/>
                  <a:pt x="2737" y="1511"/>
                  <a:pt x="2742" y="1532"/>
                </a:cubicBezTo>
                <a:cubicBezTo>
                  <a:pt x="2745" y="1550"/>
                  <a:pt x="2751" y="1573"/>
                  <a:pt x="2746" y="1596"/>
                </a:cubicBezTo>
                <a:cubicBezTo>
                  <a:pt x="2744" y="1604"/>
                  <a:pt x="2733" y="1628"/>
                  <a:pt x="2739" y="1637"/>
                </a:cubicBezTo>
                <a:cubicBezTo>
                  <a:pt x="2744" y="1643"/>
                  <a:pt x="2773" y="1630"/>
                  <a:pt x="2782" y="1629"/>
                </a:cubicBezTo>
                <a:cubicBezTo>
                  <a:pt x="2794" y="1628"/>
                  <a:pt x="2807" y="1628"/>
                  <a:pt x="2819" y="1628"/>
                </a:cubicBezTo>
                <a:cubicBezTo>
                  <a:pt x="2849" y="1622"/>
                  <a:pt x="2869" y="1610"/>
                  <a:pt x="2887" y="1592"/>
                </a:cubicBezTo>
                <a:cubicBezTo>
                  <a:pt x="2896" y="1584"/>
                  <a:pt x="2898" y="1563"/>
                  <a:pt x="2906" y="1556"/>
                </a:cubicBezTo>
                <a:cubicBezTo>
                  <a:pt x="2917" y="1555"/>
                  <a:pt x="2926" y="1568"/>
                  <a:pt x="2935" y="1573"/>
                </a:cubicBezTo>
                <a:cubicBezTo>
                  <a:pt x="2957" y="1583"/>
                  <a:pt x="2986" y="1589"/>
                  <a:pt x="3005" y="1602"/>
                </a:cubicBezTo>
                <a:cubicBezTo>
                  <a:pt x="3017" y="1601"/>
                  <a:pt x="3018" y="1588"/>
                  <a:pt x="3027" y="1584"/>
                </a:cubicBezTo>
                <a:cubicBezTo>
                  <a:pt x="3037" y="1579"/>
                  <a:pt x="3051" y="1582"/>
                  <a:pt x="3057" y="1575"/>
                </a:cubicBezTo>
                <a:cubicBezTo>
                  <a:pt x="3057" y="1558"/>
                  <a:pt x="3057" y="1541"/>
                  <a:pt x="3058" y="1524"/>
                </a:cubicBezTo>
                <a:cubicBezTo>
                  <a:pt x="3059" y="1523"/>
                  <a:pt x="3060" y="1523"/>
                  <a:pt x="3061" y="1522"/>
                </a:cubicBezTo>
                <a:cubicBezTo>
                  <a:pt x="3065" y="1525"/>
                  <a:pt x="3065" y="1530"/>
                  <a:pt x="3068" y="1534"/>
                </a:cubicBezTo>
                <a:cubicBezTo>
                  <a:pt x="3082" y="1554"/>
                  <a:pt x="3120" y="1587"/>
                  <a:pt x="3122" y="1614"/>
                </a:cubicBezTo>
                <a:cubicBezTo>
                  <a:pt x="3120" y="1617"/>
                  <a:pt x="3118" y="1619"/>
                  <a:pt x="3116" y="1622"/>
                </a:cubicBezTo>
                <a:cubicBezTo>
                  <a:pt x="3118" y="1631"/>
                  <a:pt x="3126" y="1633"/>
                  <a:pt x="3128" y="1641"/>
                </a:cubicBezTo>
                <a:close/>
                <a:moveTo>
                  <a:pt x="3144" y="1877"/>
                </a:moveTo>
                <a:cubicBezTo>
                  <a:pt x="3157" y="1912"/>
                  <a:pt x="3126" y="1950"/>
                  <a:pt x="3114" y="1970"/>
                </a:cubicBezTo>
                <a:cubicBezTo>
                  <a:pt x="3110" y="1980"/>
                  <a:pt x="3106" y="1990"/>
                  <a:pt x="3103" y="2001"/>
                </a:cubicBezTo>
                <a:cubicBezTo>
                  <a:pt x="3101" y="2002"/>
                  <a:pt x="3100" y="2002"/>
                  <a:pt x="3097" y="2002"/>
                </a:cubicBezTo>
                <a:cubicBezTo>
                  <a:pt x="3091" y="1994"/>
                  <a:pt x="3073" y="1966"/>
                  <a:pt x="3077" y="1949"/>
                </a:cubicBezTo>
                <a:cubicBezTo>
                  <a:pt x="3080" y="1937"/>
                  <a:pt x="3096" y="1934"/>
                  <a:pt x="3103" y="1925"/>
                </a:cubicBezTo>
                <a:cubicBezTo>
                  <a:pt x="3116" y="1909"/>
                  <a:pt x="3124" y="1895"/>
                  <a:pt x="3134" y="1874"/>
                </a:cubicBezTo>
                <a:cubicBezTo>
                  <a:pt x="3137" y="1875"/>
                  <a:pt x="3141" y="1876"/>
                  <a:pt x="3144" y="1877"/>
                </a:cubicBezTo>
                <a:close/>
                <a:moveTo>
                  <a:pt x="3140" y="1804"/>
                </a:moveTo>
                <a:cubicBezTo>
                  <a:pt x="3140" y="1799"/>
                  <a:pt x="3141" y="1798"/>
                  <a:pt x="3143" y="1795"/>
                </a:cubicBezTo>
                <a:cubicBezTo>
                  <a:pt x="3178" y="1796"/>
                  <a:pt x="3229" y="1839"/>
                  <a:pt x="3239" y="1866"/>
                </a:cubicBezTo>
                <a:cubicBezTo>
                  <a:pt x="3243" y="1874"/>
                  <a:pt x="3256" y="1888"/>
                  <a:pt x="3253" y="1900"/>
                </a:cubicBezTo>
                <a:cubicBezTo>
                  <a:pt x="3247" y="1911"/>
                  <a:pt x="3220" y="1893"/>
                  <a:pt x="3214" y="1890"/>
                </a:cubicBezTo>
                <a:cubicBezTo>
                  <a:pt x="3190" y="1873"/>
                  <a:pt x="3157" y="1829"/>
                  <a:pt x="3140" y="1804"/>
                </a:cubicBezTo>
                <a:close/>
                <a:moveTo>
                  <a:pt x="2946" y="1892"/>
                </a:moveTo>
                <a:cubicBezTo>
                  <a:pt x="2938" y="1897"/>
                  <a:pt x="2930" y="1901"/>
                  <a:pt x="2923" y="1905"/>
                </a:cubicBezTo>
                <a:cubicBezTo>
                  <a:pt x="2917" y="1908"/>
                  <a:pt x="2911" y="1917"/>
                  <a:pt x="2904" y="1916"/>
                </a:cubicBezTo>
                <a:cubicBezTo>
                  <a:pt x="2899" y="1899"/>
                  <a:pt x="2909" y="1888"/>
                  <a:pt x="2912" y="1876"/>
                </a:cubicBezTo>
                <a:cubicBezTo>
                  <a:pt x="2923" y="1842"/>
                  <a:pt x="2940" y="1804"/>
                  <a:pt x="2964" y="1783"/>
                </a:cubicBezTo>
                <a:cubicBezTo>
                  <a:pt x="2966" y="1784"/>
                  <a:pt x="2968" y="1784"/>
                  <a:pt x="2971" y="1784"/>
                </a:cubicBezTo>
                <a:cubicBezTo>
                  <a:pt x="2971" y="1785"/>
                  <a:pt x="2972" y="1785"/>
                  <a:pt x="2972" y="1786"/>
                </a:cubicBezTo>
                <a:cubicBezTo>
                  <a:pt x="2970" y="1798"/>
                  <a:pt x="2961" y="1809"/>
                  <a:pt x="2957" y="1820"/>
                </a:cubicBezTo>
                <a:cubicBezTo>
                  <a:pt x="2957" y="1827"/>
                  <a:pt x="2956" y="1834"/>
                  <a:pt x="2955" y="1841"/>
                </a:cubicBezTo>
                <a:cubicBezTo>
                  <a:pt x="2953" y="1844"/>
                  <a:pt x="2951" y="1848"/>
                  <a:pt x="2949" y="1851"/>
                </a:cubicBezTo>
                <a:cubicBezTo>
                  <a:pt x="2947" y="1862"/>
                  <a:pt x="2952" y="1884"/>
                  <a:pt x="2946" y="1892"/>
                </a:cubicBezTo>
                <a:close/>
                <a:moveTo>
                  <a:pt x="2955" y="1755"/>
                </a:moveTo>
                <a:cubicBezTo>
                  <a:pt x="2946" y="1755"/>
                  <a:pt x="2937" y="1755"/>
                  <a:pt x="2928" y="1754"/>
                </a:cubicBezTo>
                <a:cubicBezTo>
                  <a:pt x="2922" y="1753"/>
                  <a:pt x="2919" y="1749"/>
                  <a:pt x="2915" y="1747"/>
                </a:cubicBezTo>
                <a:cubicBezTo>
                  <a:pt x="2910" y="1746"/>
                  <a:pt x="2905" y="1746"/>
                  <a:pt x="2899" y="1745"/>
                </a:cubicBezTo>
                <a:cubicBezTo>
                  <a:pt x="2888" y="1740"/>
                  <a:pt x="2865" y="1722"/>
                  <a:pt x="2864" y="1706"/>
                </a:cubicBezTo>
                <a:cubicBezTo>
                  <a:pt x="2864" y="1705"/>
                  <a:pt x="2864" y="1705"/>
                  <a:pt x="2864" y="1705"/>
                </a:cubicBezTo>
                <a:cubicBezTo>
                  <a:pt x="2873" y="1699"/>
                  <a:pt x="2887" y="1705"/>
                  <a:pt x="2901" y="1703"/>
                </a:cubicBezTo>
                <a:cubicBezTo>
                  <a:pt x="2912" y="1701"/>
                  <a:pt x="2924" y="1698"/>
                  <a:pt x="2936" y="1696"/>
                </a:cubicBezTo>
                <a:cubicBezTo>
                  <a:pt x="2987" y="1696"/>
                  <a:pt x="3050" y="1713"/>
                  <a:pt x="3064" y="1746"/>
                </a:cubicBezTo>
                <a:cubicBezTo>
                  <a:pt x="3064" y="1748"/>
                  <a:pt x="3064" y="1750"/>
                  <a:pt x="3064" y="1751"/>
                </a:cubicBezTo>
                <a:cubicBezTo>
                  <a:pt x="3064" y="1752"/>
                  <a:pt x="3064" y="1753"/>
                  <a:pt x="3064" y="1754"/>
                </a:cubicBezTo>
                <a:cubicBezTo>
                  <a:pt x="3053" y="1756"/>
                  <a:pt x="3038" y="1752"/>
                  <a:pt x="3026" y="1754"/>
                </a:cubicBezTo>
                <a:cubicBezTo>
                  <a:pt x="3014" y="1755"/>
                  <a:pt x="3000" y="1758"/>
                  <a:pt x="2987" y="1760"/>
                </a:cubicBezTo>
                <a:cubicBezTo>
                  <a:pt x="2975" y="1762"/>
                  <a:pt x="2964" y="1757"/>
                  <a:pt x="2955" y="1755"/>
                </a:cubicBezTo>
                <a:close/>
                <a:moveTo>
                  <a:pt x="3000" y="1780"/>
                </a:moveTo>
                <a:cubicBezTo>
                  <a:pt x="3009" y="1775"/>
                  <a:pt x="3018" y="1771"/>
                  <a:pt x="3028" y="1766"/>
                </a:cubicBezTo>
                <a:cubicBezTo>
                  <a:pt x="3031" y="1767"/>
                  <a:pt x="3033" y="1767"/>
                  <a:pt x="3036" y="1767"/>
                </a:cubicBezTo>
                <a:cubicBezTo>
                  <a:pt x="3036" y="1769"/>
                  <a:pt x="3036" y="1770"/>
                  <a:pt x="3037" y="1772"/>
                </a:cubicBezTo>
                <a:cubicBezTo>
                  <a:pt x="3032" y="1784"/>
                  <a:pt x="3019" y="1789"/>
                  <a:pt x="3013" y="1801"/>
                </a:cubicBezTo>
                <a:cubicBezTo>
                  <a:pt x="3007" y="1812"/>
                  <a:pt x="3004" y="1826"/>
                  <a:pt x="3002" y="1839"/>
                </a:cubicBezTo>
                <a:cubicBezTo>
                  <a:pt x="3001" y="1848"/>
                  <a:pt x="3000" y="1857"/>
                  <a:pt x="3000" y="1866"/>
                </a:cubicBezTo>
                <a:cubicBezTo>
                  <a:pt x="2998" y="1870"/>
                  <a:pt x="2996" y="1874"/>
                  <a:pt x="2994" y="1877"/>
                </a:cubicBezTo>
                <a:cubicBezTo>
                  <a:pt x="2993" y="1884"/>
                  <a:pt x="2992" y="1890"/>
                  <a:pt x="2992" y="1897"/>
                </a:cubicBezTo>
                <a:cubicBezTo>
                  <a:pt x="2989" y="1903"/>
                  <a:pt x="2984" y="1908"/>
                  <a:pt x="2982" y="1916"/>
                </a:cubicBezTo>
                <a:cubicBezTo>
                  <a:pt x="2979" y="1918"/>
                  <a:pt x="2978" y="1919"/>
                  <a:pt x="2972" y="1919"/>
                </a:cubicBezTo>
                <a:cubicBezTo>
                  <a:pt x="2971" y="1918"/>
                  <a:pt x="2970" y="1917"/>
                  <a:pt x="2968" y="1916"/>
                </a:cubicBezTo>
                <a:cubicBezTo>
                  <a:pt x="2958" y="1864"/>
                  <a:pt x="2965" y="1806"/>
                  <a:pt x="3000" y="1780"/>
                </a:cubicBezTo>
                <a:close/>
                <a:moveTo>
                  <a:pt x="3011" y="1893"/>
                </a:moveTo>
                <a:cubicBezTo>
                  <a:pt x="3012" y="1880"/>
                  <a:pt x="3012" y="1867"/>
                  <a:pt x="3013" y="1854"/>
                </a:cubicBezTo>
                <a:cubicBezTo>
                  <a:pt x="3018" y="1820"/>
                  <a:pt x="3020" y="1793"/>
                  <a:pt x="3047" y="1782"/>
                </a:cubicBezTo>
                <a:cubicBezTo>
                  <a:pt x="3054" y="1779"/>
                  <a:pt x="3058" y="1774"/>
                  <a:pt x="3069" y="1776"/>
                </a:cubicBezTo>
                <a:cubicBezTo>
                  <a:pt x="3075" y="1788"/>
                  <a:pt x="3054" y="1811"/>
                  <a:pt x="3053" y="1829"/>
                </a:cubicBezTo>
                <a:cubicBezTo>
                  <a:pt x="3071" y="1827"/>
                  <a:pt x="3082" y="1803"/>
                  <a:pt x="3089" y="1791"/>
                </a:cubicBezTo>
                <a:cubicBezTo>
                  <a:pt x="3090" y="1791"/>
                  <a:pt x="3091" y="1791"/>
                  <a:pt x="3092" y="1791"/>
                </a:cubicBezTo>
                <a:cubicBezTo>
                  <a:pt x="3093" y="1792"/>
                  <a:pt x="3095" y="1793"/>
                  <a:pt x="3096" y="1794"/>
                </a:cubicBezTo>
                <a:cubicBezTo>
                  <a:pt x="3099" y="1809"/>
                  <a:pt x="3089" y="1825"/>
                  <a:pt x="3082" y="1834"/>
                </a:cubicBezTo>
                <a:cubicBezTo>
                  <a:pt x="3077" y="1839"/>
                  <a:pt x="3072" y="1844"/>
                  <a:pt x="3066" y="1850"/>
                </a:cubicBezTo>
                <a:cubicBezTo>
                  <a:pt x="3057" y="1863"/>
                  <a:pt x="3048" y="1877"/>
                  <a:pt x="3040" y="1892"/>
                </a:cubicBezTo>
                <a:cubicBezTo>
                  <a:pt x="3039" y="1899"/>
                  <a:pt x="3038" y="1905"/>
                  <a:pt x="3037" y="1912"/>
                </a:cubicBezTo>
                <a:cubicBezTo>
                  <a:pt x="3031" y="1933"/>
                  <a:pt x="3022" y="1943"/>
                  <a:pt x="3005" y="1952"/>
                </a:cubicBezTo>
                <a:cubicBezTo>
                  <a:pt x="3003" y="1952"/>
                  <a:pt x="3002" y="1952"/>
                  <a:pt x="3000" y="1951"/>
                </a:cubicBezTo>
                <a:cubicBezTo>
                  <a:pt x="2977" y="1940"/>
                  <a:pt x="3008" y="1906"/>
                  <a:pt x="3011" y="1893"/>
                </a:cubicBezTo>
                <a:close/>
                <a:moveTo>
                  <a:pt x="3069" y="1868"/>
                </a:moveTo>
                <a:cubicBezTo>
                  <a:pt x="3077" y="1859"/>
                  <a:pt x="3086" y="1849"/>
                  <a:pt x="3094" y="1840"/>
                </a:cubicBezTo>
                <a:cubicBezTo>
                  <a:pt x="3100" y="1830"/>
                  <a:pt x="3103" y="1814"/>
                  <a:pt x="3112" y="1806"/>
                </a:cubicBezTo>
                <a:cubicBezTo>
                  <a:pt x="3113" y="1806"/>
                  <a:pt x="3115" y="1806"/>
                  <a:pt x="3116" y="1806"/>
                </a:cubicBezTo>
                <a:cubicBezTo>
                  <a:pt x="3122" y="1815"/>
                  <a:pt x="3118" y="1826"/>
                  <a:pt x="3120" y="1840"/>
                </a:cubicBezTo>
                <a:cubicBezTo>
                  <a:pt x="3129" y="1897"/>
                  <a:pt x="3100" y="1907"/>
                  <a:pt x="3071" y="1927"/>
                </a:cubicBezTo>
                <a:cubicBezTo>
                  <a:pt x="3065" y="1933"/>
                  <a:pt x="3059" y="1939"/>
                  <a:pt x="3053" y="1944"/>
                </a:cubicBezTo>
                <a:cubicBezTo>
                  <a:pt x="3053" y="1944"/>
                  <a:pt x="3052" y="1944"/>
                  <a:pt x="3051" y="1943"/>
                </a:cubicBezTo>
                <a:cubicBezTo>
                  <a:pt x="3039" y="1920"/>
                  <a:pt x="3060" y="1881"/>
                  <a:pt x="3069" y="1868"/>
                </a:cubicBezTo>
                <a:close/>
                <a:moveTo>
                  <a:pt x="3011" y="2378"/>
                </a:moveTo>
                <a:cubicBezTo>
                  <a:pt x="3009" y="2380"/>
                  <a:pt x="3009" y="2380"/>
                  <a:pt x="3007" y="2382"/>
                </a:cubicBezTo>
                <a:cubicBezTo>
                  <a:pt x="2996" y="2385"/>
                  <a:pt x="2984" y="2375"/>
                  <a:pt x="2976" y="2373"/>
                </a:cubicBezTo>
                <a:cubicBezTo>
                  <a:pt x="2960" y="2372"/>
                  <a:pt x="2943" y="2372"/>
                  <a:pt x="2927" y="2371"/>
                </a:cubicBezTo>
                <a:cubicBezTo>
                  <a:pt x="2903" y="2366"/>
                  <a:pt x="2862" y="2326"/>
                  <a:pt x="2878" y="2289"/>
                </a:cubicBezTo>
                <a:cubicBezTo>
                  <a:pt x="2879" y="2286"/>
                  <a:pt x="2878" y="2287"/>
                  <a:pt x="2880" y="2286"/>
                </a:cubicBezTo>
                <a:cubicBezTo>
                  <a:pt x="2893" y="2294"/>
                  <a:pt x="2898" y="2312"/>
                  <a:pt x="2913" y="2316"/>
                </a:cubicBezTo>
                <a:cubicBezTo>
                  <a:pt x="2914" y="2316"/>
                  <a:pt x="2914" y="2316"/>
                  <a:pt x="2914" y="2316"/>
                </a:cubicBezTo>
                <a:cubicBezTo>
                  <a:pt x="2917" y="2299"/>
                  <a:pt x="2906" y="2287"/>
                  <a:pt x="2906" y="2271"/>
                </a:cubicBezTo>
                <a:cubicBezTo>
                  <a:pt x="2907" y="2271"/>
                  <a:pt x="2908" y="2271"/>
                  <a:pt x="2909" y="2270"/>
                </a:cubicBezTo>
                <a:cubicBezTo>
                  <a:pt x="2924" y="2279"/>
                  <a:pt x="2934" y="2293"/>
                  <a:pt x="2952" y="2299"/>
                </a:cubicBezTo>
                <a:cubicBezTo>
                  <a:pt x="2953" y="2299"/>
                  <a:pt x="2953" y="2299"/>
                  <a:pt x="2953" y="2299"/>
                </a:cubicBezTo>
                <a:cubicBezTo>
                  <a:pt x="2954" y="2298"/>
                  <a:pt x="2954" y="2297"/>
                  <a:pt x="2955" y="2297"/>
                </a:cubicBezTo>
                <a:cubicBezTo>
                  <a:pt x="2949" y="2288"/>
                  <a:pt x="2945" y="2279"/>
                  <a:pt x="2940" y="2269"/>
                </a:cubicBezTo>
                <a:cubicBezTo>
                  <a:pt x="2934" y="2263"/>
                  <a:pt x="2929" y="2256"/>
                  <a:pt x="2923" y="2250"/>
                </a:cubicBezTo>
                <a:cubicBezTo>
                  <a:pt x="2923" y="2247"/>
                  <a:pt x="2923" y="2246"/>
                  <a:pt x="2924" y="2244"/>
                </a:cubicBezTo>
                <a:cubicBezTo>
                  <a:pt x="2925" y="2242"/>
                  <a:pt x="2925" y="2242"/>
                  <a:pt x="2927" y="2241"/>
                </a:cubicBezTo>
                <a:cubicBezTo>
                  <a:pt x="2932" y="2242"/>
                  <a:pt x="2961" y="2245"/>
                  <a:pt x="2963" y="2246"/>
                </a:cubicBezTo>
                <a:cubicBezTo>
                  <a:pt x="2966" y="2249"/>
                  <a:pt x="2969" y="2252"/>
                  <a:pt x="2971" y="2255"/>
                </a:cubicBezTo>
                <a:cubicBezTo>
                  <a:pt x="3004" y="2274"/>
                  <a:pt x="3018" y="2297"/>
                  <a:pt x="3010" y="2350"/>
                </a:cubicBezTo>
                <a:cubicBezTo>
                  <a:pt x="3010" y="2359"/>
                  <a:pt x="3010" y="2369"/>
                  <a:pt x="3011" y="2378"/>
                </a:cubicBezTo>
                <a:close/>
                <a:moveTo>
                  <a:pt x="2707" y="2716"/>
                </a:moveTo>
                <a:cubicBezTo>
                  <a:pt x="2704" y="2718"/>
                  <a:pt x="2702" y="2724"/>
                  <a:pt x="2702" y="2728"/>
                </a:cubicBezTo>
                <a:cubicBezTo>
                  <a:pt x="2700" y="2728"/>
                  <a:pt x="2699" y="2729"/>
                  <a:pt x="2698" y="2729"/>
                </a:cubicBezTo>
                <a:cubicBezTo>
                  <a:pt x="2697" y="2729"/>
                  <a:pt x="2697" y="2729"/>
                  <a:pt x="2697" y="2729"/>
                </a:cubicBezTo>
                <a:cubicBezTo>
                  <a:pt x="2694" y="2723"/>
                  <a:pt x="2695" y="2711"/>
                  <a:pt x="2689" y="2708"/>
                </a:cubicBezTo>
                <a:cubicBezTo>
                  <a:pt x="2681" y="2714"/>
                  <a:pt x="2681" y="2727"/>
                  <a:pt x="2671" y="2731"/>
                </a:cubicBezTo>
                <a:cubicBezTo>
                  <a:pt x="2670" y="2731"/>
                  <a:pt x="2670" y="2731"/>
                  <a:pt x="2670" y="2731"/>
                </a:cubicBezTo>
                <a:cubicBezTo>
                  <a:pt x="2658" y="2713"/>
                  <a:pt x="2668" y="2681"/>
                  <a:pt x="2681" y="2672"/>
                </a:cubicBezTo>
                <a:cubicBezTo>
                  <a:pt x="2687" y="2668"/>
                  <a:pt x="2693" y="2668"/>
                  <a:pt x="2699" y="2666"/>
                </a:cubicBezTo>
                <a:cubicBezTo>
                  <a:pt x="2722" y="2665"/>
                  <a:pt x="2739" y="2677"/>
                  <a:pt x="2743" y="2694"/>
                </a:cubicBezTo>
                <a:cubicBezTo>
                  <a:pt x="2748" y="2715"/>
                  <a:pt x="2722" y="2748"/>
                  <a:pt x="2708" y="2741"/>
                </a:cubicBezTo>
                <a:cubicBezTo>
                  <a:pt x="2708" y="2733"/>
                  <a:pt x="2716" y="2723"/>
                  <a:pt x="2707" y="2716"/>
                </a:cubicBezTo>
                <a:close/>
                <a:moveTo>
                  <a:pt x="2291" y="2861"/>
                </a:moveTo>
                <a:cubicBezTo>
                  <a:pt x="2276" y="2881"/>
                  <a:pt x="2256" y="2898"/>
                  <a:pt x="2239" y="2916"/>
                </a:cubicBezTo>
                <a:cubicBezTo>
                  <a:pt x="2214" y="2944"/>
                  <a:pt x="2170" y="2986"/>
                  <a:pt x="2136" y="3002"/>
                </a:cubicBezTo>
                <a:cubicBezTo>
                  <a:pt x="2132" y="2996"/>
                  <a:pt x="2140" y="2988"/>
                  <a:pt x="2143" y="2983"/>
                </a:cubicBezTo>
                <a:cubicBezTo>
                  <a:pt x="2154" y="2967"/>
                  <a:pt x="2166" y="2950"/>
                  <a:pt x="2178" y="2933"/>
                </a:cubicBezTo>
                <a:cubicBezTo>
                  <a:pt x="2221" y="2868"/>
                  <a:pt x="2266" y="2809"/>
                  <a:pt x="2285" y="2719"/>
                </a:cubicBezTo>
                <a:cubicBezTo>
                  <a:pt x="2293" y="2683"/>
                  <a:pt x="2283" y="2641"/>
                  <a:pt x="2277" y="2612"/>
                </a:cubicBezTo>
                <a:cubicBezTo>
                  <a:pt x="2275" y="2603"/>
                  <a:pt x="2261" y="2591"/>
                  <a:pt x="2268" y="2579"/>
                </a:cubicBezTo>
                <a:cubicBezTo>
                  <a:pt x="2271" y="2576"/>
                  <a:pt x="2275" y="2573"/>
                  <a:pt x="2279" y="2571"/>
                </a:cubicBezTo>
                <a:cubicBezTo>
                  <a:pt x="2284" y="2564"/>
                  <a:pt x="2289" y="2550"/>
                  <a:pt x="2297" y="2546"/>
                </a:cubicBezTo>
                <a:cubicBezTo>
                  <a:pt x="2307" y="2542"/>
                  <a:pt x="2319" y="2558"/>
                  <a:pt x="2327" y="2562"/>
                </a:cubicBezTo>
                <a:cubicBezTo>
                  <a:pt x="2354" y="2573"/>
                  <a:pt x="2382" y="2555"/>
                  <a:pt x="2391" y="2539"/>
                </a:cubicBezTo>
                <a:cubicBezTo>
                  <a:pt x="2395" y="2532"/>
                  <a:pt x="2398" y="2508"/>
                  <a:pt x="2394" y="2496"/>
                </a:cubicBezTo>
                <a:cubicBezTo>
                  <a:pt x="2392" y="2489"/>
                  <a:pt x="2380" y="2482"/>
                  <a:pt x="2382" y="2472"/>
                </a:cubicBezTo>
                <a:cubicBezTo>
                  <a:pt x="2385" y="2455"/>
                  <a:pt x="2400" y="2444"/>
                  <a:pt x="2396" y="2419"/>
                </a:cubicBezTo>
                <a:cubicBezTo>
                  <a:pt x="2392" y="2388"/>
                  <a:pt x="2367" y="2364"/>
                  <a:pt x="2327" y="2370"/>
                </a:cubicBezTo>
                <a:cubicBezTo>
                  <a:pt x="2321" y="2371"/>
                  <a:pt x="2315" y="2371"/>
                  <a:pt x="2309" y="2372"/>
                </a:cubicBezTo>
                <a:cubicBezTo>
                  <a:pt x="2306" y="2374"/>
                  <a:pt x="2305" y="2378"/>
                  <a:pt x="2302" y="2379"/>
                </a:cubicBezTo>
                <a:cubicBezTo>
                  <a:pt x="2300" y="2380"/>
                  <a:pt x="2299" y="2380"/>
                  <a:pt x="2298" y="2380"/>
                </a:cubicBezTo>
                <a:cubicBezTo>
                  <a:pt x="2295" y="2377"/>
                  <a:pt x="2296" y="2374"/>
                  <a:pt x="2294" y="2369"/>
                </a:cubicBezTo>
                <a:cubicBezTo>
                  <a:pt x="2289" y="2363"/>
                  <a:pt x="2284" y="2357"/>
                  <a:pt x="2279" y="2351"/>
                </a:cubicBezTo>
                <a:cubicBezTo>
                  <a:pt x="2278" y="2350"/>
                  <a:pt x="2278" y="2349"/>
                  <a:pt x="2278" y="2348"/>
                </a:cubicBezTo>
                <a:cubicBezTo>
                  <a:pt x="2282" y="2342"/>
                  <a:pt x="2290" y="2341"/>
                  <a:pt x="2297" y="2337"/>
                </a:cubicBezTo>
                <a:cubicBezTo>
                  <a:pt x="2316" y="2326"/>
                  <a:pt x="2341" y="2315"/>
                  <a:pt x="2359" y="2302"/>
                </a:cubicBezTo>
                <a:cubicBezTo>
                  <a:pt x="2361" y="2303"/>
                  <a:pt x="2362" y="2303"/>
                  <a:pt x="2363" y="2303"/>
                </a:cubicBezTo>
                <a:cubicBezTo>
                  <a:pt x="2368" y="2306"/>
                  <a:pt x="2368" y="2316"/>
                  <a:pt x="2368" y="2323"/>
                </a:cubicBezTo>
                <a:cubicBezTo>
                  <a:pt x="2373" y="2327"/>
                  <a:pt x="2387" y="2337"/>
                  <a:pt x="2397" y="2331"/>
                </a:cubicBezTo>
                <a:cubicBezTo>
                  <a:pt x="2408" y="2325"/>
                  <a:pt x="2404" y="2306"/>
                  <a:pt x="2407" y="2293"/>
                </a:cubicBezTo>
                <a:cubicBezTo>
                  <a:pt x="2410" y="2292"/>
                  <a:pt x="2412" y="2290"/>
                  <a:pt x="2414" y="2289"/>
                </a:cubicBezTo>
                <a:cubicBezTo>
                  <a:pt x="2415" y="2290"/>
                  <a:pt x="2416" y="2290"/>
                  <a:pt x="2417" y="2291"/>
                </a:cubicBezTo>
                <a:cubicBezTo>
                  <a:pt x="2422" y="2294"/>
                  <a:pt x="2420" y="2301"/>
                  <a:pt x="2422" y="2308"/>
                </a:cubicBezTo>
                <a:cubicBezTo>
                  <a:pt x="2424" y="2314"/>
                  <a:pt x="2427" y="2321"/>
                  <a:pt x="2429" y="2327"/>
                </a:cubicBezTo>
                <a:cubicBezTo>
                  <a:pt x="2429" y="2338"/>
                  <a:pt x="2430" y="2349"/>
                  <a:pt x="2430" y="2360"/>
                </a:cubicBezTo>
                <a:cubicBezTo>
                  <a:pt x="2438" y="2407"/>
                  <a:pt x="2438" y="2459"/>
                  <a:pt x="2431" y="2505"/>
                </a:cubicBezTo>
                <a:cubicBezTo>
                  <a:pt x="2430" y="2518"/>
                  <a:pt x="2430" y="2530"/>
                  <a:pt x="2429" y="2542"/>
                </a:cubicBezTo>
                <a:cubicBezTo>
                  <a:pt x="2408" y="2672"/>
                  <a:pt x="2356" y="2774"/>
                  <a:pt x="2291" y="2861"/>
                </a:cubicBezTo>
                <a:close/>
                <a:moveTo>
                  <a:pt x="2397" y="2843"/>
                </a:moveTo>
                <a:cubicBezTo>
                  <a:pt x="2393" y="2845"/>
                  <a:pt x="2385" y="2844"/>
                  <a:pt x="2383" y="2842"/>
                </a:cubicBezTo>
                <a:cubicBezTo>
                  <a:pt x="2369" y="2836"/>
                  <a:pt x="2374" y="2817"/>
                  <a:pt x="2383" y="2810"/>
                </a:cubicBezTo>
                <a:cubicBezTo>
                  <a:pt x="2387" y="2811"/>
                  <a:pt x="2391" y="2811"/>
                  <a:pt x="2396" y="2811"/>
                </a:cubicBezTo>
                <a:cubicBezTo>
                  <a:pt x="2406" y="2816"/>
                  <a:pt x="2409" y="2838"/>
                  <a:pt x="2397" y="2843"/>
                </a:cubicBezTo>
                <a:close/>
                <a:moveTo>
                  <a:pt x="2371" y="2885"/>
                </a:moveTo>
                <a:cubicBezTo>
                  <a:pt x="2368" y="2900"/>
                  <a:pt x="2355" y="2906"/>
                  <a:pt x="2347" y="2916"/>
                </a:cubicBezTo>
                <a:cubicBezTo>
                  <a:pt x="2327" y="2943"/>
                  <a:pt x="2301" y="2970"/>
                  <a:pt x="2274" y="2990"/>
                </a:cubicBezTo>
                <a:cubicBezTo>
                  <a:pt x="2268" y="2994"/>
                  <a:pt x="2264" y="3003"/>
                  <a:pt x="2258" y="3006"/>
                </a:cubicBezTo>
                <a:cubicBezTo>
                  <a:pt x="2251" y="3008"/>
                  <a:pt x="2245" y="2998"/>
                  <a:pt x="2244" y="2994"/>
                </a:cubicBezTo>
                <a:cubicBezTo>
                  <a:pt x="2244" y="2991"/>
                  <a:pt x="2244" y="2988"/>
                  <a:pt x="2244" y="2985"/>
                </a:cubicBezTo>
                <a:cubicBezTo>
                  <a:pt x="2247" y="2977"/>
                  <a:pt x="2269" y="2963"/>
                  <a:pt x="2276" y="2956"/>
                </a:cubicBezTo>
                <a:cubicBezTo>
                  <a:pt x="2292" y="2941"/>
                  <a:pt x="2310" y="2925"/>
                  <a:pt x="2324" y="2908"/>
                </a:cubicBezTo>
                <a:cubicBezTo>
                  <a:pt x="2334" y="2896"/>
                  <a:pt x="2342" y="2883"/>
                  <a:pt x="2355" y="2874"/>
                </a:cubicBezTo>
                <a:cubicBezTo>
                  <a:pt x="2357" y="2874"/>
                  <a:pt x="2359" y="2874"/>
                  <a:pt x="2362" y="2874"/>
                </a:cubicBezTo>
                <a:cubicBezTo>
                  <a:pt x="2365" y="2877"/>
                  <a:pt x="2368" y="2881"/>
                  <a:pt x="2371" y="2885"/>
                </a:cubicBezTo>
                <a:close/>
                <a:moveTo>
                  <a:pt x="2226" y="3021"/>
                </a:moveTo>
                <a:cubicBezTo>
                  <a:pt x="2225" y="3032"/>
                  <a:pt x="2217" y="3038"/>
                  <a:pt x="2208" y="3042"/>
                </a:cubicBezTo>
                <a:cubicBezTo>
                  <a:pt x="2184" y="3033"/>
                  <a:pt x="2182" y="3015"/>
                  <a:pt x="2203" y="3002"/>
                </a:cubicBezTo>
                <a:cubicBezTo>
                  <a:pt x="2217" y="3002"/>
                  <a:pt x="2221" y="3012"/>
                  <a:pt x="2226" y="3021"/>
                </a:cubicBezTo>
                <a:close/>
                <a:moveTo>
                  <a:pt x="1748" y="2706"/>
                </a:moveTo>
                <a:cubicBezTo>
                  <a:pt x="1760" y="2726"/>
                  <a:pt x="1797" y="2708"/>
                  <a:pt x="1808" y="2743"/>
                </a:cubicBezTo>
                <a:cubicBezTo>
                  <a:pt x="1813" y="2755"/>
                  <a:pt x="1805" y="2764"/>
                  <a:pt x="1803" y="2771"/>
                </a:cubicBezTo>
                <a:cubicBezTo>
                  <a:pt x="1795" y="2800"/>
                  <a:pt x="1781" y="2826"/>
                  <a:pt x="1744" y="2826"/>
                </a:cubicBezTo>
                <a:cubicBezTo>
                  <a:pt x="1731" y="2826"/>
                  <a:pt x="1725" y="2825"/>
                  <a:pt x="1718" y="2819"/>
                </a:cubicBezTo>
                <a:cubicBezTo>
                  <a:pt x="1709" y="2813"/>
                  <a:pt x="1712" y="2796"/>
                  <a:pt x="1710" y="2783"/>
                </a:cubicBezTo>
                <a:cubicBezTo>
                  <a:pt x="1706" y="2759"/>
                  <a:pt x="1702" y="2722"/>
                  <a:pt x="1707" y="2693"/>
                </a:cubicBezTo>
                <a:cubicBezTo>
                  <a:pt x="1713" y="2654"/>
                  <a:pt x="1711" y="2616"/>
                  <a:pt x="1724" y="2585"/>
                </a:cubicBezTo>
                <a:cubicBezTo>
                  <a:pt x="1748" y="2528"/>
                  <a:pt x="1809" y="2502"/>
                  <a:pt x="1874" y="2485"/>
                </a:cubicBezTo>
                <a:cubicBezTo>
                  <a:pt x="1889" y="2481"/>
                  <a:pt x="1905" y="2478"/>
                  <a:pt x="1920" y="2475"/>
                </a:cubicBezTo>
                <a:cubicBezTo>
                  <a:pt x="1937" y="2472"/>
                  <a:pt x="1955" y="2474"/>
                  <a:pt x="1968" y="2467"/>
                </a:cubicBezTo>
                <a:cubicBezTo>
                  <a:pt x="1969" y="2468"/>
                  <a:pt x="1970" y="2468"/>
                  <a:pt x="1971" y="2468"/>
                </a:cubicBezTo>
                <a:cubicBezTo>
                  <a:pt x="1974" y="2470"/>
                  <a:pt x="1975" y="2471"/>
                  <a:pt x="1977" y="2474"/>
                </a:cubicBezTo>
                <a:cubicBezTo>
                  <a:pt x="1977" y="2475"/>
                  <a:pt x="1977" y="2476"/>
                  <a:pt x="1977" y="2477"/>
                </a:cubicBezTo>
                <a:cubicBezTo>
                  <a:pt x="1961" y="2488"/>
                  <a:pt x="1943" y="2496"/>
                  <a:pt x="1927" y="2507"/>
                </a:cubicBezTo>
                <a:cubicBezTo>
                  <a:pt x="1878" y="2541"/>
                  <a:pt x="1826" y="2591"/>
                  <a:pt x="1790" y="2638"/>
                </a:cubicBezTo>
                <a:cubicBezTo>
                  <a:pt x="1782" y="2649"/>
                  <a:pt x="1739" y="2689"/>
                  <a:pt x="1748" y="2706"/>
                </a:cubicBezTo>
                <a:close/>
                <a:moveTo>
                  <a:pt x="1789" y="3015"/>
                </a:moveTo>
                <a:cubicBezTo>
                  <a:pt x="1787" y="3015"/>
                  <a:pt x="1784" y="3015"/>
                  <a:pt x="1782" y="3015"/>
                </a:cubicBezTo>
                <a:cubicBezTo>
                  <a:pt x="1761" y="3004"/>
                  <a:pt x="1733" y="2944"/>
                  <a:pt x="1730" y="2913"/>
                </a:cubicBezTo>
                <a:cubicBezTo>
                  <a:pt x="1732" y="2912"/>
                  <a:pt x="1733" y="2910"/>
                  <a:pt x="1735" y="2909"/>
                </a:cubicBezTo>
                <a:cubicBezTo>
                  <a:pt x="1760" y="2910"/>
                  <a:pt x="1796" y="2924"/>
                  <a:pt x="1802" y="2942"/>
                </a:cubicBezTo>
                <a:cubicBezTo>
                  <a:pt x="1809" y="2963"/>
                  <a:pt x="1798" y="3007"/>
                  <a:pt x="1789" y="3015"/>
                </a:cubicBezTo>
                <a:close/>
                <a:moveTo>
                  <a:pt x="1598" y="2235"/>
                </a:moveTo>
                <a:cubicBezTo>
                  <a:pt x="1596" y="2233"/>
                  <a:pt x="1594" y="2230"/>
                  <a:pt x="1592" y="2228"/>
                </a:cubicBezTo>
                <a:cubicBezTo>
                  <a:pt x="1583" y="2226"/>
                  <a:pt x="1573" y="2225"/>
                  <a:pt x="1564" y="2224"/>
                </a:cubicBezTo>
                <a:cubicBezTo>
                  <a:pt x="1528" y="2223"/>
                  <a:pt x="1510" y="2241"/>
                  <a:pt x="1489" y="2253"/>
                </a:cubicBezTo>
                <a:cubicBezTo>
                  <a:pt x="1453" y="2273"/>
                  <a:pt x="1426" y="2299"/>
                  <a:pt x="1390" y="2318"/>
                </a:cubicBezTo>
                <a:cubicBezTo>
                  <a:pt x="1380" y="2324"/>
                  <a:pt x="1346" y="2351"/>
                  <a:pt x="1330" y="2343"/>
                </a:cubicBezTo>
                <a:cubicBezTo>
                  <a:pt x="1328" y="2342"/>
                  <a:pt x="1328" y="2342"/>
                  <a:pt x="1327" y="2339"/>
                </a:cubicBezTo>
                <a:cubicBezTo>
                  <a:pt x="1336" y="2317"/>
                  <a:pt x="1357" y="2301"/>
                  <a:pt x="1370" y="2283"/>
                </a:cubicBezTo>
                <a:cubicBezTo>
                  <a:pt x="1400" y="2243"/>
                  <a:pt x="1466" y="2164"/>
                  <a:pt x="1518" y="2150"/>
                </a:cubicBezTo>
                <a:cubicBezTo>
                  <a:pt x="1564" y="2138"/>
                  <a:pt x="1618" y="2182"/>
                  <a:pt x="1665" y="2150"/>
                </a:cubicBezTo>
                <a:cubicBezTo>
                  <a:pt x="1684" y="2136"/>
                  <a:pt x="1699" y="2108"/>
                  <a:pt x="1704" y="2081"/>
                </a:cubicBezTo>
                <a:cubicBezTo>
                  <a:pt x="1707" y="2065"/>
                  <a:pt x="1701" y="2044"/>
                  <a:pt x="1707" y="2031"/>
                </a:cubicBezTo>
                <a:cubicBezTo>
                  <a:pt x="1721" y="2036"/>
                  <a:pt x="1724" y="2053"/>
                  <a:pt x="1731" y="2064"/>
                </a:cubicBezTo>
                <a:cubicBezTo>
                  <a:pt x="1738" y="2075"/>
                  <a:pt x="1752" y="2087"/>
                  <a:pt x="1756" y="2100"/>
                </a:cubicBezTo>
                <a:cubicBezTo>
                  <a:pt x="1760" y="2114"/>
                  <a:pt x="1746" y="2135"/>
                  <a:pt x="1741" y="2143"/>
                </a:cubicBezTo>
                <a:cubicBezTo>
                  <a:pt x="1724" y="2173"/>
                  <a:pt x="1704" y="2207"/>
                  <a:pt x="1696" y="2244"/>
                </a:cubicBezTo>
                <a:cubicBezTo>
                  <a:pt x="1692" y="2259"/>
                  <a:pt x="1691" y="2289"/>
                  <a:pt x="1697" y="2303"/>
                </a:cubicBezTo>
                <a:cubicBezTo>
                  <a:pt x="1700" y="2314"/>
                  <a:pt x="1709" y="2328"/>
                  <a:pt x="1710" y="2341"/>
                </a:cubicBezTo>
                <a:cubicBezTo>
                  <a:pt x="1686" y="2357"/>
                  <a:pt x="1666" y="2374"/>
                  <a:pt x="1650" y="2398"/>
                </a:cubicBezTo>
                <a:cubicBezTo>
                  <a:pt x="1639" y="2414"/>
                  <a:pt x="1631" y="2442"/>
                  <a:pt x="1606" y="2443"/>
                </a:cubicBezTo>
                <a:cubicBezTo>
                  <a:pt x="1603" y="2440"/>
                  <a:pt x="1601" y="2438"/>
                  <a:pt x="1598" y="2433"/>
                </a:cubicBezTo>
                <a:cubicBezTo>
                  <a:pt x="1603" y="2420"/>
                  <a:pt x="1609" y="2408"/>
                  <a:pt x="1614" y="2395"/>
                </a:cubicBezTo>
                <a:cubicBezTo>
                  <a:pt x="1629" y="2340"/>
                  <a:pt x="1650" y="2269"/>
                  <a:pt x="1598" y="2235"/>
                </a:cubicBezTo>
                <a:close/>
                <a:moveTo>
                  <a:pt x="1336" y="2988"/>
                </a:moveTo>
                <a:cubicBezTo>
                  <a:pt x="1326" y="2979"/>
                  <a:pt x="1316" y="2971"/>
                  <a:pt x="1306" y="2962"/>
                </a:cubicBezTo>
                <a:cubicBezTo>
                  <a:pt x="1297" y="2956"/>
                  <a:pt x="1270" y="2937"/>
                  <a:pt x="1271" y="2926"/>
                </a:cubicBezTo>
                <a:cubicBezTo>
                  <a:pt x="1280" y="2925"/>
                  <a:pt x="1289" y="2924"/>
                  <a:pt x="1298" y="2922"/>
                </a:cubicBezTo>
                <a:cubicBezTo>
                  <a:pt x="1309" y="2915"/>
                  <a:pt x="1319" y="2908"/>
                  <a:pt x="1330" y="2901"/>
                </a:cubicBezTo>
                <a:cubicBezTo>
                  <a:pt x="1360" y="2878"/>
                  <a:pt x="1371" y="2834"/>
                  <a:pt x="1401" y="2810"/>
                </a:cubicBezTo>
                <a:cubicBezTo>
                  <a:pt x="1403" y="2810"/>
                  <a:pt x="1405" y="2810"/>
                  <a:pt x="1407" y="2810"/>
                </a:cubicBezTo>
                <a:cubicBezTo>
                  <a:pt x="1423" y="2819"/>
                  <a:pt x="1417" y="2838"/>
                  <a:pt x="1420" y="2861"/>
                </a:cubicBezTo>
                <a:cubicBezTo>
                  <a:pt x="1427" y="2901"/>
                  <a:pt x="1411" y="2946"/>
                  <a:pt x="1420" y="2988"/>
                </a:cubicBezTo>
                <a:cubicBezTo>
                  <a:pt x="1420" y="2997"/>
                  <a:pt x="1421" y="3005"/>
                  <a:pt x="1421" y="3014"/>
                </a:cubicBezTo>
                <a:cubicBezTo>
                  <a:pt x="1423" y="3023"/>
                  <a:pt x="1432" y="3029"/>
                  <a:pt x="1429" y="3041"/>
                </a:cubicBezTo>
                <a:cubicBezTo>
                  <a:pt x="1428" y="3043"/>
                  <a:pt x="1427" y="3043"/>
                  <a:pt x="1425" y="3044"/>
                </a:cubicBezTo>
                <a:cubicBezTo>
                  <a:pt x="1415" y="3041"/>
                  <a:pt x="1407" y="3032"/>
                  <a:pt x="1398" y="3027"/>
                </a:cubicBezTo>
                <a:cubicBezTo>
                  <a:pt x="1375" y="3015"/>
                  <a:pt x="1356" y="3003"/>
                  <a:pt x="1336" y="2988"/>
                </a:cubicBezTo>
                <a:close/>
                <a:moveTo>
                  <a:pt x="1392" y="3076"/>
                </a:moveTo>
                <a:cubicBezTo>
                  <a:pt x="1392" y="3084"/>
                  <a:pt x="1387" y="3087"/>
                  <a:pt x="1381" y="3089"/>
                </a:cubicBezTo>
                <a:cubicBezTo>
                  <a:pt x="1363" y="3098"/>
                  <a:pt x="1354" y="3071"/>
                  <a:pt x="1369" y="3060"/>
                </a:cubicBezTo>
                <a:cubicBezTo>
                  <a:pt x="1381" y="3060"/>
                  <a:pt x="1388" y="3067"/>
                  <a:pt x="1392" y="3076"/>
                </a:cubicBezTo>
                <a:close/>
                <a:moveTo>
                  <a:pt x="1138" y="2751"/>
                </a:moveTo>
                <a:cubicBezTo>
                  <a:pt x="1118" y="2721"/>
                  <a:pt x="1107" y="2685"/>
                  <a:pt x="1095" y="2646"/>
                </a:cubicBezTo>
                <a:cubicBezTo>
                  <a:pt x="1092" y="2641"/>
                  <a:pt x="1090" y="2636"/>
                  <a:pt x="1088" y="2632"/>
                </a:cubicBezTo>
                <a:cubicBezTo>
                  <a:pt x="1087" y="2626"/>
                  <a:pt x="1087" y="2620"/>
                  <a:pt x="1086" y="2614"/>
                </a:cubicBezTo>
                <a:cubicBezTo>
                  <a:pt x="1084" y="2607"/>
                  <a:pt x="1079" y="2605"/>
                  <a:pt x="1079" y="2594"/>
                </a:cubicBezTo>
                <a:cubicBezTo>
                  <a:pt x="1079" y="2593"/>
                  <a:pt x="1079" y="2593"/>
                  <a:pt x="1080" y="2592"/>
                </a:cubicBezTo>
                <a:cubicBezTo>
                  <a:pt x="1080" y="2592"/>
                  <a:pt x="1081" y="2591"/>
                  <a:pt x="1082" y="2591"/>
                </a:cubicBezTo>
                <a:cubicBezTo>
                  <a:pt x="1085" y="2593"/>
                  <a:pt x="1088" y="2595"/>
                  <a:pt x="1090" y="2597"/>
                </a:cubicBezTo>
                <a:cubicBezTo>
                  <a:pt x="1105" y="2597"/>
                  <a:pt x="1109" y="2585"/>
                  <a:pt x="1118" y="2578"/>
                </a:cubicBezTo>
                <a:cubicBezTo>
                  <a:pt x="1130" y="2569"/>
                  <a:pt x="1142" y="2565"/>
                  <a:pt x="1155" y="2557"/>
                </a:cubicBezTo>
                <a:cubicBezTo>
                  <a:pt x="1163" y="2551"/>
                  <a:pt x="1171" y="2546"/>
                  <a:pt x="1179" y="2540"/>
                </a:cubicBezTo>
                <a:cubicBezTo>
                  <a:pt x="1185" y="2542"/>
                  <a:pt x="1191" y="2545"/>
                  <a:pt x="1197" y="2547"/>
                </a:cubicBezTo>
                <a:cubicBezTo>
                  <a:pt x="1212" y="2549"/>
                  <a:pt x="1223" y="2525"/>
                  <a:pt x="1232" y="2518"/>
                </a:cubicBezTo>
                <a:cubicBezTo>
                  <a:pt x="1241" y="2519"/>
                  <a:pt x="1259" y="2539"/>
                  <a:pt x="1268" y="2544"/>
                </a:cubicBezTo>
                <a:cubicBezTo>
                  <a:pt x="1271" y="2547"/>
                  <a:pt x="1274" y="2546"/>
                  <a:pt x="1279" y="2547"/>
                </a:cubicBezTo>
                <a:cubicBezTo>
                  <a:pt x="1284" y="2549"/>
                  <a:pt x="1288" y="2551"/>
                  <a:pt x="1292" y="2553"/>
                </a:cubicBezTo>
                <a:cubicBezTo>
                  <a:pt x="1309" y="2557"/>
                  <a:pt x="1323" y="2548"/>
                  <a:pt x="1335" y="2546"/>
                </a:cubicBezTo>
                <a:cubicBezTo>
                  <a:pt x="1363" y="2557"/>
                  <a:pt x="1339" y="2598"/>
                  <a:pt x="1326" y="2608"/>
                </a:cubicBezTo>
                <a:cubicBezTo>
                  <a:pt x="1315" y="2616"/>
                  <a:pt x="1302" y="2619"/>
                  <a:pt x="1290" y="2627"/>
                </a:cubicBezTo>
                <a:cubicBezTo>
                  <a:pt x="1272" y="2639"/>
                  <a:pt x="1258" y="2656"/>
                  <a:pt x="1242" y="2669"/>
                </a:cubicBezTo>
                <a:cubicBezTo>
                  <a:pt x="1207" y="2697"/>
                  <a:pt x="1165" y="2728"/>
                  <a:pt x="1164" y="2786"/>
                </a:cubicBezTo>
                <a:cubicBezTo>
                  <a:pt x="1163" y="2787"/>
                  <a:pt x="1162" y="2787"/>
                  <a:pt x="1162" y="2788"/>
                </a:cubicBezTo>
                <a:cubicBezTo>
                  <a:pt x="1149" y="2778"/>
                  <a:pt x="1148" y="2765"/>
                  <a:pt x="1138" y="2751"/>
                </a:cubicBezTo>
                <a:close/>
                <a:moveTo>
                  <a:pt x="1154" y="2875"/>
                </a:moveTo>
                <a:cubicBezTo>
                  <a:pt x="1152" y="2879"/>
                  <a:pt x="1143" y="2882"/>
                  <a:pt x="1138" y="2880"/>
                </a:cubicBezTo>
                <a:cubicBezTo>
                  <a:pt x="1133" y="2878"/>
                  <a:pt x="1128" y="2871"/>
                  <a:pt x="1126" y="2867"/>
                </a:cubicBezTo>
                <a:cubicBezTo>
                  <a:pt x="1121" y="2857"/>
                  <a:pt x="1131" y="2851"/>
                  <a:pt x="1137" y="2847"/>
                </a:cubicBezTo>
                <a:cubicBezTo>
                  <a:pt x="1139" y="2847"/>
                  <a:pt x="1141" y="2847"/>
                  <a:pt x="1143" y="2847"/>
                </a:cubicBezTo>
                <a:cubicBezTo>
                  <a:pt x="1147" y="2850"/>
                  <a:pt x="1150" y="2852"/>
                  <a:pt x="1153" y="2855"/>
                </a:cubicBezTo>
                <a:cubicBezTo>
                  <a:pt x="1157" y="2859"/>
                  <a:pt x="1159" y="2868"/>
                  <a:pt x="1154" y="2875"/>
                </a:cubicBezTo>
                <a:close/>
                <a:moveTo>
                  <a:pt x="879" y="2831"/>
                </a:moveTo>
                <a:cubicBezTo>
                  <a:pt x="874" y="2834"/>
                  <a:pt x="862" y="2825"/>
                  <a:pt x="852" y="2825"/>
                </a:cubicBezTo>
                <a:cubicBezTo>
                  <a:pt x="852" y="2826"/>
                  <a:pt x="851" y="2826"/>
                  <a:pt x="851" y="2827"/>
                </a:cubicBezTo>
                <a:cubicBezTo>
                  <a:pt x="848" y="2836"/>
                  <a:pt x="864" y="2841"/>
                  <a:pt x="866" y="2850"/>
                </a:cubicBezTo>
                <a:cubicBezTo>
                  <a:pt x="866" y="2851"/>
                  <a:pt x="865" y="2851"/>
                  <a:pt x="865" y="2852"/>
                </a:cubicBezTo>
                <a:cubicBezTo>
                  <a:pt x="843" y="2862"/>
                  <a:pt x="805" y="2829"/>
                  <a:pt x="813" y="2801"/>
                </a:cubicBezTo>
                <a:cubicBezTo>
                  <a:pt x="818" y="2784"/>
                  <a:pt x="830" y="2781"/>
                  <a:pt x="845" y="2773"/>
                </a:cubicBezTo>
                <a:cubicBezTo>
                  <a:pt x="853" y="2773"/>
                  <a:pt x="861" y="2773"/>
                  <a:pt x="869" y="2773"/>
                </a:cubicBezTo>
                <a:cubicBezTo>
                  <a:pt x="884" y="2785"/>
                  <a:pt x="900" y="2798"/>
                  <a:pt x="902" y="2821"/>
                </a:cubicBezTo>
                <a:cubicBezTo>
                  <a:pt x="902" y="2822"/>
                  <a:pt x="902" y="2822"/>
                  <a:pt x="901" y="2823"/>
                </a:cubicBezTo>
                <a:cubicBezTo>
                  <a:pt x="900" y="2824"/>
                  <a:pt x="899" y="2824"/>
                  <a:pt x="898" y="2825"/>
                </a:cubicBezTo>
                <a:cubicBezTo>
                  <a:pt x="891" y="2821"/>
                  <a:pt x="880" y="2815"/>
                  <a:pt x="875" y="2808"/>
                </a:cubicBezTo>
                <a:cubicBezTo>
                  <a:pt x="874" y="2808"/>
                  <a:pt x="872" y="2809"/>
                  <a:pt x="870" y="2809"/>
                </a:cubicBezTo>
                <a:cubicBezTo>
                  <a:pt x="867" y="2812"/>
                  <a:pt x="876" y="2826"/>
                  <a:pt x="879" y="2831"/>
                </a:cubicBezTo>
                <a:close/>
                <a:moveTo>
                  <a:pt x="799" y="2326"/>
                </a:moveTo>
                <a:cubicBezTo>
                  <a:pt x="787" y="2326"/>
                  <a:pt x="775" y="2326"/>
                  <a:pt x="763" y="2326"/>
                </a:cubicBezTo>
                <a:cubicBezTo>
                  <a:pt x="720" y="2332"/>
                  <a:pt x="654" y="2279"/>
                  <a:pt x="675" y="2233"/>
                </a:cubicBezTo>
                <a:cubicBezTo>
                  <a:pt x="677" y="2230"/>
                  <a:pt x="677" y="2230"/>
                  <a:pt x="680" y="2229"/>
                </a:cubicBezTo>
                <a:cubicBezTo>
                  <a:pt x="691" y="2235"/>
                  <a:pt x="699" y="2248"/>
                  <a:pt x="707" y="2257"/>
                </a:cubicBezTo>
                <a:cubicBezTo>
                  <a:pt x="709" y="2256"/>
                  <a:pt x="710" y="2256"/>
                  <a:pt x="711" y="2256"/>
                </a:cubicBezTo>
                <a:cubicBezTo>
                  <a:pt x="712" y="2255"/>
                  <a:pt x="712" y="2254"/>
                  <a:pt x="713" y="2254"/>
                </a:cubicBezTo>
                <a:cubicBezTo>
                  <a:pt x="714" y="2243"/>
                  <a:pt x="709" y="2240"/>
                  <a:pt x="708" y="2230"/>
                </a:cubicBezTo>
                <a:cubicBezTo>
                  <a:pt x="710" y="2230"/>
                  <a:pt x="712" y="2229"/>
                  <a:pt x="714" y="2229"/>
                </a:cubicBezTo>
                <a:cubicBezTo>
                  <a:pt x="722" y="2235"/>
                  <a:pt x="731" y="2240"/>
                  <a:pt x="739" y="2246"/>
                </a:cubicBezTo>
                <a:cubicBezTo>
                  <a:pt x="741" y="2246"/>
                  <a:pt x="742" y="2246"/>
                  <a:pt x="743" y="2246"/>
                </a:cubicBezTo>
                <a:cubicBezTo>
                  <a:pt x="751" y="2231"/>
                  <a:pt x="725" y="2213"/>
                  <a:pt x="724" y="2198"/>
                </a:cubicBezTo>
                <a:cubicBezTo>
                  <a:pt x="725" y="2197"/>
                  <a:pt x="727" y="2195"/>
                  <a:pt x="728" y="2194"/>
                </a:cubicBezTo>
                <a:cubicBezTo>
                  <a:pt x="737" y="2195"/>
                  <a:pt x="757" y="2198"/>
                  <a:pt x="763" y="2203"/>
                </a:cubicBezTo>
                <a:cubicBezTo>
                  <a:pt x="786" y="2222"/>
                  <a:pt x="813" y="2258"/>
                  <a:pt x="800" y="2299"/>
                </a:cubicBezTo>
                <a:cubicBezTo>
                  <a:pt x="798" y="2308"/>
                  <a:pt x="803" y="2322"/>
                  <a:pt x="799" y="2326"/>
                </a:cubicBezTo>
                <a:close/>
                <a:moveTo>
                  <a:pt x="784" y="2486"/>
                </a:moveTo>
                <a:cubicBezTo>
                  <a:pt x="772" y="2510"/>
                  <a:pt x="715" y="2485"/>
                  <a:pt x="710" y="2467"/>
                </a:cubicBezTo>
                <a:cubicBezTo>
                  <a:pt x="730" y="2468"/>
                  <a:pt x="761" y="2473"/>
                  <a:pt x="777" y="2464"/>
                </a:cubicBezTo>
                <a:cubicBezTo>
                  <a:pt x="778" y="2464"/>
                  <a:pt x="780" y="2464"/>
                  <a:pt x="781" y="2464"/>
                </a:cubicBezTo>
                <a:cubicBezTo>
                  <a:pt x="786" y="2467"/>
                  <a:pt x="787" y="2480"/>
                  <a:pt x="784" y="2486"/>
                </a:cubicBezTo>
                <a:close/>
                <a:moveTo>
                  <a:pt x="378" y="1909"/>
                </a:moveTo>
                <a:cubicBezTo>
                  <a:pt x="379" y="1909"/>
                  <a:pt x="381" y="1909"/>
                  <a:pt x="382" y="1909"/>
                </a:cubicBezTo>
                <a:cubicBezTo>
                  <a:pt x="389" y="1920"/>
                  <a:pt x="388" y="1935"/>
                  <a:pt x="396" y="1946"/>
                </a:cubicBezTo>
                <a:cubicBezTo>
                  <a:pt x="413" y="1971"/>
                  <a:pt x="471" y="2008"/>
                  <a:pt x="413" y="2034"/>
                </a:cubicBezTo>
                <a:cubicBezTo>
                  <a:pt x="411" y="2034"/>
                  <a:pt x="410" y="2034"/>
                  <a:pt x="408" y="2034"/>
                </a:cubicBezTo>
                <a:cubicBezTo>
                  <a:pt x="399" y="2029"/>
                  <a:pt x="399" y="2017"/>
                  <a:pt x="396" y="2006"/>
                </a:cubicBezTo>
                <a:cubicBezTo>
                  <a:pt x="393" y="2003"/>
                  <a:pt x="390" y="2000"/>
                  <a:pt x="388" y="1996"/>
                </a:cubicBezTo>
                <a:cubicBezTo>
                  <a:pt x="377" y="1975"/>
                  <a:pt x="361" y="1933"/>
                  <a:pt x="378" y="1909"/>
                </a:cubicBezTo>
                <a:close/>
                <a:moveTo>
                  <a:pt x="324" y="1924"/>
                </a:moveTo>
                <a:cubicBezTo>
                  <a:pt x="319" y="1925"/>
                  <a:pt x="313" y="1925"/>
                  <a:pt x="307" y="1926"/>
                </a:cubicBezTo>
                <a:cubicBezTo>
                  <a:pt x="304" y="1928"/>
                  <a:pt x="301" y="1931"/>
                  <a:pt x="297" y="1933"/>
                </a:cubicBezTo>
                <a:cubicBezTo>
                  <a:pt x="295" y="1933"/>
                  <a:pt x="293" y="1934"/>
                  <a:pt x="290" y="1934"/>
                </a:cubicBezTo>
                <a:cubicBezTo>
                  <a:pt x="288" y="1931"/>
                  <a:pt x="286" y="1928"/>
                  <a:pt x="284" y="1924"/>
                </a:cubicBezTo>
                <a:cubicBezTo>
                  <a:pt x="286" y="1914"/>
                  <a:pt x="295" y="1911"/>
                  <a:pt x="300" y="1904"/>
                </a:cubicBezTo>
                <a:cubicBezTo>
                  <a:pt x="314" y="1886"/>
                  <a:pt x="332" y="1872"/>
                  <a:pt x="352" y="1861"/>
                </a:cubicBezTo>
                <a:cubicBezTo>
                  <a:pt x="357" y="1859"/>
                  <a:pt x="363" y="1857"/>
                  <a:pt x="368" y="1855"/>
                </a:cubicBezTo>
                <a:cubicBezTo>
                  <a:pt x="375" y="1855"/>
                  <a:pt x="376" y="1856"/>
                  <a:pt x="380" y="1858"/>
                </a:cubicBezTo>
                <a:cubicBezTo>
                  <a:pt x="385" y="1886"/>
                  <a:pt x="343" y="1916"/>
                  <a:pt x="324" y="1924"/>
                </a:cubicBezTo>
                <a:close/>
                <a:moveTo>
                  <a:pt x="486" y="1564"/>
                </a:moveTo>
                <a:cubicBezTo>
                  <a:pt x="483" y="1566"/>
                  <a:pt x="483" y="1571"/>
                  <a:pt x="478" y="1572"/>
                </a:cubicBezTo>
                <a:cubicBezTo>
                  <a:pt x="474" y="1572"/>
                  <a:pt x="469" y="1572"/>
                  <a:pt x="465" y="1573"/>
                </a:cubicBezTo>
                <a:cubicBezTo>
                  <a:pt x="458" y="1574"/>
                  <a:pt x="454" y="1580"/>
                  <a:pt x="446" y="1581"/>
                </a:cubicBezTo>
                <a:cubicBezTo>
                  <a:pt x="418" y="1587"/>
                  <a:pt x="386" y="1580"/>
                  <a:pt x="364" y="1579"/>
                </a:cubicBezTo>
                <a:cubicBezTo>
                  <a:pt x="362" y="1576"/>
                  <a:pt x="360" y="1572"/>
                  <a:pt x="358" y="1569"/>
                </a:cubicBezTo>
                <a:cubicBezTo>
                  <a:pt x="364" y="1557"/>
                  <a:pt x="379" y="1559"/>
                  <a:pt x="393" y="1555"/>
                </a:cubicBezTo>
                <a:cubicBezTo>
                  <a:pt x="418" y="1548"/>
                  <a:pt x="441" y="1539"/>
                  <a:pt x="464" y="1531"/>
                </a:cubicBezTo>
                <a:cubicBezTo>
                  <a:pt x="472" y="1531"/>
                  <a:pt x="480" y="1530"/>
                  <a:pt x="489" y="1529"/>
                </a:cubicBezTo>
                <a:cubicBezTo>
                  <a:pt x="501" y="1530"/>
                  <a:pt x="514" y="1530"/>
                  <a:pt x="527" y="1531"/>
                </a:cubicBezTo>
                <a:cubicBezTo>
                  <a:pt x="529" y="1534"/>
                  <a:pt x="532" y="1538"/>
                  <a:pt x="534" y="1541"/>
                </a:cubicBezTo>
                <a:cubicBezTo>
                  <a:pt x="537" y="1541"/>
                  <a:pt x="541" y="1541"/>
                  <a:pt x="545" y="1541"/>
                </a:cubicBezTo>
                <a:cubicBezTo>
                  <a:pt x="562" y="1553"/>
                  <a:pt x="531" y="1571"/>
                  <a:pt x="526" y="1576"/>
                </a:cubicBezTo>
                <a:cubicBezTo>
                  <a:pt x="512" y="1589"/>
                  <a:pt x="503" y="1608"/>
                  <a:pt x="484" y="1616"/>
                </a:cubicBezTo>
                <a:cubicBezTo>
                  <a:pt x="457" y="1628"/>
                  <a:pt x="405" y="1612"/>
                  <a:pt x="397" y="1597"/>
                </a:cubicBezTo>
                <a:cubicBezTo>
                  <a:pt x="397" y="1595"/>
                  <a:pt x="397" y="1594"/>
                  <a:pt x="396" y="1593"/>
                </a:cubicBezTo>
                <a:cubicBezTo>
                  <a:pt x="398" y="1592"/>
                  <a:pt x="400" y="1590"/>
                  <a:pt x="401" y="1589"/>
                </a:cubicBezTo>
                <a:cubicBezTo>
                  <a:pt x="457" y="1606"/>
                  <a:pt x="499" y="1571"/>
                  <a:pt x="529" y="1551"/>
                </a:cubicBezTo>
                <a:cubicBezTo>
                  <a:pt x="529" y="1550"/>
                  <a:pt x="529" y="1548"/>
                  <a:pt x="529" y="1547"/>
                </a:cubicBezTo>
                <a:cubicBezTo>
                  <a:pt x="524" y="1546"/>
                  <a:pt x="492" y="1561"/>
                  <a:pt x="486" y="1564"/>
                </a:cubicBezTo>
                <a:close/>
                <a:moveTo>
                  <a:pt x="370" y="1451"/>
                </a:moveTo>
                <a:cubicBezTo>
                  <a:pt x="363" y="1446"/>
                  <a:pt x="363" y="1440"/>
                  <a:pt x="358" y="1432"/>
                </a:cubicBezTo>
                <a:cubicBezTo>
                  <a:pt x="351" y="1427"/>
                  <a:pt x="345" y="1421"/>
                  <a:pt x="338" y="1415"/>
                </a:cubicBezTo>
                <a:cubicBezTo>
                  <a:pt x="338" y="1412"/>
                  <a:pt x="338" y="1409"/>
                  <a:pt x="338" y="1406"/>
                </a:cubicBezTo>
                <a:cubicBezTo>
                  <a:pt x="366" y="1406"/>
                  <a:pt x="378" y="1423"/>
                  <a:pt x="375" y="1450"/>
                </a:cubicBezTo>
                <a:cubicBezTo>
                  <a:pt x="373" y="1450"/>
                  <a:pt x="372" y="1451"/>
                  <a:pt x="370" y="1451"/>
                </a:cubicBezTo>
                <a:close/>
                <a:moveTo>
                  <a:pt x="353" y="1302"/>
                </a:moveTo>
                <a:cubicBezTo>
                  <a:pt x="337" y="1296"/>
                  <a:pt x="322" y="1302"/>
                  <a:pt x="321" y="1280"/>
                </a:cubicBezTo>
                <a:cubicBezTo>
                  <a:pt x="337" y="1269"/>
                  <a:pt x="358" y="1266"/>
                  <a:pt x="379" y="1260"/>
                </a:cubicBezTo>
                <a:cubicBezTo>
                  <a:pt x="384" y="1259"/>
                  <a:pt x="388" y="1258"/>
                  <a:pt x="393" y="1258"/>
                </a:cubicBezTo>
                <a:cubicBezTo>
                  <a:pt x="426" y="1258"/>
                  <a:pt x="500" y="1278"/>
                  <a:pt x="498" y="1306"/>
                </a:cubicBezTo>
                <a:cubicBezTo>
                  <a:pt x="490" y="1310"/>
                  <a:pt x="483" y="1307"/>
                  <a:pt x="473" y="1309"/>
                </a:cubicBezTo>
                <a:cubicBezTo>
                  <a:pt x="440" y="1315"/>
                  <a:pt x="384" y="1314"/>
                  <a:pt x="353" y="1302"/>
                </a:cubicBezTo>
                <a:close/>
                <a:moveTo>
                  <a:pt x="403" y="1361"/>
                </a:moveTo>
                <a:cubicBezTo>
                  <a:pt x="402" y="1362"/>
                  <a:pt x="401" y="1363"/>
                  <a:pt x="400" y="1363"/>
                </a:cubicBezTo>
                <a:cubicBezTo>
                  <a:pt x="390" y="1367"/>
                  <a:pt x="338" y="1333"/>
                  <a:pt x="334" y="1324"/>
                </a:cubicBezTo>
                <a:cubicBezTo>
                  <a:pt x="334" y="1322"/>
                  <a:pt x="333" y="1320"/>
                  <a:pt x="333" y="1318"/>
                </a:cubicBezTo>
                <a:cubicBezTo>
                  <a:pt x="334" y="1317"/>
                  <a:pt x="335" y="1316"/>
                  <a:pt x="335" y="1315"/>
                </a:cubicBezTo>
                <a:cubicBezTo>
                  <a:pt x="348" y="1319"/>
                  <a:pt x="360" y="1323"/>
                  <a:pt x="372" y="1326"/>
                </a:cubicBezTo>
                <a:cubicBezTo>
                  <a:pt x="382" y="1329"/>
                  <a:pt x="393" y="1328"/>
                  <a:pt x="401" y="1331"/>
                </a:cubicBezTo>
                <a:cubicBezTo>
                  <a:pt x="404" y="1339"/>
                  <a:pt x="404" y="1352"/>
                  <a:pt x="403" y="1361"/>
                </a:cubicBezTo>
                <a:close/>
                <a:moveTo>
                  <a:pt x="476" y="1161"/>
                </a:moveTo>
                <a:cubicBezTo>
                  <a:pt x="478" y="1169"/>
                  <a:pt x="483" y="1172"/>
                  <a:pt x="485" y="1179"/>
                </a:cubicBezTo>
                <a:cubicBezTo>
                  <a:pt x="485" y="1185"/>
                  <a:pt x="486" y="1191"/>
                  <a:pt x="486" y="1198"/>
                </a:cubicBezTo>
                <a:cubicBezTo>
                  <a:pt x="488" y="1201"/>
                  <a:pt x="490" y="1204"/>
                  <a:pt x="492" y="1207"/>
                </a:cubicBezTo>
                <a:cubicBezTo>
                  <a:pt x="494" y="1215"/>
                  <a:pt x="495" y="1223"/>
                  <a:pt x="496" y="1231"/>
                </a:cubicBezTo>
                <a:cubicBezTo>
                  <a:pt x="498" y="1233"/>
                  <a:pt x="500" y="1235"/>
                  <a:pt x="502" y="1236"/>
                </a:cubicBezTo>
                <a:cubicBezTo>
                  <a:pt x="502" y="1241"/>
                  <a:pt x="503" y="1245"/>
                  <a:pt x="504" y="1249"/>
                </a:cubicBezTo>
                <a:cubicBezTo>
                  <a:pt x="505" y="1253"/>
                  <a:pt x="509" y="1253"/>
                  <a:pt x="510" y="1256"/>
                </a:cubicBezTo>
                <a:cubicBezTo>
                  <a:pt x="517" y="1264"/>
                  <a:pt x="524" y="1277"/>
                  <a:pt x="526" y="1288"/>
                </a:cubicBezTo>
                <a:cubicBezTo>
                  <a:pt x="525" y="1291"/>
                  <a:pt x="523" y="1294"/>
                  <a:pt x="521" y="1297"/>
                </a:cubicBezTo>
                <a:cubicBezTo>
                  <a:pt x="520" y="1297"/>
                  <a:pt x="518" y="1298"/>
                  <a:pt x="517" y="1299"/>
                </a:cubicBezTo>
                <a:cubicBezTo>
                  <a:pt x="502" y="1290"/>
                  <a:pt x="495" y="1274"/>
                  <a:pt x="485" y="1260"/>
                </a:cubicBezTo>
                <a:cubicBezTo>
                  <a:pt x="465" y="1232"/>
                  <a:pt x="424" y="1194"/>
                  <a:pt x="442" y="1138"/>
                </a:cubicBezTo>
                <a:cubicBezTo>
                  <a:pt x="446" y="1125"/>
                  <a:pt x="455" y="1114"/>
                  <a:pt x="462" y="1104"/>
                </a:cubicBezTo>
                <a:cubicBezTo>
                  <a:pt x="483" y="1108"/>
                  <a:pt x="472" y="1138"/>
                  <a:pt x="476" y="1161"/>
                </a:cubicBezTo>
                <a:close/>
                <a:moveTo>
                  <a:pt x="642" y="837"/>
                </a:moveTo>
                <a:cubicBezTo>
                  <a:pt x="643" y="837"/>
                  <a:pt x="644" y="838"/>
                  <a:pt x="646" y="838"/>
                </a:cubicBezTo>
                <a:cubicBezTo>
                  <a:pt x="650" y="829"/>
                  <a:pt x="651" y="817"/>
                  <a:pt x="654" y="807"/>
                </a:cubicBezTo>
                <a:cubicBezTo>
                  <a:pt x="665" y="779"/>
                  <a:pt x="683" y="764"/>
                  <a:pt x="709" y="752"/>
                </a:cubicBezTo>
                <a:cubicBezTo>
                  <a:pt x="727" y="744"/>
                  <a:pt x="776" y="747"/>
                  <a:pt x="774" y="767"/>
                </a:cubicBezTo>
                <a:cubicBezTo>
                  <a:pt x="780" y="770"/>
                  <a:pt x="785" y="771"/>
                  <a:pt x="787" y="777"/>
                </a:cubicBezTo>
                <a:cubicBezTo>
                  <a:pt x="791" y="788"/>
                  <a:pt x="776" y="804"/>
                  <a:pt x="770" y="809"/>
                </a:cubicBezTo>
                <a:cubicBezTo>
                  <a:pt x="765" y="815"/>
                  <a:pt x="760" y="821"/>
                  <a:pt x="755" y="827"/>
                </a:cubicBezTo>
                <a:cubicBezTo>
                  <a:pt x="742" y="836"/>
                  <a:pt x="730" y="840"/>
                  <a:pt x="716" y="847"/>
                </a:cubicBezTo>
                <a:cubicBezTo>
                  <a:pt x="713" y="850"/>
                  <a:pt x="711" y="852"/>
                  <a:pt x="708" y="855"/>
                </a:cubicBezTo>
                <a:cubicBezTo>
                  <a:pt x="704" y="855"/>
                  <a:pt x="699" y="856"/>
                  <a:pt x="694" y="856"/>
                </a:cubicBezTo>
                <a:cubicBezTo>
                  <a:pt x="686" y="860"/>
                  <a:pt x="687" y="866"/>
                  <a:pt x="675" y="862"/>
                </a:cubicBezTo>
                <a:cubicBezTo>
                  <a:pt x="675" y="860"/>
                  <a:pt x="674" y="858"/>
                  <a:pt x="673" y="855"/>
                </a:cubicBezTo>
                <a:cubicBezTo>
                  <a:pt x="674" y="840"/>
                  <a:pt x="715" y="806"/>
                  <a:pt x="726" y="798"/>
                </a:cubicBezTo>
                <a:cubicBezTo>
                  <a:pt x="737" y="790"/>
                  <a:pt x="758" y="787"/>
                  <a:pt x="763" y="775"/>
                </a:cubicBezTo>
                <a:cubicBezTo>
                  <a:pt x="764" y="774"/>
                  <a:pt x="765" y="773"/>
                  <a:pt x="766" y="772"/>
                </a:cubicBezTo>
                <a:cubicBezTo>
                  <a:pt x="766" y="771"/>
                  <a:pt x="766" y="771"/>
                  <a:pt x="766" y="770"/>
                </a:cubicBezTo>
                <a:cubicBezTo>
                  <a:pt x="759" y="773"/>
                  <a:pt x="753" y="771"/>
                  <a:pt x="744" y="773"/>
                </a:cubicBezTo>
                <a:cubicBezTo>
                  <a:pt x="740" y="774"/>
                  <a:pt x="740" y="778"/>
                  <a:pt x="737" y="781"/>
                </a:cubicBezTo>
                <a:cubicBezTo>
                  <a:pt x="734" y="781"/>
                  <a:pt x="730" y="782"/>
                  <a:pt x="726" y="782"/>
                </a:cubicBezTo>
                <a:cubicBezTo>
                  <a:pt x="721" y="784"/>
                  <a:pt x="700" y="801"/>
                  <a:pt x="696" y="805"/>
                </a:cubicBezTo>
                <a:cubicBezTo>
                  <a:pt x="689" y="813"/>
                  <a:pt x="664" y="854"/>
                  <a:pt x="657" y="855"/>
                </a:cubicBezTo>
                <a:cubicBezTo>
                  <a:pt x="649" y="858"/>
                  <a:pt x="647" y="847"/>
                  <a:pt x="643" y="844"/>
                </a:cubicBezTo>
                <a:cubicBezTo>
                  <a:pt x="637" y="846"/>
                  <a:pt x="627" y="848"/>
                  <a:pt x="621" y="845"/>
                </a:cubicBezTo>
                <a:cubicBezTo>
                  <a:pt x="610" y="839"/>
                  <a:pt x="615" y="797"/>
                  <a:pt x="611" y="782"/>
                </a:cubicBezTo>
                <a:cubicBezTo>
                  <a:pt x="607" y="766"/>
                  <a:pt x="594" y="743"/>
                  <a:pt x="585" y="731"/>
                </a:cubicBezTo>
                <a:cubicBezTo>
                  <a:pt x="577" y="723"/>
                  <a:pt x="564" y="716"/>
                  <a:pt x="560" y="705"/>
                </a:cubicBezTo>
                <a:cubicBezTo>
                  <a:pt x="561" y="704"/>
                  <a:pt x="561" y="704"/>
                  <a:pt x="561" y="704"/>
                </a:cubicBezTo>
                <a:cubicBezTo>
                  <a:pt x="562" y="703"/>
                  <a:pt x="562" y="702"/>
                  <a:pt x="564" y="701"/>
                </a:cubicBezTo>
                <a:cubicBezTo>
                  <a:pt x="594" y="703"/>
                  <a:pt x="619" y="721"/>
                  <a:pt x="630" y="742"/>
                </a:cubicBezTo>
                <a:cubicBezTo>
                  <a:pt x="631" y="748"/>
                  <a:pt x="632" y="754"/>
                  <a:pt x="633" y="759"/>
                </a:cubicBezTo>
                <a:cubicBezTo>
                  <a:pt x="635" y="764"/>
                  <a:pt x="639" y="765"/>
                  <a:pt x="641" y="772"/>
                </a:cubicBezTo>
                <a:cubicBezTo>
                  <a:pt x="644" y="792"/>
                  <a:pt x="637" y="817"/>
                  <a:pt x="642" y="837"/>
                </a:cubicBezTo>
                <a:close/>
                <a:moveTo>
                  <a:pt x="814" y="1001"/>
                </a:moveTo>
                <a:cubicBezTo>
                  <a:pt x="812" y="1002"/>
                  <a:pt x="810" y="1002"/>
                  <a:pt x="808" y="1002"/>
                </a:cubicBezTo>
                <a:cubicBezTo>
                  <a:pt x="807" y="1001"/>
                  <a:pt x="806" y="1001"/>
                  <a:pt x="805" y="1000"/>
                </a:cubicBezTo>
                <a:cubicBezTo>
                  <a:pt x="795" y="961"/>
                  <a:pt x="760" y="938"/>
                  <a:pt x="733" y="916"/>
                </a:cubicBezTo>
                <a:cubicBezTo>
                  <a:pt x="733" y="913"/>
                  <a:pt x="733" y="912"/>
                  <a:pt x="734" y="911"/>
                </a:cubicBezTo>
                <a:cubicBezTo>
                  <a:pt x="739" y="903"/>
                  <a:pt x="752" y="907"/>
                  <a:pt x="760" y="903"/>
                </a:cubicBezTo>
                <a:cubicBezTo>
                  <a:pt x="778" y="893"/>
                  <a:pt x="795" y="882"/>
                  <a:pt x="808" y="866"/>
                </a:cubicBezTo>
                <a:cubicBezTo>
                  <a:pt x="809" y="866"/>
                  <a:pt x="810" y="866"/>
                  <a:pt x="811" y="866"/>
                </a:cubicBezTo>
                <a:cubicBezTo>
                  <a:pt x="816" y="874"/>
                  <a:pt x="817" y="895"/>
                  <a:pt x="815" y="908"/>
                </a:cubicBezTo>
                <a:cubicBezTo>
                  <a:pt x="812" y="936"/>
                  <a:pt x="822" y="978"/>
                  <a:pt x="814" y="1001"/>
                </a:cubicBezTo>
                <a:close/>
                <a:moveTo>
                  <a:pt x="1510" y="486"/>
                </a:moveTo>
                <a:cubicBezTo>
                  <a:pt x="1497" y="494"/>
                  <a:pt x="1462" y="450"/>
                  <a:pt x="1479" y="430"/>
                </a:cubicBezTo>
                <a:cubicBezTo>
                  <a:pt x="1488" y="432"/>
                  <a:pt x="1514" y="457"/>
                  <a:pt x="1513" y="466"/>
                </a:cubicBezTo>
                <a:cubicBezTo>
                  <a:pt x="1512" y="473"/>
                  <a:pt x="1517" y="482"/>
                  <a:pt x="1510" y="486"/>
                </a:cubicBezTo>
                <a:close/>
                <a:moveTo>
                  <a:pt x="1582" y="669"/>
                </a:moveTo>
                <a:cubicBezTo>
                  <a:pt x="1587" y="669"/>
                  <a:pt x="1591" y="669"/>
                  <a:pt x="1596" y="669"/>
                </a:cubicBezTo>
                <a:cubicBezTo>
                  <a:pt x="1632" y="671"/>
                  <a:pt x="1666" y="688"/>
                  <a:pt x="1662" y="730"/>
                </a:cubicBezTo>
                <a:cubicBezTo>
                  <a:pt x="1661" y="742"/>
                  <a:pt x="1659" y="755"/>
                  <a:pt x="1658" y="767"/>
                </a:cubicBezTo>
                <a:cubicBezTo>
                  <a:pt x="1656" y="774"/>
                  <a:pt x="1639" y="803"/>
                  <a:pt x="1634" y="802"/>
                </a:cubicBezTo>
                <a:cubicBezTo>
                  <a:pt x="1629" y="799"/>
                  <a:pt x="1613" y="752"/>
                  <a:pt x="1612" y="741"/>
                </a:cubicBezTo>
                <a:cubicBezTo>
                  <a:pt x="1609" y="739"/>
                  <a:pt x="1610" y="739"/>
                  <a:pt x="1606" y="738"/>
                </a:cubicBezTo>
                <a:cubicBezTo>
                  <a:pt x="1597" y="754"/>
                  <a:pt x="1589" y="775"/>
                  <a:pt x="1585" y="795"/>
                </a:cubicBezTo>
                <a:cubicBezTo>
                  <a:pt x="1582" y="796"/>
                  <a:pt x="1580" y="796"/>
                  <a:pt x="1578" y="797"/>
                </a:cubicBezTo>
                <a:cubicBezTo>
                  <a:pt x="1570" y="783"/>
                  <a:pt x="1552" y="769"/>
                  <a:pt x="1548" y="755"/>
                </a:cubicBezTo>
                <a:cubicBezTo>
                  <a:pt x="1546" y="755"/>
                  <a:pt x="1545" y="754"/>
                  <a:pt x="1543" y="754"/>
                </a:cubicBezTo>
                <a:cubicBezTo>
                  <a:pt x="1537" y="764"/>
                  <a:pt x="1540" y="792"/>
                  <a:pt x="1539" y="806"/>
                </a:cubicBezTo>
                <a:cubicBezTo>
                  <a:pt x="1538" y="806"/>
                  <a:pt x="1536" y="807"/>
                  <a:pt x="1535" y="807"/>
                </a:cubicBezTo>
                <a:cubicBezTo>
                  <a:pt x="1518" y="798"/>
                  <a:pt x="1508" y="777"/>
                  <a:pt x="1491" y="767"/>
                </a:cubicBezTo>
                <a:cubicBezTo>
                  <a:pt x="1489" y="767"/>
                  <a:pt x="1488" y="767"/>
                  <a:pt x="1487" y="767"/>
                </a:cubicBezTo>
                <a:cubicBezTo>
                  <a:pt x="1483" y="776"/>
                  <a:pt x="1487" y="813"/>
                  <a:pt x="1485" y="826"/>
                </a:cubicBezTo>
                <a:cubicBezTo>
                  <a:pt x="1484" y="827"/>
                  <a:pt x="1483" y="828"/>
                  <a:pt x="1481" y="829"/>
                </a:cubicBezTo>
                <a:cubicBezTo>
                  <a:pt x="1466" y="818"/>
                  <a:pt x="1451" y="802"/>
                  <a:pt x="1436" y="793"/>
                </a:cubicBezTo>
                <a:cubicBezTo>
                  <a:pt x="1433" y="794"/>
                  <a:pt x="1433" y="794"/>
                  <a:pt x="1432" y="797"/>
                </a:cubicBezTo>
                <a:cubicBezTo>
                  <a:pt x="1432" y="799"/>
                  <a:pt x="1432" y="802"/>
                  <a:pt x="1431" y="805"/>
                </a:cubicBezTo>
                <a:cubicBezTo>
                  <a:pt x="1436" y="809"/>
                  <a:pt x="1454" y="836"/>
                  <a:pt x="1449" y="845"/>
                </a:cubicBezTo>
                <a:cubicBezTo>
                  <a:pt x="1441" y="854"/>
                  <a:pt x="1411" y="835"/>
                  <a:pt x="1398" y="834"/>
                </a:cubicBezTo>
                <a:cubicBezTo>
                  <a:pt x="1397" y="836"/>
                  <a:pt x="1396" y="837"/>
                  <a:pt x="1396" y="838"/>
                </a:cubicBezTo>
                <a:cubicBezTo>
                  <a:pt x="1391" y="851"/>
                  <a:pt x="1414" y="864"/>
                  <a:pt x="1402" y="882"/>
                </a:cubicBezTo>
                <a:cubicBezTo>
                  <a:pt x="1401" y="883"/>
                  <a:pt x="1402" y="882"/>
                  <a:pt x="1401" y="883"/>
                </a:cubicBezTo>
                <a:cubicBezTo>
                  <a:pt x="1398" y="885"/>
                  <a:pt x="1378" y="885"/>
                  <a:pt x="1375" y="884"/>
                </a:cubicBezTo>
                <a:cubicBezTo>
                  <a:pt x="1369" y="881"/>
                  <a:pt x="1365" y="873"/>
                  <a:pt x="1356" y="876"/>
                </a:cubicBezTo>
                <a:cubicBezTo>
                  <a:pt x="1354" y="878"/>
                  <a:pt x="1355" y="877"/>
                  <a:pt x="1354" y="879"/>
                </a:cubicBezTo>
                <a:cubicBezTo>
                  <a:pt x="1361" y="889"/>
                  <a:pt x="1369" y="898"/>
                  <a:pt x="1376" y="908"/>
                </a:cubicBezTo>
                <a:cubicBezTo>
                  <a:pt x="1377" y="912"/>
                  <a:pt x="1377" y="916"/>
                  <a:pt x="1375" y="919"/>
                </a:cubicBezTo>
                <a:cubicBezTo>
                  <a:pt x="1368" y="934"/>
                  <a:pt x="1349" y="927"/>
                  <a:pt x="1331" y="929"/>
                </a:cubicBezTo>
                <a:cubicBezTo>
                  <a:pt x="1324" y="930"/>
                  <a:pt x="1323" y="925"/>
                  <a:pt x="1319" y="922"/>
                </a:cubicBezTo>
                <a:cubicBezTo>
                  <a:pt x="1315" y="920"/>
                  <a:pt x="1311" y="919"/>
                  <a:pt x="1308" y="918"/>
                </a:cubicBezTo>
                <a:cubicBezTo>
                  <a:pt x="1295" y="909"/>
                  <a:pt x="1286" y="883"/>
                  <a:pt x="1292" y="862"/>
                </a:cubicBezTo>
                <a:cubicBezTo>
                  <a:pt x="1297" y="843"/>
                  <a:pt x="1317" y="822"/>
                  <a:pt x="1334" y="814"/>
                </a:cubicBezTo>
                <a:cubicBezTo>
                  <a:pt x="1342" y="810"/>
                  <a:pt x="1353" y="816"/>
                  <a:pt x="1358" y="809"/>
                </a:cubicBezTo>
                <a:cubicBezTo>
                  <a:pt x="1363" y="796"/>
                  <a:pt x="1368" y="783"/>
                  <a:pt x="1373" y="770"/>
                </a:cubicBezTo>
                <a:cubicBezTo>
                  <a:pt x="1386" y="749"/>
                  <a:pt x="1405" y="727"/>
                  <a:pt x="1426" y="714"/>
                </a:cubicBezTo>
                <a:cubicBezTo>
                  <a:pt x="1436" y="707"/>
                  <a:pt x="1467" y="699"/>
                  <a:pt x="1484" y="702"/>
                </a:cubicBezTo>
                <a:cubicBezTo>
                  <a:pt x="1492" y="704"/>
                  <a:pt x="1499" y="707"/>
                  <a:pt x="1507" y="709"/>
                </a:cubicBezTo>
                <a:cubicBezTo>
                  <a:pt x="1520" y="708"/>
                  <a:pt x="1528" y="692"/>
                  <a:pt x="1537" y="687"/>
                </a:cubicBezTo>
                <a:cubicBezTo>
                  <a:pt x="1550" y="679"/>
                  <a:pt x="1566" y="673"/>
                  <a:pt x="1582" y="669"/>
                </a:cubicBezTo>
                <a:close/>
                <a:moveTo>
                  <a:pt x="1571" y="545"/>
                </a:moveTo>
                <a:cubicBezTo>
                  <a:pt x="1572" y="544"/>
                  <a:pt x="1572" y="543"/>
                  <a:pt x="1573" y="542"/>
                </a:cubicBezTo>
                <a:cubicBezTo>
                  <a:pt x="1576" y="542"/>
                  <a:pt x="1580" y="543"/>
                  <a:pt x="1583" y="543"/>
                </a:cubicBezTo>
                <a:cubicBezTo>
                  <a:pt x="1585" y="547"/>
                  <a:pt x="1585" y="551"/>
                  <a:pt x="1587" y="557"/>
                </a:cubicBezTo>
                <a:cubicBezTo>
                  <a:pt x="1589" y="560"/>
                  <a:pt x="1592" y="563"/>
                  <a:pt x="1595" y="565"/>
                </a:cubicBezTo>
                <a:cubicBezTo>
                  <a:pt x="1595" y="576"/>
                  <a:pt x="1595" y="586"/>
                  <a:pt x="1595" y="597"/>
                </a:cubicBezTo>
                <a:cubicBezTo>
                  <a:pt x="1591" y="601"/>
                  <a:pt x="1587" y="603"/>
                  <a:pt x="1585" y="609"/>
                </a:cubicBezTo>
                <a:cubicBezTo>
                  <a:pt x="1583" y="611"/>
                  <a:pt x="1583" y="612"/>
                  <a:pt x="1578" y="612"/>
                </a:cubicBezTo>
                <a:cubicBezTo>
                  <a:pt x="1570" y="601"/>
                  <a:pt x="1559" y="562"/>
                  <a:pt x="1571" y="545"/>
                </a:cubicBezTo>
                <a:close/>
                <a:moveTo>
                  <a:pt x="1822" y="395"/>
                </a:moveTo>
                <a:cubicBezTo>
                  <a:pt x="1840" y="395"/>
                  <a:pt x="1849" y="405"/>
                  <a:pt x="1857" y="416"/>
                </a:cubicBezTo>
                <a:cubicBezTo>
                  <a:pt x="1849" y="433"/>
                  <a:pt x="1830" y="444"/>
                  <a:pt x="1804" y="440"/>
                </a:cubicBezTo>
                <a:cubicBezTo>
                  <a:pt x="1799" y="439"/>
                  <a:pt x="1792" y="440"/>
                  <a:pt x="1789" y="438"/>
                </a:cubicBezTo>
                <a:cubicBezTo>
                  <a:pt x="1785" y="435"/>
                  <a:pt x="1783" y="429"/>
                  <a:pt x="1782" y="423"/>
                </a:cubicBezTo>
                <a:cubicBezTo>
                  <a:pt x="1792" y="406"/>
                  <a:pt x="1804" y="404"/>
                  <a:pt x="1822" y="395"/>
                </a:cubicBezTo>
                <a:close/>
                <a:moveTo>
                  <a:pt x="1785" y="317"/>
                </a:moveTo>
                <a:cubicBezTo>
                  <a:pt x="1787" y="316"/>
                  <a:pt x="1790" y="315"/>
                  <a:pt x="1792" y="314"/>
                </a:cubicBezTo>
                <a:cubicBezTo>
                  <a:pt x="1823" y="314"/>
                  <a:pt x="1828" y="352"/>
                  <a:pt x="1822" y="382"/>
                </a:cubicBezTo>
                <a:cubicBezTo>
                  <a:pt x="1820" y="382"/>
                  <a:pt x="1819" y="383"/>
                  <a:pt x="1817" y="384"/>
                </a:cubicBezTo>
                <a:cubicBezTo>
                  <a:pt x="1798" y="371"/>
                  <a:pt x="1782" y="350"/>
                  <a:pt x="1785" y="317"/>
                </a:cubicBezTo>
                <a:close/>
                <a:moveTo>
                  <a:pt x="1960" y="581"/>
                </a:moveTo>
                <a:cubicBezTo>
                  <a:pt x="1971" y="596"/>
                  <a:pt x="1989" y="607"/>
                  <a:pt x="2005" y="618"/>
                </a:cubicBezTo>
                <a:cubicBezTo>
                  <a:pt x="2017" y="627"/>
                  <a:pt x="2032" y="657"/>
                  <a:pt x="2040" y="671"/>
                </a:cubicBezTo>
                <a:cubicBezTo>
                  <a:pt x="2040" y="674"/>
                  <a:pt x="2040" y="678"/>
                  <a:pt x="2040" y="681"/>
                </a:cubicBezTo>
                <a:cubicBezTo>
                  <a:pt x="2039" y="682"/>
                  <a:pt x="2038" y="682"/>
                  <a:pt x="2037" y="683"/>
                </a:cubicBezTo>
                <a:cubicBezTo>
                  <a:pt x="2026" y="682"/>
                  <a:pt x="2017" y="670"/>
                  <a:pt x="2007" y="666"/>
                </a:cubicBezTo>
                <a:cubicBezTo>
                  <a:pt x="1973" y="655"/>
                  <a:pt x="1956" y="644"/>
                  <a:pt x="1938" y="618"/>
                </a:cubicBezTo>
                <a:cubicBezTo>
                  <a:pt x="1936" y="616"/>
                  <a:pt x="1933" y="614"/>
                  <a:pt x="1931" y="612"/>
                </a:cubicBezTo>
                <a:cubicBezTo>
                  <a:pt x="1931" y="607"/>
                  <a:pt x="1930" y="602"/>
                  <a:pt x="1930" y="597"/>
                </a:cubicBezTo>
                <a:cubicBezTo>
                  <a:pt x="1927" y="594"/>
                  <a:pt x="1924" y="590"/>
                  <a:pt x="1921" y="586"/>
                </a:cubicBezTo>
                <a:cubicBezTo>
                  <a:pt x="1916" y="571"/>
                  <a:pt x="1924" y="550"/>
                  <a:pt x="1932" y="543"/>
                </a:cubicBezTo>
                <a:cubicBezTo>
                  <a:pt x="1934" y="543"/>
                  <a:pt x="1936" y="543"/>
                  <a:pt x="1938" y="543"/>
                </a:cubicBezTo>
                <a:cubicBezTo>
                  <a:pt x="1945" y="555"/>
                  <a:pt x="1951" y="569"/>
                  <a:pt x="1960" y="581"/>
                </a:cubicBezTo>
                <a:close/>
                <a:moveTo>
                  <a:pt x="1948" y="512"/>
                </a:moveTo>
                <a:cubicBezTo>
                  <a:pt x="1949" y="511"/>
                  <a:pt x="1949" y="510"/>
                  <a:pt x="1950" y="509"/>
                </a:cubicBezTo>
                <a:cubicBezTo>
                  <a:pt x="1952" y="509"/>
                  <a:pt x="1954" y="509"/>
                  <a:pt x="1955" y="509"/>
                </a:cubicBezTo>
                <a:cubicBezTo>
                  <a:pt x="1968" y="529"/>
                  <a:pt x="1984" y="547"/>
                  <a:pt x="1994" y="569"/>
                </a:cubicBezTo>
                <a:cubicBezTo>
                  <a:pt x="1997" y="575"/>
                  <a:pt x="2007" y="578"/>
                  <a:pt x="2002" y="589"/>
                </a:cubicBezTo>
                <a:cubicBezTo>
                  <a:pt x="2002" y="590"/>
                  <a:pt x="2002" y="591"/>
                  <a:pt x="2002" y="592"/>
                </a:cubicBezTo>
                <a:cubicBezTo>
                  <a:pt x="2001" y="592"/>
                  <a:pt x="1999" y="592"/>
                  <a:pt x="1998" y="592"/>
                </a:cubicBezTo>
                <a:cubicBezTo>
                  <a:pt x="1984" y="579"/>
                  <a:pt x="1941" y="540"/>
                  <a:pt x="1948" y="512"/>
                </a:cubicBezTo>
                <a:close/>
                <a:moveTo>
                  <a:pt x="2085" y="625"/>
                </a:moveTo>
                <a:cubicBezTo>
                  <a:pt x="2088" y="639"/>
                  <a:pt x="2079" y="645"/>
                  <a:pt x="2077" y="653"/>
                </a:cubicBezTo>
                <a:cubicBezTo>
                  <a:pt x="2076" y="659"/>
                  <a:pt x="2075" y="665"/>
                  <a:pt x="2074" y="672"/>
                </a:cubicBezTo>
                <a:cubicBezTo>
                  <a:pt x="2071" y="674"/>
                  <a:pt x="2067" y="677"/>
                  <a:pt x="2064" y="680"/>
                </a:cubicBezTo>
                <a:cubicBezTo>
                  <a:pt x="2062" y="680"/>
                  <a:pt x="2061" y="680"/>
                  <a:pt x="2060" y="680"/>
                </a:cubicBezTo>
                <a:cubicBezTo>
                  <a:pt x="2057" y="675"/>
                  <a:pt x="2058" y="669"/>
                  <a:pt x="2056" y="663"/>
                </a:cubicBezTo>
                <a:cubicBezTo>
                  <a:pt x="2054" y="658"/>
                  <a:pt x="2051" y="653"/>
                  <a:pt x="2048" y="648"/>
                </a:cubicBezTo>
                <a:cubicBezTo>
                  <a:pt x="2044" y="632"/>
                  <a:pt x="2045" y="605"/>
                  <a:pt x="2046" y="589"/>
                </a:cubicBezTo>
                <a:cubicBezTo>
                  <a:pt x="2047" y="575"/>
                  <a:pt x="2040" y="561"/>
                  <a:pt x="2045" y="551"/>
                </a:cubicBezTo>
                <a:cubicBezTo>
                  <a:pt x="2061" y="555"/>
                  <a:pt x="2062" y="566"/>
                  <a:pt x="2069" y="579"/>
                </a:cubicBezTo>
                <a:cubicBezTo>
                  <a:pt x="2071" y="581"/>
                  <a:pt x="2074" y="584"/>
                  <a:pt x="2077" y="587"/>
                </a:cubicBezTo>
                <a:cubicBezTo>
                  <a:pt x="2076" y="594"/>
                  <a:pt x="2076" y="601"/>
                  <a:pt x="2076" y="608"/>
                </a:cubicBezTo>
                <a:cubicBezTo>
                  <a:pt x="2079" y="613"/>
                  <a:pt x="2082" y="619"/>
                  <a:pt x="2085" y="625"/>
                </a:cubicBezTo>
                <a:close/>
                <a:moveTo>
                  <a:pt x="2230" y="660"/>
                </a:moveTo>
                <a:cubicBezTo>
                  <a:pt x="2232" y="660"/>
                  <a:pt x="2234" y="660"/>
                  <a:pt x="2237" y="660"/>
                </a:cubicBezTo>
                <a:cubicBezTo>
                  <a:pt x="2237" y="661"/>
                  <a:pt x="2238" y="662"/>
                  <a:pt x="2239" y="664"/>
                </a:cubicBezTo>
                <a:cubicBezTo>
                  <a:pt x="2243" y="673"/>
                  <a:pt x="2233" y="678"/>
                  <a:pt x="2230" y="684"/>
                </a:cubicBezTo>
                <a:cubicBezTo>
                  <a:pt x="2217" y="708"/>
                  <a:pt x="2183" y="712"/>
                  <a:pt x="2165" y="730"/>
                </a:cubicBezTo>
                <a:cubicBezTo>
                  <a:pt x="2161" y="729"/>
                  <a:pt x="2160" y="728"/>
                  <a:pt x="2158" y="726"/>
                </a:cubicBezTo>
                <a:cubicBezTo>
                  <a:pt x="2150" y="686"/>
                  <a:pt x="2207" y="674"/>
                  <a:pt x="2230" y="660"/>
                </a:cubicBezTo>
                <a:close/>
                <a:moveTo>
                  <a:pt x="2224" y="588"/>
                </a:moveTo>
                <a:cubicBezTo>
                  <a:pt x="2225" y="588"/>
                  <a:pt x="2227" y="588"/>
                  <a:pt x="2228" y="588"/>
                </a:cubicBezTo>
                <a:cubicBezTo>
                  <a:pt x="2244" y="619"/>
                  <a:pt x="2195" y="650"/>
                  <a:pt x="2181" y="663"/>
                </a:cubicBezTo>
                <a:cubicBezTo>
                  <a:pt x="2180" y="663"/>
                  <a:pt x="2179" y="663"/>
                  <a:pt x="2178" y="663"/>
                </a:cubicBezTo>
                <a:cubicBezTo>
                  <a:pt x="2165" y="640"/>
                  <a:pt x="2213" y="600"/>
                  <a:pt x="2224" y="588"/>
                </a:cubicBezTo>
                <a:close/>
                <a:moveTo>
                  <a:pt x="2167" y="617"/>
                </a:moveTo>
                <a:cubicBezTo>
                  <a:pt x="2164" y="624"/>
                  <a:pt x="2159" y="626"/>
                  <a:pt x="2157" y="636"/>
                </a:cubicBezTo>
                <a:cubicBezTo>
                  <a:pt x="2155" y="638"/>
                  <a:pt x="2155" y="639"/>
                  <a:pt x="2150" y="639"/>
                </a:cubicBezTo>
                <a:cubicBezTo>
                  <a:pt x="2146" y="635"/>
                  <a:pt x="2142" y="630"/>
                  <a:pt x="2141" y="624"/>
                </a:cubicBezTo>
                <a:cubicBezTo>
                  <a:pt x="2139" y="614"/>
                  <a:pt x="2157" y="560"/>
                  <a:pt x="2161" y="555"/>
                </a:cubicBezTo>
                <a:cubicBezTo>
                  <a:pt x="2162" y="555"/>
                  <a:pt x="2163" y="555"/>
                  <a:pt x="2164" y="555"/>
                </a:cubicBezTo>
                <a:cubicBezTo>
                  <a:pt x="2168" y="563"/>
                  <a:pt x="2171" y="605"/>
                  <a:pt x="2167" y="617"/>
                </a:cubicBezTo>
                <a:close/>
                <a:moveTo>
                  <a:pt x="2228" y="724"/>
                </a:moveTo>
                <a:cubicBezTo>
                  <a:pt x="2241" y="719"/>
                  <a:pt x="2254" y="714"/>
                  <a:pt x="2268" y="709"/>
                </a:cubicBezTo>
                <a:cubicBezTo>
                  <a:pt x="2269" y="709"/>
                  <a:pt x="2270" y="709"/>
                  <a:pt x="2271" y="709"/>
                </a:cubicBezTo>
                <a:cubicBezTo>
                  <a:pt x="2273" y="711"/>
                  <a:pt x="2274" y="712"/>
                  <a:pt x="2275" y="714"/>
                </a:cubicBezTo>
                <a:cubicBezTo>
                  <a:pt x="2283" y="733"/>
                  <a:pt x="2260" y="758"/>
                  <a:pt x="2251" y="766"/>
                </a:cubicBezTo>
                <a:cubicBezTo>
                  <a:pt x="2246" y="771"/>
                  <a:pt x="2241" y="779"/>
                  <a:pt x="2234" y="783"/>
                </a:cubicBezTo>
                <a:cubicBezTo>
                  <a:pt x="2227" y="787"/>
                  <a:pt x="2220" y="786"/>
                  <a:pt x="2215" y="794"/>
                </a:cubicBezTo>
                <a:cubicBezTo>
                  <a:pt x="2214" y="797"/>
                  <a:pt x="2213" y="801"/>
                  <a:pt x="2212" y="805"/>
                </a:cubicBezTo>
                <a:cubicBezTo>
                  <a:pt x="2207" y="809"/>
                  <a:pt x="2202" y="814"/>
                  <a:pt x="2197" y="818"/>
                </a:cubicBezTo>
                <a:cubicBezTo>
                  <a:pt x="2175" y="831"/>
                  <a:pt x="2159" y="846"/>
                  <a:pt x="2142" y="863"/>
                </a:cubicBezTo>
                <a:cubicBezTo>
                  <a:pt x="2133" y="873"/>
                  <a:pt x="2121" y="885"/>
                  <a:pt x="2114" y="897"/>
                </a:cubicBezTo>
                <a:cubicBezTo>
                  <a:pt x="2112" y="901"/>
                  <a:pt x="2114" y="908"/>
                  <a:pt x="2110" y="910"/>
                </a:cubicBezTo>
                <a:cubicBezTo>
                  <a:pt x="2108" y="911"/>
                  <a:pt x="2103" y="910"/>
                  <a:pt x="2101" y="909"/>
                </a:cubicBezTo>
                <a:cubicBezTo>
                  <a:pt x="2084" y="898"/>
                  <a:pt x="2109" y="850"/>
                  <a:pt x="2113" y="837"/>
                </a:cubicBezTo>
                <a:cubicBezTo>
                  <a:pt x="2131" y="785"/>
                  <a:pt x="2179" y="745"/>
                  <a:pt x="2228" y="724"/>
                </a:cubicBezTo>
                <a:close/>
                <a:moveTo>
                  <a:pt x="2332" y="503"/>
                </a:moveTo>
                <a:cubicBezTo>
                  <a:pt x="2332" y="503"/>
                  <a:pt x="2333" y="503"/>
                  <a:pt x="2334" y="503"/>
                </a:cubicBezTo>
                <a:cubicBezTo>
                  <a:pt x="2340" y="499"/>
                  <a:pt x="2343" y="492"/>
                  <a:pt x="2349" y="488"/>
                </a:cubicBezTo>
                <a:cubicBezTo>
                  <a:pt x="2350" y="488"/>
                  <a:pt x="2352" y="488"/>
                  <a:pt x="2353" y="488"/>
                </a:cubicBezTo>
                <a:cubicBezTo>
                  <a:pt x="2373" y="500"/>
                  <a:pt x="2336" y="528"/>
                  <a:pt x="2331" y="533"/>
                </a:cubicBezTo>
                <a:cubicBezTo>
                  <a:pt x="2331" y="543"/>
                  <a:pt x="2330" y="552"/>
                  <a:pt x="2330" y="562"/>
                </a:cubicBezTo>
                <a:cubicBezTo>
                  <a:pt x="2327" y="574"/>
                  <a:pt x="2321" y="579"/>
                  <a:pt x="2322" y="597"/>
                </a:cubicBezTo>
                <a:cubicBezTo>
                  <a:pt x="2317" y="601"/>
                  <a:pt x="2313" y="609"/>
                  <a:pt x="2308" y="612"/>
                </a:cubicBezTo>
                <a:cubicBezTo>
                  <a:pt x="2307" y="612"/>
                  <a:pt x="2305" y="612"/>
                  <a:pt x="2303" y="612"/>
                </a:cubicBezTo>
                <a:cubicBezTo>
                  <a:pt x="2290" y="590"/>
                  <a:pt x="2307" y="587"/>
                  <a:pt x="2311" y="568"/>
                </a:cubicBezTo>
                <a:cubicBezTo>
                  <a:pt x="2311" y="545"/>
                  <a:pt x="2311" y="522"/>
                  <a:pt x="2311" y="499"/>
                </a:cubicBezTo>
                <a:cubicBezTo>
                  <a:pt x="2309" y="495"/>
                  <a:pt x="2307" y="491"/>
                  <a:pt x="2304" y="487"/>
                </a:cubicBezTo>
                <a:cubicBezTo>
                  <a:pt x="2303" y="481"/>
                  <a:pt x="2303" y="475"/>
                  <a:pt x="2302" y="469"/>
                </a:cubicBezTo>
                <a:cubicBezTo>
                  <a:pt x="2293" y="449"/>
                  <a:pt x="2277" y="433"/>
                  <a:pt x="2266" y="415"/>
                </a:cubicBezTo>
                <a:cubicBezTo>
                  <a:pt x="2267" y="409"/>
                  <a:pt x="2268" y="407"/>
                  <a:pt x="2271" y="403"/>
                </a:cubicBezTo>
                <a:cubicBezTo>
                  <a:pt x="2288" y="406"/>
                  <a:pt x="2315" y="450"/>
                  <a:pt x="2321" y="466"/>
                </a:cubicBezTo>
                <a:cubicBezTo>
                  <a:pt x="2326" y="481"/>
                  <a:pt x="2316" y="499"/>
                  <a:pt x="2332" y="503"/>
                </a:cubicBezTo>
                <a:close/>
                <a:moveTo>
                  <a:pt x="2429" y="858"/>
                </a:moveTo>
                <a:cubicBezTo>
                  <a:pt x="2430" y="862"/>
                  <a:pt x="2431" y="866"/>
                  <a:pt x="2431" y="869"/>
                </a:cubicBezTo>
                <a:cubicBezTo>
                  <a:pt x="2434" y="872"/>
                  <a:pt x="2437" y="875"/>
                  <a:pt x="2439" y="877"/>
                </a:cubicBezTo>
                <a:cubicBezTo>
                  <a:pt x="2443" y="885"/>
                  <a:pt x="2443" y="918"/>
                  <a:pt x="2439" y="925"/>
                </a:cubicBezTo>
                <a:cubicBezTo>
                  <a:pt x="2432" y="935"/>
                  <a:pt x="2404" y="953"/>
                  <a:pt x="2391" y="956"/>
                </a:cubicBezTo>
                <a:cubicBezTo>
                  <a:pt x="2382" y="957"/>
                  <a:pt x="2362" y="958"/>
                  <a:pt x="2359" y="954"/>
                </a:cubicBezTo>
                <a:cubicBezTo>
                  <a:pt x="2347" y="939"/>
                  <a:pt x="2378" y="917"/>
                  <a:pt x="2383" y="908"/>
                </a:cubicBezTo>
                <a:cubicBezTo>
                  <a:pt x="2383" y="906"/>
                  <a:pt x="2383" y="904"/>
                  <a:pt x="2383" y="903"/>
                </a:cubicBezTo>
                <a:cubicBezTo>
                  <a:pt x="2376" y="895"/>
                  <a:pt x="2365" y="894"/>
                  <a:pt x="2351" y="892"/>
                </a:cubicBezTo>
                <a:cubicBezTo>
                  <a:pt x="2349" y="888"/>
                  <a:pt x="2346" y="882"/>
                  <a:pt x="2347" y="877"/>
                </a:cubicBezTo>
                <a:cubicBezTo>
                  <a:pt x="2352" y="868"/>
                  <a:pt x="2365" y="866"/>
                  <a:pt x="2365" y="852"/>
                </a:cubicBezTo>
                <a:cubicBezTo>
                  <a:pt x="2365" y="851"/>
                  <a:pt x="2365" y="851"/>
                  <a:pt x="2364" y="850"/>
                </a:cubicBezTo>
                <a:cubicBezTo>
                  <a:pt x="2355" y="849"/>
                  <a:pt x="2346" y="847"/>
                  <a:pt x="2337" y="846"/>
                </a:cubicBezTo>
                <a:cubicBezTo>
                  <a:pt x="2335" y="844"/>
                  <a:pt x="2335" y="843"/>
                  <a:pt x="2335" y="839"/>
                </a:cubicBezTo>
                <a:cubicBezTo>
                  <a:pt x="2341" y="833"/>
                  <a:pt x="2348" y="827"/>
                  <a:pt x="2354" y="819"/>
                </a:cubicBezTo>
                <a:cubicBezTo>
                  <a:pt x="2355" y="818"/>
                  <a:pt x="2355" y="818"/>
                  <a:pt x="2355" y="817"/>
                </a:cubicBezTo>
                <a:cubicBezTo>
                  <a:pt x="2347" y="815"/>
                  <a:pt x="2341" y="822"/>
                  <a:pt x="2334" y="820"/>
                </a:cubicBezTo>
                <a:cubicBezTo>
                  <a:pt x="2330" y="818"/>
                  <a:pt x="2330" y="813"/>
                  <a:pt x="2330" y="807"/>
                </a:cubicBezTo>
                <a:cubicBezTo>
                  <a:pt x="2336" y="801"/>
                  <a:pt x="2341" y="794"/>
                  <a:pt x="2344" y="786"/>
                </a:cubicBezTo>
                <a:cubicBezTo>
                  <a:pt x="2338" y="776"/>
                  <a:pt x="2330" y="788"/>
                  <a:pt x="2325" y="791"/>
                </a:cubicBezTo>
                <a:cubicBezTo>
                  <a:pt x="2324" y="791"/>
                  <a:pt x="2324" y="790"/>
                  <a:pt x="2323" y="790"/>
                </a:cubicBezTo>
                <a:cubicBezTo>
                  <a:pt x="2318" y="769"/>
                  <a:pt x="2329" y="758"/>
                  <a:pt x="2329" y="739"/>
                </a:cubicBezTo>
                <a:cubicBezTo>
                  <a:pt x="2328" y="738"/>
                  <a:pt x="2326" y="737"/>
                  <a:pt x="2325" y="736"/>
                </a:cubicBezTo>
                <a:cubicBezTo>
                  <a:pt x="2313" y="746"/>
                  <a:pt x="2309" y="761"/>
                  <a:pt x="2302" y="775"/>
                </a:cubicBezTo>
                <a:cubicBezTo>
                  <a:pt x="2300" y="776"/>
                  <a:pt x="2299" y="776"/>
                  <a:pt x="2298" y="776"/>
                </a:cubicBezTo>
                <a:cubicBezTo>
                  <a:pt x="2297" y="776"/>
                  <a:pt x="2297" y="776"/>
                  <a:pt x="2297" y="776"/>
                </a:cubicBezTo>
                <a:cubicBezTo>
                  <a:pt x="2293" y="769"/>
                  <a:pt x="2293" y="757"/>
                  <a:pt x="2293" y="746"/>
                </a:cubicBezTo>
                <a:cubicBezTo>
                  <a:pt x="2293" y="713"/>
                  <a:pt x="2296" y="680"/>
                  <a:pt x="2318" y="667"/>
                </a:cubicBezTo>
                <a:cubicBezTo>
                  <a:pt x="2327" y="665"/>
                  <a:pt x="2337" y="662"/>
                  <a:pt x="2346" y="659"/>
                </a:cubicBezTo>
                <a:cubicBezTo>
                  <a:pt x="2375" y="659"/>
                  <a:pt x="2382" y="671"/>
                  <a:pt x="2392" y="689"/>
                </a:cubicBezTo>
                <a:cubicBezTo>
                  <a:pt x="2391" y="696"/>
                  <a:pt x="2389" y="699"/>
                  <a:pt x="2386" y="704"/>
                </a:cubicBezTo>
                <a:cubicBezTo>
                  <a:pt x="2387" y="718"/>
                  <a:pt x="2415" y="730"/>
                  <a:pt x="2422" y="744"/>
                </a:cubicBezTo>
                <a:cubicBezTo>
                  <a:pt x="2428" y="757"/>
                  <a:pt x="2436" y="797"/>
                  <a:pt x="2428" y="814"/>
                </a:cubicBezTo>
                <a:cubicBezTo>
                  <a:pt x="2425" y="822"/>
                  <a:pt x="2417" y="834"/>
                  <a:pt x="2415" y="842"/>
                </a:cubicBezTo>
                <a:cubicBezTo>
                  <a:pt x="2419" y="849"/>
                  <a:pt x="2424" y="853"/>
                  <a:pt x="2429" y="858"/>
                </a:cubicBezTo>
                <a:close/>
                <a:moveTo>
                  <a:pt x="2532" y="1305"/>
                </a:moveTo>
                <a:cubicBezTo>
                  <a:pt x="2532" y="1305"/>
                  <a:pt x="2533" y="1304"/>
                  <a:pt x="2533" y="1303"/>
                </a:cubicBezTo>
                <a:cubicBezTo>
                  <a:pt x="2534" y="1303"/>
                  <a:pt x="2534" y="1303"/>
                  <a:pt x="2535" y="1303"/>
                </a:cubicBezTo>
                <a:cubicBezTo>
                  <a:pt x="2566" y="1322"/>
                  <a:pt x="2565" y="1391"/>
                  <a:pt x="2534" y="1408"/>
                </a:cubicBezTo>
                <a:cubicBezTo>
                  <a:pt x="2515" y="1419"/>
                  <a:pt x="2491" y="1421"/>
                  <a:pt x="2483" y="1398"/>
                </a:cubicBezTo>
                <a:cubicBezTo>
                  <a:pt x="2484" y="1396"/>
                  <a:pt x="2483" y="1397"/>
                  <a:pt x="2484" y="1395"/>
                </a:cubicBezTo>
                <a:cubicBezTo>
                  <a:pt x="2489" y="1392"/>
                  <a:pt x="2498" y="1393"/>
                  <a:pt x="2504" y="1390"/>
                </a:cubicBezTo>
                <a:cubicBezTo>
                  <a:pt x="2517" y="1385"/>
                  <a:pt x="2533" y="1373"/>
                  <a:pt x="2537" y="1360"/>
                </a:cubicBezTo>
                <a:cubicBezTo>
                  <a:pt x="2545" y="1338"/>
                  <a:pt x="2527" y="1317"/>
                  <a:pt x="2532" y="1305"/>
                </a:cubicBezTo>
                <a:close/>
                <a:moveTo>
                  <a:pt x="2555" y="1282"/>
                </a:moveTo>
                <a:cubicBezTo>
                  <a:pt x="2541" y="1291"/>
                  <a:pt x="2518" y="1281"/>
                  <a:pt x="2513" y="1273"/>
                </a:cubicBezTo>
                <a:cubicBezTo>
                  <a:pt x="2513" y="1271"/>
                  <a:pt x="2513" y="1269"/>
                  <a:pt x="2513" y="1267"/>
                </a:cubicBezTo>
                <a:cubicBezTo>
                  <a:pt x="2519" y="1264"/>
                  <a:pt x="2526" y="1267"/>
                  <a:pt x="2533" y="1264"/>
                </a:cubicBezTo>
                <a:cubicBezTo>
                  <a:pt x="2551" y="1257"/>
                  <a:pt x="2565" y="1233"/>
                  <a:pt x="2558" y="1204"/>
                </a:cubicBezTo>
                <a:cubicBezTo>
                  <a:pt x="2556" y="1197"/>
                  <a:pt x="2551" y="1195"/>
                  <a:pt x="2550" y="1186"/>
                </a:cubicBezTo>
                <a:cubicBezTo>
                  <a:pt x="2551" y="1185"/>
                  <a:pt x="2552" y="1185"/>
                  <a:pt x="2553" y="1184"/>
                </a:cubicBezTo>
                <a:cubicBezTo>
                  <a:pt x="2567" y="1185"/>
                  <a:pt x="2571" y="1194"/>
                  <a:pt x="2577" y="1204"/>
                </a:cubicBezTo>
                <a:cubicBezTo>
                  <a:pt x="2579" y="1206"/>
                  <a:pt x="2582" y="1209"/>
                  <a:pt x="2584" y="1211"/>
                </a:cubicBezTo>
                <a:cubicBezTo>
                  <a:pt x="2596" y="1239"/>
                  <a:pt x="2568" y="1274"/>
                  <a:pt x="2555" y="1282"/>
                </a:cubicBezTo>
                <a:close/>
                <a:moveTo>
                  <a:pt x="2571" y="1146"/>
                </a:moveTo>
                <a:cubicBezTo>
                  <a:pt x="2562" y="1141"/>
                  <a:pt x="2569" y="1128"/>
                  <a:pt x="2566" y="1118"/>
                </a:cubicBezTo>
                <a:cubicBezTo>
                  <a:pt x="2563" y="1108"/>
                  <a:pt x="2556" y="1102"/>
                  <a:pt x="2556" y="1086"/>
                </a:cubicBezTo>
                <a:cubicBezTo>
                  <a:pt x="2557" y="1086"/>
                  <a:pt x="2559" y="1085"/>
                  <a:pt x="2561" y="1084"/>
                </a:cubicBezTo>
                <a:cubicBezTo>
                  <a:pt x="2565" y="1084"/>
                  <a:pt x="2569" y="1084"/>
                  <a:pt x="2572" y="1084"/>
                </a:cubicBezTo>
                <a:cubicBezTo>
                  <a:pt x="2577" y="1092"/>
                  <a:pt x="2589" y="1134"/>
                  <a:pt x="2587" y="1144"/>
                </a:cubicBezTo>
                <a:cubicBezTo>
                  <a:pt x="2583" y="1146"/>
                  <a:pt x="2575" y="1148"/>
                  <a:pt x="2571" y="1146"/>
                </a:cubicBezTo>
                <a:close/>
                <a:moveTo>
                  <a:pt x="2568" y="1015"/>
                </a:moveTo>
                <a:cubicBezTo>
                  <a:pt x="2563" y="1025"/>
                  <a:pt x="2560" y="1031"/>
                  <a:pt x="2553" y="1037"/>
                </a:cubicBezTo>
                <a:cubicBezTo>
                  <a:pt x="2548" y="1038"/>
                  <a:pt x="2545" y="1037"/>
                  <a:pt x="2541" y="1036"/>
                </a:cubicBezTo>
                <a:cubicBezTo>
                  <a:pt x="2538" y="1015"/>
                  <a:pt x="2563" y="1006"/>
                  <a:pt x="2556" y="983"/>
                </a:cubicBezTo>
                <a:cubicBezTo>
                  <a:pt x="2554" y="981"/>
                  <a:pt x="2552" y="978"/>
                  <a:pt x="2550" y="975"/>
                </a:cubicBezTo>
                <a:cubicBezTo>
                  <a:pt x="2549" y="971"/>
                  <a:pt x="2548" y="966"/>
                  <a:pt x="2547" y="961"/>
                </a:cubicBezTo>
                <a:cubicBezTo>
                  <a:pt x="2541" y="953"/>
                  <a:pt x="2530" y="945"/>
                  <a:pt x="2522" y="940"/>
                </a:cubicBezTo>
                <a:cubicBezTo>
                  <a:pt x="2512" y="933"/>
                  <a:pt x="2495" y="937"/>
                  <a:pt x="2493" y="922"/>
                </a:cubicBezTo>
                <a:cubicBezTo>
                  <a:pt x="2495" y="920"/>
                  <a:pt x="2496" y="919"/>
                  <a:pt x="2498" y="917"/>
                </a:cubicBezTo>
                <a:cubicBezTo>
                  <a:pt x="2555" y="917"/>
                  <a:pt x="2597" y="960"/>
                  <a:pt x="2568" y="1015"/>
                </a:cubicBezTo>
                <a:close/>
                <a:moveTo>
                  <a:pt x="2503" y="888"/>
                </a:moveTo>
                <a:cubicBezTo>
                  <a:pt x="2500" y="890"/>
                  <a:pt x="2500" y="890"/>
                  <a:pt x="2497" y="890"/>
                </a:cubicBezTo>
                <a:cubicBezTo>
                  <a:pt x="2491" y="885"/>
                  <a:pt x="2489" y="867"/>
                  <a:pt x="2484" y="859"/>
                </a:cubicBezTo>
                <a:cubicBezTo>
                  <a:pt x="2478" y="848"/>
                  <a:pt x="2462" y="840"/>
                  <a:pt x="2452" y="833"/>
                </a:cubicBezTo>
                <a:cubicBezTo>
                  <a:pt x="2452" y="830"/>
                  <a:pt x="2452" y="828"/>
                  <a:pt x="2452" y="826"/>
                </a:cubicBezTo>
                <a:cubicBezTo>
                  <a:pt x="2453" y="823"/>
                  <a:pt x="2453" y="823"/>
                  <a:pt x="2455" y="822"/>
                </a:cubicBezTo>
                <a:cubicBezTo>
                  <a:pt x="2457" y="822"/>
                  <a:pt x="2460" y="821"/>
                  <a:pt x="2462" y="821"/>
                </a:cubicBezTo>
                <a:cubicBezTo>
                  <a:pt x="2499" y="820"/>
                  <a:pt x="2507" y="850"/>
                  <a:pt x="2503" y="888"/>
                </a:cubicBezTo>
                <a:close/>
                <a:moveTo>
                  <a:pt x="2457" y="1004"/>
                </a:moveTo>
                <a:cubicBezTo>
                  <a:pt x="2459" y="1014"/>
                  <a:pt x="2461" y="1023"/>
                  <a:pt x="2463" y="1033"/>
                </a:cubicBezTo>
                <a:cubicBezTo>
                  <a:pt x="2468" y="1043"/>
                  <a:pt x="2487" y="1050"/>
                  <a:pt x="2497" y="1057"/>
                </a:cubicBezTo>
                <a:cubicBezTo>
                  <a:pt x="2509" y="1065"/>
                  <a:pt x="2522" y="1084"/>
                  <a:pt x="2529" y="1097"/>
                </a:cubicBezTo>
                <a:cubicBezTo>
                  <a:pt x="2532" y="1101"/>
                  <a:pt x="2530" y="1108"/>
                  <a:pt x="2530" y="1112"/>
                </a:cubicBezTo>
                <a:cubicBezTo>
                  <a:pt x="2528" y="1138"/>
                  <a:pt x="2515" y="1152"/>
                  <a:pt x="2500" y="1164"/>
                </a:cubicBezTo>
                <a:cubicBezTo>
                  <a:pt x="2495" y="1168"/>
                  <a:pt x="2490" y="1172"/>
                  <a:pt x="2486" y="1175"/>
                </a:cubicBezTo>
                <a:cubicBezTo>
                  <a:pt x="2481" y="1182"/>
                  <a:pt x="2487" y="1196"/>
                  <a:pt x="2484" y="1205"/>
                </a:cubicBezTo>
                <a:cubicBezTo>
                  <a:pt x="2482" y="1208"/>
                  <a:pt x="2479" y="1211"/>
                  <a:pt x="2476" y="1214"/>
                </a:cubicBezTo>
                <a:cubicBezTo>
                  <a:pt x="2476" y="1218"/>
                  <a:pt x="2475" y="1222"/>
                  <a:pt x="2474" y="1226"/>
                </a:cubicBezTo>
                <a:cubicBezTo>
                  <a:pt x="2466" y="1239"/>
                  <a:pt x="2448" y="1244"/>
                  <a:pt x="2441" y="1257"/>
                </a:cubicBezTo>
                <a:cubicBezTo>
                  <a:pt x="2442" y="1269"/>
                  <a:pt x="2451" y="1273"/>
                  <a:pt x="2448" y="1291"/>
                </a:cubicBezTo>
                <a:cubicBezTo>
                  <a:pt x="2444" y="1315"/>
                  <a:pt x="2417" y="1344"/>
                  <a:pt x="2380" y="1337"/>
                </a:cubicBezTo>
                <a:cubicBezTo>
                  <a:pt x="2370" y="1334"/>
                  <a:pt x="2368" y="1328"/>
                  <a:pt x="2353" y="1328"/>
                </a:cubicBezTo>
                <a:cubicBezTo>
                  <a:pt x="2344" y="1314"/>
                  <a:pt x="2307" y="1290"/>
                  <a:pt x="2314" y="1265"/>
                </a:cubicBezTo>
                <a:cubicBezTo>
                  <a:pt x="2314" y="1264"/>
                  <a:pt x="2314" y="1264"/>
                  <a:pt x="2314" y="1263"/>
                </a:cubicBezTo>
                <a:cubicBezTo>
                  <a:pt x="2321" y="1259"/>
                  <a:pt x="2360" y="1271"/>
                  <a:pt x="2371" y="1275"/>
                </a:cubicBezTo>
                <a:cubicBezTo>
                  <a:pt x="2374" y="1273"/>
                  <a:pt x="2374" y="1273"/>
                  <a:pt x="2375" y="1269"/>
                </a:cubicBezTo>
                <a:cubicBezTo>
                  <a:pt x="2368" y="1256"/>
                  <a:pt x="2350" y="1249"/>
                  <a:pt x="2348" y="1233"/>
                </a:cubicBezTo>
                <a:cubicBezTo>
                  <a:pt x="2348" y="1231"/>
                  <a:pt x="2349" y="1230"/>
                  <a:pt x="2350" y="1228"/>
                </a:cubicBezTo>
                <a:cubicBezTo>
                  <a:pt x="2360" y="1225"/>
                  <a:pt x="2373" y="1224"/>
                  <a:pt x="2387" y="1222"/>
                </a:cubicBezTo>
                <a:cubicBezTo>
                  <a:pt x="2388" y="1221"/>
                  <a:pt x="2388" y="1220"/>
                  <a:pt x="2389" y="1219"/>
                </a:cubicBezTo>
                <a:cubicBezTo>
                  <a:pt x="2388" y="1211"/>
                  <a:pt x="2366" y="1193"/>
                  <a:pt x="2359" y="1190"/>
                </a:cubicBezTo>
                <a:cubicBezTo>
                  <a:pt x="2359" y="1188"/>
                  <a:pt x="2359" y="1185"/>
                  <a:pt x="2359" y="1183"/>
                </a:cubicBezTo>
                <a:cubicBezTo>
                  <a:pt x="2369" y="1173"/>
                  <a:pt x="2405" y="1175"/>
                  <a:pt x="2413" y="1164"/>
                </a:cubicBezTo>
                <a:cubicBezTo>
                  <a:pt x="2416" y="1154"/>
                  <a:pt x="2376" y="1142"/>
                  <a:pt x="2372" y="1123"/>
                </a:cubicBezTo>
                <a:cubicBezTo>
                  <a:pt x="2383" y="1117"/>
                  <a:pt x="2404" y="1116"/>
                  <a:pt x="2417" y="1116"/>
                </a:cubicBezTo>
                <a:cubicBezTo>
                  <a:pt x="2418" y="1116"/>
                  <a:pt x="2419" y="1115"/>
                  <a:pt x="2420" y="1115"/>
                </a:cubicBezTo>
                <a:cubicBezTo>
                  <a:pt x="2415" y="1097"/>
                  <a:pt x="2386" y="1093"/>
                  <a:pt x="2375" y="1080"/>
                </a:cubicBezTo>
                <a:cubicBezTo>
                  <a:pt x="2372" y="1060"/>
                  <a:pt x="2396" y="1055"/>
                  <a:pt x="2402" y="1043"/>
                </a:cubicBezTo>
                <a:cubicBezTo>
                  <a:pt x="2402" y="1042"/>
                  <a:pt x="2402" y="1040"/>
                  <a:pt x="2402" y="1039"/>
                </a:cubicBezTo>
                <a:cubicBezTo>
                  <a:pt x="2397" y="1036"/>
                  <a:pt x="2392" y="1032"/>
                  <a:pt x="2386" y="1029"/>
                </a:cubicBezTo>
                <a:cubicBezTo>
                  <a:pt x="2381" y="1029"/>
                  <a:pt x="2377" y="1028"/>
                  <a:pt x="2372" y="1028"/>
                </a:cubicBezTo>
                <a:cubicBezTo>
                  <a:pt x="2369" y="1025"/>
                  <a:pt x="2365" y="1023"/>
                  <a:pt x="2362" y="1020"/>
                </a:cubicBezTo>
                <a:cubicBezTo>
                  <a:pt x="2359" y="1020"/>
                  <a:pt x="2355" y="1019"/>
                  <a:pt x="2351" y="1018"/>
                </a:cubicBezTo>
                <a:cubicBezTo>
                  <a:pt x="2342" y="1012"/>
                  <a:pt x="2352" y="1002"/>
                  <a:pt x="2355" y="997"/>
                </a:cubicBezTo>
                <a:cubicBezTo>
                  <a:pt x="2364" y="985"/>
                  <a:pt x="2373" y="975"/>
                  <a:pt x="2388" y="969"/>
                </a:cubicBezTo>
                <a:cubicBezTo>
                  <a:pt x="2393" y="968"/>
                  <a:pt x="2399" y="967"/>
                  <a:pt x="2404" y="966"/>
                </a:cubicBezTo>
                <a:cubicBezTo>
                  <a:pt x="2423" y="968"/>
                  <a:pt x="2452" y="989"/>
                  <a:pt x="2457" y="1004"/>
                </a:cubicBezTo>
                <a:close/>
                <a:moveTo>
                  <a:pt x="2431" y="1502"/>
                </a:moveTo>
                <a:cubicBezTo>
                  <a:pt x="2437" y="1542"/>
                  <a:pt x="2399" y="1554"/>
                  <a:pt x="2372" y="1565"/>
                </a:cubicBezTo>
                <a:cubicBezTo>
                  <a:pt x="2356" y="1571"/>
                  <a:pt x="2354" y="1592"/>
                  <a:pt x="2340" y="1599"/>
                </a:cubicBezTo>
                <a:cubicBezTo>
                  <a:pt x="2332" y="1603"/>
                  <a:pt x="2291" y="1602"/>
                  <a:pt x="2282" y="1599"/>
                </a:cubicBezTo>
                <a:cubicBezTo>
                  <a:pt x="2277" y="1597"/>
                  <a:pt x="2275" y="1592"/>
                  <a:pt x="2268" y="1591"/>
                </a:cubicBezTo>
                <a:cubicBezTo>
                  <a:pt x="2257" y="1589"/>
                  <a:pt x="2246" y="1593"/>
                  <a:pt x="2238" y="1589"/>
                </a:cubicBezTo>
                <a:cubicBezTo>
                  <a:pt x="2201" y="1571"/>
                  <a:pt x="2213" y="1489"/>
                  <a:pt x="2229" y="1456"/>
                </a:cubicBezTo>
                <a:cubicBezTo>
                  <a:pt x="2231" y="1455"/>
                  <a:pt x="2234" y="1455"/>
                  <a:pt x="2236" y="1455"/>
                </a:cubicBezTo>
                <a:cubicBezTo>
                  <a:pt x="2238" y="1459"/>
                  <a:pt x="2238" y="1464"/>
                  <a:pt x="2241" y="1469"/>
                </a:cubicBezTo>
                <a:cubicBezTo>
                  <a:pt x="2247" y="1480"/>
                  <a:pt x="2255" y="1491"/>
                  <a:pt x="2260" y="1504"/>
                </a:cubicBezTo>
                <a:cubicBezTo>
                  <a:pt x="2261" y="1504"/>
                  <a:pt x="2261" y="1504"/>
                  <a:pt x="2261" y="1504"/>
                </a:cubicBezTo>
                <a:cubicBezTo>
                  <a:pt x="2264" y="1503"/>
                  <a:pt x="2263" y="1504"/>
                  <a:pt x="2264" y="1502"/>
                </a:cubicBezTo>
                <a:cubicBezTo>
                  <a:pt x="2268" y="1497"/>
                  <a:pt x="2266" y="1489"/>
                  <a:pt x="2268" y="1481"/>
                </a:cubicBezTo>
                <a:cubicBezTo>
                  <a:pt x="2270" y="1473"/>
                  <a:pt x="2274" y="1456"/>
                  <a:pt x="2279" y="1449"/>
                </a:cubicBezTo>
                <a:cubicBezTo>
                  <a:pt x="2279" y="1449"/>
                  <a:pt x="2280" y="1449"/>
                  <a:pt x="2280" y="1449"/>
                </a:cubicBezTo>
                <a:cubicBezTo>
                  <a:pt x="2284" y="1452"/>
                  <a:pt x="2284" y="1457"/>
                  <a:pt x="2287" y="1462"/>
                </a:cubicBezTo>
                <a:cubicBezTo>
                  <a:pt x="2295" y="1474"/>
                  <a:pt x="2308" y="1486"/>
                  <a:pt x="2315" y="1501"/>
                </a:cubicBezTo>
                <a:cubicBezTo>
                  <a:pt x="2316" y="1501"/>
                  <a:pt x="2318" y="1500"/>
                  <a:pt x="2319" y="1500"/>
                </a:cubicBezTo>
                <a:cubicBezTo>
                  <a:pt x="2323" y="1484"/>
                  <a:pt x="2320" y="1459"/>
                  <a:pt x="2319" y="1441"/>
                </a:cubicBezTo>
                <a:cubicBezTo>
                  <a:pt x="2320" y="1441"/>
                  <a:pt x="2321" y="1440"/>
                  <a:pt x="2322" y="1440"/>
                </a:cubicBezTo>
                <a:cubicBezTo>
                  <a:pt x="2323" y="1439"/>
                  <a:pt x="2324" y="1439"/>
                  <a:pt x="2326" y="1439"/>
                </a:cubicBezTo>
                <a:cubicBezTo>
                  <a:pt x="2335" y="1449"/>
                  <a:pt x="2343" y="1459"/>
                  <a:pt x="2352" y="1469"/>
                </a:cubicBezTo>
                <a:cubicBezTo>
                  <a:pt x="2353" y="1469"/>
                  <a:pt x="2354" y="1469"/>
                  <a:pt x="2355" y="1469"/>
                </a:cubicBezTo>
                <a:cubicBezTo>
                  <a:pt x="2363" y="1453"/>
                  <a:pt x="2335" y="1421"/>
                  <a:pt x="2342" y="1406"/>
                </a:cubicBezTo>
                <a:cubicBezTo>
                  <a:pt x="2343" y="1404"/>
                  <a:pt x="2342" y="1405"/>
                  <a:pt x="2345" y="1404"/>
                </a:cubicBezTo>
                <a:cubicBezTo>
                  <a:pt x="2355" y="1410"/>
                  <a:pt x="2370" y="1421"/>
                  <a:pt x="2383" y="1422"/>
                </a:cubicBezTo>
                <a:cubicBezTo>
                  <a:pt x="2383" y="1420"/>
                  <a:pt x="2384" y="1419"/>
                  <a:pt x="2385" y="1418"/>
                </a:cubicBezTo>
                <a:cubicBezTo>
                  <a:pt x="2383" y="1396"/>
                  <a:pt x="2357" y="1389"/>
                  <a:pt x="2356" y="1362"/>
                </a:cubicBezTo>
                <a:cubicBezTo>
                  <a:pt x="2358" y="1361"/>
                  <a:pt x="2360" y="1360"/>
                  <a:pt x="2362" y="1360"/>
                </a:cubicBezTo>
                <a:cubicBezTo>
                  <a:pt x="2377" y="1362"/>
                  <a:pt x="2391" y="1364"/>
                  <a:pt x="2406" y="1366"/>
                </a:cubicBezTo>
                <a:cubicBezTo>
                  <a:pt x="2428" y="1374"/>
                  <a:pt x="2461" y="1408"/>
                  <a:pt x="2447" y="1447"/>
                </a:cubicBezTo>
                <a:cubicBezTo>
                  <a:pt x="2443" y="1459"/>
                  <a:pt x="2429" y="1465"/>
                  <a:pt x="2425" y="1478"/>
                </a:cubicBezTo>
                <a:cubicBezTo>
                  <a:pt x="2430" y="1485"/>
                  <a:pt x="2429" y="1490"/>
                  <a:pt x="2431" y="1502"/>
                </a:cubicBezTo>
                <a:close/>
                <a:moveTo>
                  <a:pt x="2649" y="2020"/>
                </a:moveTo>
                <a:cubicBezTo>
                  <a:pt x="2669" y="2027"/>
                  <a:pt x="2687" y="2044"/>
                  <a:pt x="2702" y="2057"/>
                </a:cubicBezTo>
                <a:cubicBezTo>
                  <a:pt x="2703" y="2072"/>
                  <a:pt x="2670" y="2060"/>
                  <a:pt x="2655" y="2063"/>
                </a:cubicBezTo>
                <a:cubicBezTo>
                  <a:pt x="2630" y="2067"/>
                  <a:pt x="2575" y="2040"/>
                  <a:pt x="2567" y="2025"/>
                </a:cubicBezTo>
                <a:cubicBezTo>
                  <a:pt x="2567" y="2023"/>
                  <a:pt x="2568" y="2021"/>
                  <a:pt x="2568" y="2020"/>
                </a:cubicBezTo>
                <a:cubicBezTo>
                  <a:pt x="2569" y="2018"/>
                  <a:pt x="2569" y="2018"/>
                  <a:pt x="2571" y="2017"/>
                </a:cubicBezTo>
                <a:cubicBezTo>
                  <a:pt x="2577" y="2018"/>
                  <a:pt x="2583" y="2020"/>
                  <a:pt x="2589" y="2021"/>
                </a:cubicBezTo>
                <a:cubicBezTo>
                  <a:pt x="2609" y="2024"/>
                  <a:pt x="2631" y="2013"/>
                  <a:pt x="2649" y="2020"/>
                </a:cubicBezTo>
                <a:close/>
                <a:moveTo>
                  <a:pt x="2635" y="1869"/>
                </a:moveTo>
                <a:cubicBezTo>
                  <a:pt x="2659" y="1877"/>
                  <a:pt x="2678" y="1935"/>
                  <a:pt x="2673" y="1969"/>
                </a:cubicBezTo>
                <a:cubicBezTo>
                  <a:pt x="2672" y="1969"/>
                  <a:pt x="2670" y="1969"/>
                  <a:pt x="2668" y="1970"/>
                </a:cubicBezTo>
                <a:cubicBezTo>
                  <a:pt x="2657" y="1960"/>
                  <a:pt x="2643" y="1947"/>
                  <a:pt x="2640" y="1930"/>
                </a:cubicBezTo>
                <a:cubicBezTo>
                  <a:pt x="2639" y="1915"/>
                  <a:pt x="2639" y="1901"/>
                  <a:pt x="2638" y="1887"/>
                </a:cubicBezTo>
                <a:cubicBezTo>
                  <a:pt x="2637" y="1881"/>
                  <a:pt x="2632" y="1877"/>
                  <a:pt x="2635" y="1869"/>
                </a:cubicBezTo>
                <a:close/>
                <a:moveTo>
                  <a:pt x="2721" y="2104"/>
                </a:moveTo>
                <a:cubicBezTo>
                  <a:pt x="2746" y="2104"/>
                  <a:pt x="2795" y="2123"/>
                  <a:pt x="2783" y="2148"/>
                </a:cubicBezTo>
                <a:cubicBezTo>
                  <a:pt x="2771" y="2151"/>
                  <a:pt x="2758" y="2150"/>
                  <a:pt x="2744" y="2154"/>
                </a:cubicBezTo>
                <a:cubicBezTo>
                  <a:pt x="2743" y="2156"/>
                  <a:pt x="2743" y="2157"/>
                  <a:pt x="2742" y="2159"/>
                </a:cubicBezTo>
                <a:cubicBezTo>
                  <a:pt x="2751" y="2167"/>
                  <a:pt x="2765" y="2169"/>
                  <a:pt x="2774" y="2177"/>
                </a:cubicBezTo>
                <a:cubicBezTo>
                  <a:pt x="2774" y="2178"/>
                  <a:pt x="2774" y="2178"/>
                  <a:pt x="2774" y="2178"/>
                </a:cubicBezTo>
                <a:cubicBezTo>
                  <a:pt x="2765" y="2188"/>
                  <a:pt x="2742" y="2185"/>
                  <a:pt x="2734" y="2196"/>
                </a:cubicBezTo>
                <a:cubicBezTo>
                  <a:pt x="2746" y="2209"/>
                  <a:pt x="2776" y="2195"/>
                  <a:pt x="2785" y="2213"/>
                </a:cubicBezTo>
                <a:cubicBezTo>
                  <a:pt x="2777" y="2226"/>
                  <a:pt x="2735" y="2248"/>
                  <a:pt x="2710" y="2244"/>
                </a:cubicBezTo>
                <a:cubicBezTo>
                  <a:pt x="2704" y="2241"/>
                  <a:pt x="2698" y="2239"/>
                  <a:pt x="2692" y="2236"/>
                </a:cubicBezTo>
                <a:cubicBezTo>
                  <a:pt x="2688" y="2236"/>
                  <a:pt x="2684" y="2236"/>
                  <a:pt x="2681" y="2235"/>
                </a:cubicBezTo>
                <a:cubicBezTo>
                  <a:pt x="2667" y="2230"/>
                  <a:pt x="2657" y="2207"/>
                  <a:pt x="2648" y="2196"/>
                </a:cubicBezTo>
                <a:cubicBezTo>
                  <a:pt x="2643" y="2189"/>
                  <a:pt x="2621" y="2177"/>
                  <a:pt x="2619" y="2170"/>
                </a:cubicBezTo>
                <a:cubicBezTo>
                  <a:pt x="2617" y="2160"/>
                  <a:pt x="2637" y="2157"/>
                  <a:pt x="2642" y="2153"/>
                </a:cubicBezTo>
                <a:cubicBezTo>
                  <a:pt x="2659" y="2142"/>
                  <a:pt x="2672" y="2126"/>
                  <a:pt x="2689" y="2116"/>
                </a:cubicBezTo>
                <a:cubicBezTo>
                  <a:pt x="2699" y="2110"/>
                  <a:pt x="2711" y="2109"/>
                  <a:pt x="2721" y="2104"/>
                </a:cubicBezTo>
                <a:close/>
                <a:moveTo>
                  <a:pt x="2723" y="1938"/>
                </a:moveTo>
                <a:cubicBezTo>
                  <a:pt x="2724" y="1939"/>
                  <a:pt x="2725" y="1939"/>
                  <a:pt x="2726" y="1939"/>
                </a:cubicBezTo>
                <a:cubicBezTo>
                  <a:pt x="2735" y="1944"/>
                  <a:pt x="2736" y="1952"/>
                  <a:pt x="2741" y="1960"/>
                </a:cubicBezTo>
                <a:cubicBezTo>
                  <a:pt x="2751" y="1977"/>
                  <a:pt x="2762" y="2001"/>
                  <a:pt x="2756" y="2031"/>
                </a:cubicBezTo>
                <a:cubicBezTo>
                  <a:pt x="2753" y="2038"/>
                  <a:pt x="2751" y="2045"/>
                  <a:pt x="2748" y="2052"/>
                </a:cubicBezTo>
                <a:cubicBezTo>
                  <a:pt x="2748" y="2058"/>
                  <a:pt x="2748" y="2064"/>
                  <a:pt x="2747" y="2071"/>
                </a:cubicBezTo>
                <a:cubicBezTo>
                  <a:pt x="2746" y="2071"/>
                  <a:pt x="2745" y="2072"/>
                  <a:pt x="2742" y="2072"/>
                </a:cubicBezTo>
                <a:cubicBezTo>
                  <a:pt x="2732" y="2062"/>
                  <a:pt x="2718" y="2047"/>
                  <a:pt x="2713" y="2032"/>
                </a:cubicBezTo>
                <a:cubicBezTo>
                  <a:pt x="2706" y="2007"/>
                  <a:pt x="2713" y="1953"/>
                  <a:pt x="2723" y="1938"/>
                </a:cubicBezTo>
                <a:close/>
                <a:moveTo>
                  <a:pt x="2603" y="1943"/>
                </a:moveTo>
                <a:cubicBezTo>
                  <a:pt x="2593" y="1947"/>
                  <a:pt x="2583" y="1937"/>
                  <a:pt x="2572" y="1939"/>
                </a:cubicBezTo>
                <a:cubicBezTo>
                  <a:pt x="2546" y="1943"/>
                  <a:pt x="2507" y="1941"/>
                  <a:pt x="2496" y="1922"/>
                </a:cubicBezTo>
                <a:cubicBezTo>
                  <a:pt x="2497" y="1919"/>
                  <a:pt x="2497" y="1916"/>
                  <a:pt x="2498" y="1913"/>
                </a:cubicBezTo>
                <a:cubicBezTo>
                  <a:pt x="2507" y="1910"/>
                  <a:pt x="2525" y="1911"/>
                  <a:pt x="2534" y="1907"/>
                </a:cubicBezTo>
                <a:cubicBezTo>
                  <a:pt x="2564" y="1907"/>
                  <a:pt x="2601" y="1915"/>
                  <a:pt x="2605" y="1941"/>
                </a:cubicBezTo>
                <a:cubicBezTo>
                  <a:pt x="2604" y="1942"/>
                  <a:pt x="2604" y="1942"/>
                  <a:pt x="2603" y="1943"/>
                </a:cubicBezTo>
                <a:close/>
                <a:moveTo>
                  <a:pt x="2496" y="2527"/>
                </a:moveTo>
                <a:cubicBezTo>
                  <a:pt x="2494" y="2526"/>
                  <a:pt x="2492" y="2526"/>
                  <a:pt x="2489" y="2525"/>
                </a:cubicBezTo>
                <a:cubicBezTo>
                  <a:pt x="2473" y="2518"/>
                  <a:pt x="2482" y="2500"/>
                  <a:pt x="2479" y="2479"/>
                </a:cubicBezTo>
                <a:cubicBezTo>
                  <a:pt x="2478" y="2454"/>
                  <a:pt x="2477" y="2428"/>
                  <a:pt x="2476" y="2403"/>
                </a:cubicBezTo>
                <a:cubicBezTo>
                  <a:pt x="2471" y="2375"/>
                  <a:pt x="2457" y="2345"/>
                  <a:pt x="2481" y="2323"/>
                </a:cubicBezTo>
                <a:cubicBezTo>
                  <a:pt x="2484" y="2323"/>
                  <a:pt x="2486" y="2323"/>
                  <a:pt x="2488" y="2323"/>
                </a:cubicBezTo>
                <a:cubicBezTo>
                  <a:pt x="2498" y="2333"/>
                  <a:pt x="2492" y="2348"/>
                  <a:pt x="2496" y="2365"/>
                </a:cubicBezTo>
                <a:cubicBezTo>
                  <a:pt x="2506" y="2411"/>
                  <a:pt x="2506" y="2472"/>
                  <a:pt x="2501" y="2523"/>
                </a:cubicBezTo>
                <a:cubicBezTo>
                  <a:pt x="2499" y="2525"/>
                  <a:pt x="2498" y="2526"/>
                  <a:pt x="2496" y="2527"/>
                </a:cubicBezTo>
                <a:close/>
                <a:moveTo>
                  <a:pt x="2489" y="2599"/>
                </a:moveTo>
                <a:cubicBezTo>
                  <a:pt x="2463" y="2600"/>
                  <a:pt x="2459" y="2571"/>
                  <a:pt x="2478" y="2560"/>
                </a:cubicBezTo>
                <a:cubicBezTo>
                  <a:pt x="2501" y="2563"/>
                  <a:pt x="2509" y="2587"/>
                  <a:pt x="2489" y="2599"/>
                </a:cubicBezTo>
                <a:close/>
                <a:moveTo>
                  <a:pt x="2460" y="2277"/>
                </a:moveTo>
                <a:cubicBezTo>
                  <a:pt x="2459" y="2272"/>
                  <a:pt x="2459" y="2266"/>
                  <a:pt x="2460" y="2262"/>
                </a:cubicBezTo>
                <a:cubicBezTo>
                  <a:pt x="2463" y="2257"/>
                  <a:pt x="2468" y="2257"/>
                  <a:pt x="2474" y="2254"/>
                </a:cubicBezTo>
                <a:cubicBezTo>
                  <a:pt x="2476" y="2255"/>
                  <a:pt x="2477" y="2255"/>
                  <a:pt x="2479" y="2255"/>
                </a:cubicBezTo>
                <a:cubicBezTo>
                  <a:pt x="2484" y="2258"/>
                  <a:pt x="2491" y="2268"/>
                  <a:pt x="2491" y="2277"/>
                </a:cubicBezTo>
                <a:cubicBezTo>
                  <a:pt x="2487" y="2281"/>
                  <a:pt x="2483" y="2285"/>
                  <a:pt x="2479" y="2289"/>
                </a:cubicBezTo>
                <a:cubicBezTo>
                  <a:pt x="2476" y="2289"/>
                  <a:pt x="2474" y="2289"/>
                  <a:pt x="2472" y="2289"/>
                </a:cubicBezTo>
                <a:cubicBezTo>
                  <a:pt x="2468" y="2285"/>
                  <a:pt x="2464" y="2281"/>
                  <a:pt x="2460" y="2277"/>
                </a:cubicBezTo>
                <a:close/>
                <a:moveTo>
                  <a:pt x="2545" y="1861"/>
                </a:moveTo>
                <a:cubicBezTo>
                  <a:pt x="2530" y="1869"/>
                  <a:pt x="2516" y="1857"/>
                  <a:pt x="2507" y="1855"/>
                </a:cubicBezTo>
                <a:cubicBezTo>
                  <a:pt x="2502" y="1854"/>
                  <a:pt x="2498" y="1854"/>
                  <a:pt x="2493" y="1854"/>
                </a:cubicBezTo>
                <a:cubicBezTo>
                  <a:pt x="2482" y="1851"/>
                  <a:pt x="2472" y="1838"/>
                  <a:pt x="2464" y="1831"/>
                </a:cubicBezTo>
                <a:cubicBezTo>
                  <a:pt x="2459" y="1826"/>
                  <a:pt x="2446" y="1823"/>
                  <a:pt x="2449" y="1812"/>
                </a:cubicBezTo>
                <a:cubicBezTo>
                  <a:pt x="2450" y="1811"/>
                  <a:pt x="2451" y="1809"/>
                  <a:pt x="2452" y="1808"/>
                </a:cubicBezTo>
                <a:cubicBezTo>
                  <a:pt x="2463" y="1809"/>
                  <a:pt x="2468" y="1815"/>
                  <a:pt x="2476" y="1817"/>
                </a:cubicBezTo>
                <a:cubicBezTo>
                  <a:pt x="2483" y="1817"/>
                  <a:pt x="2490" y="1818"/>
                  <a:pt x="2497" y="1818"/>
                </a:cubicBezTo>
                <a:cubicBezTo>
                  <a:pt x="2511" y="1823"/>
                  <a:pt x="2540" y="1847"/>
                  <a:pt x="2545" y="1861"/>
                </a:cubicBezTo>
                <a:close/>
                <a:moveTo>
                  <a:pt x="2473" y="2202"/>
                </a:moveTo>
                <a:cubicBezTo>
                  <a:pt x="2473" y="2204"/>
                  <a:pt x="2473" y="2205"/>
                  <a:pt x="2472" y="2207"/>
                </a:cubicBezTo>
                <a:cubicBezTo>
                  <a:pt x="2463" y="2209"/>
                  <a:pt x="2460" y="2209"/>
                  <a:pt x="2456" y="2215"/>
                </a:cubicBezTo>
                <a:cubicBezTo>
                  <a:pt x="2455" y="2215"/>
                  <a:pt x="2454" y="2215"/>
                  <a:pt x="2452" y="2215"/>
                </a:cubicBezTo>
                <a:cubicBezTo>
                  <a:pt x="2442" y="2204"/>
                  <a:pt x="2436" y="2186"/>
                  <a:pt x="2431" y="2170"/>
                </a:cubicBezTo>
                <a:cubicBezTo>
                  <a:pt x="2425" y="2154"/>
                  <a:pt x="2413" y="2136"/>
                  <a:pt x="2405" y="2122"/>
                </a:cubicBezTo>
                <a:cubicBezTo>
                  <a:pt x="2404" y="2118"/>
                  <a:pt x="2403" y="2113"/>
                  <a:pt x="2402" y="2109"/>
                </a:cubicBezTo>
                <a:cubicBezTo>
                  <a:pt x="2400" y="2108"/>
                  <a:pt x="2398" y="2106"/>
                  <a:pt x="2396" y="2105"/>
                </a:cubicBezTo>
                <a:cubicBezTo>
                  <a:pt x="2396" y="2101"/>
                  <a:pt x="2395" y="2096"/>
                  <a:pt x="2394" y="2092"/>
                </a:cubicBezTo>
                <a:cubicBezTo>
                  <a:pt x="2390" y="2083"/>
                  <a:pt x="2380" y="2072"/>
                  <a:pt x="2380" y="2059"/>
                </a:cubicBezTo>
                <a:cubicBezTo>
                  <a:pt x="2382" y="2056"/>
                  <a:pt x="2385" y="2054"/>
                  <a:pt x="2388" y="2051"/>
                </a:cubicBezTo>
                <a:cubicBezTo>
                  <a:pt x="2408" y="2054"/>
                  <a:pt x="2415" y="2077"/>
                  <a:pt x="2421" y="2095"/>
                </a:cubicBezTo>
                <a:cubicBezTo>
                  <a:pt x="2424" y="2098"/>
                  <a:pt x="2426" y="2101"/>
                  <a:pt x="2429" y="2105"/>
                </a:cubicBezTo>
                <a:cubicBezTo>
                  <a:pt x="2430" y="2109"/>
                  <a:pt x="2431" y="2112"/>
                  <a:pt x="2431" y="2116"/>
                </a:cubicBezTo>
                <a:cubicBezTo>
                  <a:pt x="2434" y="2119"/>
                  <a:pt x="2436" y="2122"/>
                  <a:pt x="2439" y="2124"/>
                </a:cubicBezTo>
                <a:cubicBezTo>
                  <a:pt x="2439" y="2128"/>
                  <a:pt x="2440" y="2132"/>
                  <a:pt x="2440" y="2135"/>
                </a:cubicBezTo>
                <a:cubicBezTo>
                  <a:pt x="2442" y="2137"/>
                  <a:pt x="2445" y="2139"/>
                  <a:pt x="2447" y="2141"/>
                </a:cubicBezTo>
                <a:cubicBezTo>
                  <a:pt x="2448" y="2145"/>
                  <a:pt x="2448" y="2149"/>
                  <a:pt x="2449" y="2153"/>
                </a:cubicBezTo>
                <a:cubicBezTo>
                  <a:pt x="2455" y="2168"/>
                  <a:pt x="2468" y="2185"/>
                  <a:pt x="2473" y="2202"/>
                </a:cubicBezTo>
                <a:close/>
                <a:moveTo>
                  <a:pt x="2326" y="2427"/>
                </a:moveTo>
                <a:cubicBezTo>
                  <a:pt x="2325" y="2425"/>
                  <a:pt x="2324" y="2424"/>
                  <a:pt x="2323" y="2423"/>
                </a:cubicBezTo>
                <a:cubicBezTo>
                  <a:pt x="2324" y="2414"/>
                  <a:pt x="2331" y="2413"/>
                  <a:pt x="2332" y="2405"/>
                </a:cubicBezTo>
                <a:cubicBezTo>
                  <a:pt x="2332" y="2404"/>
                  <a:pt x="2332" y="2404"/>
                  <a:pt x="2332" y="2404"/>
                </a:cubicBezTo>
                <a:cubicBezTo>
                  <a:pt x="2325" y="2400"/>
                  <a:pt x="2316" y="2402"/>
                  <a:pt x="2312" y="2395"/>
                </a:cubicBezTo>
                <a:cubicBezTo>
                  <a:pt x="2316" y="2384"/>
                  <a:pt x="2326" y="2386"/>
                  <a:pt x="2336" y="2382"/>
                </a:cubicBezTo>
                <a:cubicBezTo>
                  <a:pt x="2382" y="2381"/>
                  <a:pt x="2401" y="2443"/>
                  <a:pt x="2362" y="2461"/>
                </a:cubicBezTo>
                <a:cubicBezTo>
                  <a:pt x="2343" y="2469"/>
                  <a:pt x="2331" y="2450"/>
                  <a:pt x="2323" y="2443"/>
                </a:cubicBezTo>
                <a:cubicBezTo>
                  <a:pt x="2324" y="2434"/>
                  <a:pt x="2330" y="2436"/>
                  <a:pt x="2334" y="2431"/>
                </a:cubicBezTo>
                <a:cubicBezTo>
                  <a:pt x="2332" y="2429"/>
                  <a:pt x="2329" y="2428"/>
                  <a:pt x="2326" y="2427"/>
                </a:cubicBezTo>
                <a:close/>
                <a:moveTo>
                  <a:pt x="2322" y="2503"/>
                </a:moveTo>
                <a:cubicBezTo>
                  <a:pt x="2324" y="2501"/>
                  <a:pt x="2325" y="2496"/>
                  <a:pt x="2326" y="2493"/>
                </a:cubicBezTo>
                <a:cubicBezTo>
                  <a:pt x="2331" y="2491"/>
                  <a:pt x="2340" y="2492"/>
                  <a:pt x="2345" y="2491"/>
                </a:cubicBezTo>
                <a:cubicBezTo>
                  <a:pt x="2348" y="2486"/>
                  <a:pt x="2347" y="2480"/>
                  <a:pt x="2351" y="2475"/>
                </a:cubicBezTo>
                <a:cubicBezTo>
                  <a:pt x="2352" y="2475"/>
                  <a:pt x="2354" y="2475"/>
                  <a:pt x="2356" y="2475"/>
                </a:cubicBezTo>
                <a:cubicBezTo>
                  <a:pt x="2362" y="2480"/>
                  <a:pt x="2367" y="2484"/>
                  <a:pt x="2373" y="2488"/>
                </a:cubicBezTo>
                <a:cubicBezTo>
                  <a:pt x="2387" y="2508"/>
                  <a:pt x="2376" y="2541"/>
                  <a:pt x="2356" y="2548"/>
                </a:cubicBezTo>
                <a:cubicBezTo>
                  <a:pt x="2349" y="2551"/>
                  <a:pt x="2344" y="2546"/>
                  <a:pt x="2339" y="2545"/>
                </a:cubicBezTo>
                <a:cubicBezTo>
                  <a:pt x="2316" y="2539"/>
                  <a:pt x="2308" y="2534"/>
                  <a:pt x="2303" y="2509"/>
                </a:cubicBezTo>
                <a:cubicBezTo>
                  <a:pt x="2303" y="2504"/>
                  <a:pt x="2301" y="2497"/>
                  <a:pt x="2303" y="2494"/>
                </a:cubicBezTo>
                <a:cubicBezTo>
                  <a:pt x="2304" y="2493"/>
                  <a:pt x="2304" y="2492"/>
                  <a:pt x="2305" y="2491"/>
                </a:cubicBezTo>
                <a:cubicBezTo>
                  <a:pt x="2306" y="2491"/>
                  <a:pt x="2307" y="2491"/>
                  <a:pt x="2308" y="2491"/>
                </a:cubicBezTo>
                <a:cubicBezTo>
                  <a:pt x="2312" y="2497"/>
                  <a:pt x="2313" y="2502"/>
                  <a:pt x="2322" y="2503"/>
                </a:cubicBezTo>
                <a:close/>
                <a:moveTo>
                  <a:pt x="2275" y="2469"/>
                </a:moveTo>
                <a:cubicBezTo>
                  <a:pt x="2271" y="2467"/>
                  <a:pt x="2268" y="2464"/>
                  <a:pt x="2264" y="2462"/>
                </a:cubicBezTo>
                <a:cubicBezTo>
                  <a:pt x="2263" y="2460"/>
                  <a:pt x="2260" y="2458"/>
                  <a:pt x="2261" y="2454"/>
                </a:cubicBezTo>
                <a:cubicBezTo>
                  <a:pt x="2268" y="2448"/>
                  <a:pt x="2275" y="2442"/>
                  <a:pt x="2282" y="2436"/>
                </a:cubicBezTo>
                <a:cubicBezTo>
                  <a:pt x="2285" y="2432"/>
                  <a:pt x="2287" y="2425"/>
                  <a:pt x="2292" y="2422"/>
                </a:cubicBezTo>
                <a:cubicBezTo>
                  <a:pt x="2292" y="2421"/>
                  <a:pt x="2292" y="2421"/>
                  <a:pt x="2292" y="2421"/>
                </a:cubicBezTo>
                <a:cubicBezTo>
                  <a:pt x="2295" y="2421"/>
                  <a:pt x="2297" y="2421"/>
                  <a:pt x="2299" y="2422"/>
                </a:cubicBezTo>
                <a:cubicBezTo>
                  <a:pt x="2310" y="2439"/>
                  <a:pt x="2298" y="2475"/>
                  <a:pt x="2275" y="2469"/>
                </a:cubicBezTo>
                <a:close/>
                <a:moveTo>
                  <a:pt x="2173" y="2314"/>
                </a:moveTo>
                <a:cubicBezTo>
                  <a:pt x="2171" y="2316"/>
                  <a:pt x="2169" y="2316"/>
                  <a:pt x="2165" y="2316"/>
                </a:cubicBezTo>
                <a:cubicBezTo>
                  <a:pt x="2157" y="2310"/>
                  <a:pt x="2147" y="2304"/>
                  <a:pt x="2142" y="2296"/>
                </a:cubicBezTo>
                <a:cubicBezTo>
                  <a:pt x="2141" y="2291"/>
                  <a:pt x="2140" y="2287"/>
                  <a:pt x="2138" y="2283"/>
                </a:cubicBezTo>
                <a:cubicBezTo>
                  <a:pt x="2125" y="2250"/>
                  <a:pt x="2142" y="2233"/>
                  <a:pt x="2167" y="2222"/>
                </a:cubicBezTo>
                <a:cubicBezTo>
                  <a:pt x="2200" y="2221"/>
                  <a:pt x="2213" y="2237"/>
                  <a:pt x="2213" y="2267"/>
                </a:cubicBezTo>
                <a:cubicBezTo>
                  <a:pt x="2212" y="2276"/>
                  <a:pt x="2211" y="2285"/>
                  <a:pt x="2210" y="2294"/>
                </a:cubicBezTo>
                <a:cubicBezTo>
                  <a:pt x="2209" y="2295"/>
                  <a:pt x="2209" y="2296"/>
                  <a:pt x="2208" y="2297"/>
                </a:cubicBezTo>
                <a:cubicBezTo>
                  <a:pt x="2200" y="2296"/>
                  <a:pt x="2194" y="2290"/>
                  <a:pt x="2191" y="2285"/>
                </a:cubicBezTo>
                <a:cubicBezTo>
                  <a:pt x="2189" y="2285"/>
                  <a:pt x="2187" y="2285"/>
                  <a:pt x="2186" y="2286"/>
                </a:cubicBezTo>
                <a:cubicBezTo>
                  <a:pt x="2185" y="2289"/>
                  <a:pt x="2185" y="2293"/>
                  <a:pt x="2184" y="2297"/>
                </a:cubicBezTo>
                <a:cubicBezTo>
                  <a:pt x="2183" y="2297"/>
                  <a:pt x="2183" y="2298"/>
                  <a:pt x="2182" y="2299"/>
                </a:cubicBezTo>
                <a:cubicBezTo>
                  <a:pt x="2181" y="2299"/>
                  <a:pt x="2180" y="2299"/>
                  <a:pt x="2179" y="2299"/>
                </a:cubicBezTo>
                <a:cubicBezTo>
                  <a:pt x="2176" y="2296"/>
                  <a:pt x="2175" y="2292"/>
                  <a:pt x="2171" y="2290"/>
                </a:cubicBezTo>
                <a:cubicBezTo>
                  <a:pt x="2169" y="2291"/>
                  <a:pt x="2168" y="2292"/>
                  <a:pt x="2167" y="2294"/>
                </a:cubicBezTo>
                <a:cubicBezTo>
                  <a:pt x="2168" y="2303"/>
                  <a:pt x="2173" y="2304"/>
                  <a:pt x="2173" y="2314"/>
                </a:cubicBezTo>
                <a:close/>
                <a:moveTo>
                  <a:pt x="2186" y="2327"/>
                </a:moveTo>
                <a:cubicBezTo>
                  <a:pt x="2190" y="2328"/>
                  <a:pt x="2195" y="2328"/>
                  <a:pt x="2199" y="2329"/>
                </a:cubicBezTo>
                <a:cubicBezTo>
                  <a:pt x="2210" y="2345"/>
                  <a:pt x="2219" y="2360"/>
                  <a:pt x="2194" y="2370"/>
                </a:cubicBezTo>
                <a:cubicBezTo>
                  <a:pt x="2182" y="2369"/>
                  <a:pt x="2174" y="2359"/>
                  <a:pt x="2170" y="2350"/>
                </a:cubicBezTo>
                <a:cubicBezTo>
                  <a:pt x="2165" y="2338"/>
                  <a:pt x="2178" y="2331"/>
                  <a:pt x="2186" y="2327"/>
                </a:cubicBezTo>
                <a:close/>
                <a:moveTo>
                  <a:pt x="2230" y="2466"/>
                </a:moveTo>
                <a:cubicBezTo>
                  <a:pt x="2231" y="2469"/>
                  <a:pt x="2231" y="2473"/>
                  <a:pt x="2229" y="2476"/>
                </a:cubicBezTo>
                <a:cubicBezTo>
                  <a:pt x="2226" y="2479"/>
                  <a:pt x="2223" y="2481"/>
                  <a:pt x="2221" y="2483"/>
                </a:cubicBezTo>
                <a:cubicBezTo>
                  <a:pt x="2217" y="2493"/>
                  <a:pt x="2213" y="2502"/>
                  <a:pt x="2209" y="2511"/>
                </a:cubicBezTo>
                <a:cubicBezTo>
                  <a:pt x="2208" y="2512"/>
                  <a:pt x="2209" y="2511"/>
                  <a:pt x="2207" y="2512"/>
                </a:cubicBezTo>
                <a:cubicBezTo>
                  <a:pt x="2191" y="2502"/>
                  <a:pt x="2176" y="2489"/>
                  <a:pt x="2160" y="2478"/>
                </a:cubicBezTo>
                <a:cubicBezTo>
                  <a:pt x="2160" y="2478"/>
                  <a:pt x="2160" y="2477"/>
                  <a:pt x="2160" y="2476"/>
                </a:cubicBezTo>
                <a:cubicBezTo>
                  <a:pt x="2166" y="2473"/>
                  <a:pt x="2171" y="2476"/>
                  <a:pt x="2178" y="2473"/>
                </a:cubicBezTo>
                <a:cubicBezTo>
                  <a:pt x="2186" y="2470"/>
                  <a:pt x="2194" y="2461"/>
                  <a:pt x="2202" y="2456"/>
                </a:cubicBezTo>
                <a:cubicBezTo>
                  <a:pt x="2211" y="2456"/>
                  <a:pt x="2227" y="2459"/>
                  <a:pt x="2230" y="2466"/>
                </a:cubicBezTo>
                <a:close/>
                <a:moveTo>
                  <a:pt x="2243" y="2479"/>
                </a:moveTo>
                <a:cubicBezTo>
                  <a:pt x="2249" y="2483"/>
                  <a:pt x="2249" y="2495"/>
                  <a:pt x="2255" y="2499"/>
                </a:cubicBezTo>
                <a:cubicBezTo>
                  <a:pt x="2257" y="2499"/>
                  <a:pt x="2260" y="2498"/>
                  <a:pt x="2262" y="2498"/>
                </a:cubicBezTo>
                <a:cubicBezTo>
                  <a:pt x="2264" y="2500"/>
                  <a:pt x="2267" y="2503"/>
                  <a:pt x="2269" y="2505"/>
                </a:cubicBezTo>
                <a:cubicBezTo>
                  <a:pt x="2270" y="2505"/>
                  <a:pt x="2271" y="2505"/>
                  <a:pt x="2272" y="2505"/>
                </a:cubicBezTo>
                <a:cubicBezTo>
                  <a:pt x="2276" y="2501"/>
                  <a:pt x="2274" y="2494"/>
                  <a:pt x="2282" y="2493"/>
                </a:cubicBezTo>
                <a:cubicBezTo>
                  <a:pt x="2295" y="2512"/>
                  <a:pt x="2288" y="2562"/>
                  <a:pt x="2253" y="2556"/>
                </a:cubicBezTo>
                <a:cubicBezTo>
                  <a:pt x="2244" y="2554"/>
                  <a:pt x="2243" y="2550"/>
                  <a:pt x="2239" y="2545"/>
                </a:cubicBezTo>
                <a:cubicBezTo>
                  <a:pt x="2220" y="2524"/>
                  <a:pt x="2221" y="2498"/>
                  <a:pt x="2243" y="2479"/>
                </a:cubicBezTo>
                <a:close/>
                <a:moveTo>
                  <a:pt x="2236" y="2445"/>
                </a:moveTo>
                <a:cubicBezTo>
                  <a:pt x="2223" y="2442"/>
                  <a:pt x="2203" y="2413"/>
                  <a:pt x="2213" y="2395"/>
                </a:cubicBezTo>
                <a:cubicBezTo>
                  <a:pt x="2215" y="2393"/>
                  <a:pt x="2215" y="2393"/>
                  <a:pt x="2218" y="2392"/>
                </a:cubicBezTo>
                <a:cubicBezTo>
                  <a:pt x="2221" y="2395"/>
                  <a:pt x="2223" y="2397"/>
                  <a:pt x="2225" y="2399"/>
                </a:cubicBezTo>
                <a:cubicBezTo>
                  <a:pt x="2226" y="2399"/>
                  <a:pt x="2227" y="2399"/>
                  <a:pt x="2228" y="2399"/>
                </a:cubicBezTo>
                <a:cubicBezTo>
                  <a:pt x="2230" y="2395"/>
                  <a:pt x="2231" y="2391"/>
                  <a:pt x="2231" y="2386"/>
                </a:cubicBezTo>
                <a:cubicBezTo>
                  <a:pt x="2232" y="2385"/>
                  <a:pt x="2233" y="2384"/>
                  <a:pt x="2234" y="2383"/>
                </a:cubicBezTo>
                <a:cubicBezTo>
                  <a:pt x="2238" y="2385"/>
                  <a:pt x="2241" y="2386"/>
                  <a:pt x="2245" y="2388"/>
                </a:cubicBezTo>
                <a:cubicBezTo>
                  <a:pt x="2245" y="2388"/>
                  <a:pt x="2246" y="2388"/>
                  <a:pt x="2247" y="2387"/>
                </a:cubicBezTo>
                <a:cubicBezTo>
                  <a:pt x="2247" y="2384"/>
                  <a:pt x="2248" y="2380"/>
                  <a:pt x="2249" y="2377"/>
                </a:cubicBezTo>
                <a:cubicBezTo>
                  <a:pt x="2246" y="2374"/>
                  <a:pt x="2241" y="2370"/>
                  <a:pt x="2243" y="2365"/>
                </a:cubicBezTo>
                <a:cubicBezTo>
                  <a:pt x="2244" y="2363"/>
                  <a:pt x="2244" y="2363"/>
                  <a:pt x="2246" y="2362"/>
                </a:cubicBezTo>
                <a:cubicBezTo>
                  <a:pt x="2265" y="2366"/>
                  <a:pt x="2275" y="2373"/>
                  <a:pt x="2283" y="2387"/>
                </a:cubicBezTo>
                <a:cubicBezTo>
                  <a:pt x="2293" y="2410"/>
                  <a:pt x="2256" y="2449"/>
                  <a:pt x="2236" y="2445"/>
                </a:cubicBezTo>
                <a:close/>
                <a:moveTo>
                  <a:pt x="2236" y="2344"/>
                </a:moveTo>
                <a:cubicBezTo>
                  <a:pt x="2234" y="2343"/>
                  <a:pt x="2234" y="2342"/>
                  <a:pt x="2233" y="2341"/>
                </a:cubicBezTo>
                <a:cubicBezTo>
                  <a:pt x="2235" y="2338"/>
                  <a:pt x="2237" y="2335"/>
                  <a:pt x="2239" y="2332"/>
                </a:cubicBezTo>
                <a:cubicBezTo>
                  <a:pt x="2236" y="2327"/>
                  <a:pt x="2229" y="2326"/>
                  <a:pt x="2226" y="2321"/>
                </a:cubicBezTo>
                <a:cubicBezTo>
                  <a:pt x="2210" y="2295"/>
                  <a:pt x="2236" y="2279"/>
                  <a:pt x="2255" y="2269"/>
                </a:cubicBezTo>
                <a:cubicBezTo>
                  <a:pt x="2276" y="2269"/>
                  <a:pt x="2284" y="2285"/>
                  <a:pt x="2284" y="2307"/>
                </a:cubicBezTo>
                <a:cubicBezTo>
                  <a:pt x="2284" y="2312"/>
                  <a:pt x="2283" y="2316"/>
                  <a:pt x="2283" y="2321"/>
                </a:cubicBezTo>
                <a:cubicBezTo>
                  <a:pt x="2278" y="2331"/>
                  <a:pt x="2256" y="2352"/>
                  <a:pt x="2236" y="2344"/>
                </a:cubicBezTo>
                <a:close/>
                <a:moveTo>
                  <a:pt x="2271" y="2254"/>
                </a:moveTo>
                <a:cubicBezTo>
                  <a:pt x="2259" y="2254"/>
                  <a:pt x="2246" y="2253"/>
                  <a:pt x="2234" y="2252"/>
                </a:cubicBezTo>
                <a:cubicBezTo>
                  <a:pt x="2220" y="2229"/>
                  <a:pt x="2214" y="2208"/>
                  <a:pt x="2180" y="2204"/>
                </a:cubicBezTo>
                <a:cubicBezTo>
                  <a:pt x="2174" y="2204"/>
                  <a:pt x="2167" y="2206"/>
                  <a:pt x="2162" y="2206"/>
                </a:cubicBezTo>
                <a:cubicBezTo>
                  <a:pt x="2158" y="2197"/>
                  <a:pt x="2163" y="2188"/>
                  <a:pt x="2162" y="2178"/>
                </a:cubicBezTo>
                <a:cubicBezTo>
                  <a:pt x="2158" y="2152"/>
                  <a:pt x="2151" y="2132"/>
                  <a:pt x="2133" y="2120"/>
                </a:cubicBezTo>
                <a:cubicBezTo>
                  <a:pt x="2123" y="2113"/>
                  <a:pt x="2083" y="2113"/>
                  <a:pt x="2067" y="2118"/>
                </a:cubicBezTo>
                <a:cubicBezTo>
                  <a:pt x="2058" y="2121"/>
                  <a:pt x="2043" y="2130"/>
                  <a:pt x="2034" y="2134"/>
                </a:cubicBezTo>
                <a:cubicBezTo>
                  <a:pt x="1977" y="2157"/>
                  <a:pt x="1931" y="2194"/>
                  <a:pt x="1883" y="2227"/>
                </a:cubicBezTo>
                <a:cubicBezTo>
                  <a:pt x="1864" y="2239"/>
                  <a:pt x="1831" y="2271"/>
                  <a:pt x="1808" y="2275"/>
                </a:cubicBezTo>
                <a:cubicBezTo>
                  <a:pt x="1803" y="2275"/>
                  <a:pt x="1798" y="2274"/>
                  <a:pt x="1793" y="2273"/>
                </a:cubicBezTo>
                <a:cubicBezTo>
                  <a:pt x="1752" y="2263"/>
                  <a:pt x="1761" y="2206"/>
                  <a:pt x="1776" y="2177"/>
                </a:cubicBezTo>
                <a:cubicBezTo>
                  <a:pt x="1780" y="2171"/>
                  <a:pt x="1779" y="2166"/>
                  <a:pt x="1785" y="2164"/>
                </a:cubicBezTo>
                <a:cubicBezTo>
                  <a:pt x="1793" y="2161"/>
                  <a:pt x="1805" y="2167"/>
                  <a:pt x="1812" y="2169"/>
                </a:cubicBezTo>
                <a:cubicBezTo>
                  <a:pt x="1826" y="2172"/>
                  <a:pt x="1847" y="2171"/>
                  <a:pt x="1861" y="2166"/>
                </a:cubicBezTo>
                <a:cubicBezTo>
                  <a:pt x="1880" y="2160"/>
                  <a:pt x="1894" y="2147"/>
                  <a:pt x="1909" y="2136"/>
                </a:cubicBezTo>
                <a:cubicBezTo>
                  <a:pt x="1943" y="2110"/>
                  <a:pt x="1975" y="2080"/>
                  <a:pt x="2018" y="2064"/>
                </a:cubicBezTo>
                <a:cubicBezTo>
                  <a:pt x="2055" y="2051"/>
                  <a:pt x="2121" y="2059"/>
                  <a:pt x="2138" y="2026"/>
                </a:cubicBezTo>
                <a:cubicBezTo>
                  <a:pt x="2137" y="2019"/>
                  <a:pt x="2133" y="2019"/>
                  <a:pt x="2131" y="2013"/>
                </a:cubicBezTo>
                <a:cubicBezTo>
                  <a:pt x="2131" y="1986"/>
                  <a:pt x="2131" y="1959"/>
                  <a:pt x="2130" y="1932"/>
                </a:cubicBezTo>
                <a:cubicBezTo>
                  <a:pt x="2128" y="1924"/>
                  <a:pt x="2125" y="1915"/>
                  <a:pt x="2122" y="1906"/>
                </a:cubicBezTo>
                <a:cubicBezTo>
                  <a:pt x="2122" y="1900"/>
                  <a:pt x="2122" y="1894"/>
                  <a:pt x="2122" y="1888"/>
                </a:cubicBezTo>
                <a:cubicBezTo>
                  <a:pt x="2119" y="1885"/>
                  <a:pt x="2117" y="1883"/>
                  <a:pt x="2114" y="1880"/>
                </a:cubicBezTo>
                <a:cubicBezTo>
                  <a:pt x="2114" y="1876"/>
                  <a:pt x="2113" y="1871"/>
                  <a:pt x="2112" y="1867"/>
                </a:cubicBezTo>
                <a:cubicBezTo>
                  <a:pt x="2111" y="1864"/>
                  <a:pt x="2107" y="1864"/>
                  <a:pt x="2106" y="1861"/>
                </a:cubicBezTo>
                <a:cubicBezTo>
                  <a:pt x="2106" y="1859"/>
                  <a:pt x="2106" y="1857"/>
                  <a:pt x="2106" y="1855"/>
                </a:cubicBezTo>
                <a:cubicBezTo>
                  <a:pt x="2107" y="1854"/>
                  <a:pt x="2107" y="1854"/>
                  <a:pt x="2108" y="1853"/>
                </a:cubicBezTo>
                <a:cubicBezTo>
                  <a:pt x="2116" y="1855"/>
                  <a:pt x="2118" y="1860"/>
                  <a:pt x="2124" y="1863"/>
                </a:cubicBezTo>
                <a:cubicBezTo>
                  <a:pt x="2154" y="1882"/>
                  <a:pt x="2180" y="1901"/>
                  <a:pt x="2205" y="1925"/>
                </a:cubicBezTo>
                <a:cubicBezTo>
                  <a:pt x="2230" y="1950"/>
                  <a:pt x="2262" y="1974"/>
                  <a:pt x="2284" y="2004"/>
                </a:cubicBezTo>
                <a:cubicBezTo>
                  <a:pt x="2321" y="2054"/>
                  <a:pt x="2350" y="2100"/>
                  <a:pt x="2377" y="2162"/>
                </a:cubicBezTo>
                <a:cubicBezTo>
                  <a:pt x="2379" y="2165"/>
                  <a:pt x="2381" y="2167"/>
                  <a:pt x="2383" y="2170"/>
                </a:cubicBezTo>
                <a:cubicBezTo>
                  <a:pt x="2384" y="2175"/>
                  <a:pt x="2385" y="2180"/>
                  <a:pt x="2385" y="2185"/>
                </a:cubicBezTo>
                <a:cubicBezTo>
                  <a:pt x="2388" y="2188"/>
                  <a:pt x="2390" y="2191"/>
                  <a:pt x="2393" y="2194"/>
                </a:cubicBezTo>
                <a:cubicBezTo>
                  <a:pt x="2393" y="2198"/>
                  <a:pt x="2393" y="2201"/>
                  <a:pt x="2393" y="2204"/>
                </a:cubicBezTo>
                <a:cubicBezTo>
                  <a:pt x="2396" y="2209"/>
                  <a:pt x="2399" y="2213"/>
                  <a:pt x="2401" y="2218"/>
                </a:cubicBezTo>
                <a:cubicBezTo>
                  <a:pt x="2402" y="2223"/>
                  <a:pt x="2402" y="2228"/>
                  <a:pt x="2403" y="2233"/>
                </a:cubicBezTo>
                <a:cubicBezTo>
                  <a:pt x="2406" y="2245"/>
                  <a:pt x="2412" y="2248"/>
                  <a:pt x="2412" y="2268"/>
                </a:cubicBezTo>
                <a:cubicBezTo>
                  <a:pt x="2407" y="2272"/>
                  <a:pt x="2402" y="2276"/>
                  <a:pt x="2396" y="2281"/>
                </a:cubicBezTo>
                <a:cubicBezTo>
                  <a:pt x="2388" y="2281"/>
                  <a:pt x="2380" y="2282"/>
                  <a:pt x="2372" y="2282"/>
                </a:cubicBezTo>
                <a:cubicBezTo>
                  <a:pt x="2368" y="2284"/>
                  <a:pt x="2368" y="2290"/>
                  <a:pt x="2362" y="2289"/>
                </a:cubicBezTo>
                <a:cubicBezTo>
                  <a:pt x="2356" y="2285"/>
                  <a:pt x="2355" y="2269"/>
                  <a:pt x="2343" y="2262"/>
                </a:cubicBezTo>
                <a:cubicBezTo>
                  <a:pt x="2323" y="2264"/>
                  <a:pt x="2331" y="2288"/>
                  <a:pt x="2327" y="2304"/>
                </a:cubicBezTo>
                <a:cubicBezTo>
                  <a:pt x="2294" y="2325"/>
                  <a:pt x="2301" y="2298"/>
                  <a:pt x="2293" y="2281"/>
                </a:cubicBezTo>
                <a:cubicBezTo>
                  <a:pt x="2289" y="2272"/>
                  <a:pt x="2279" y="2259"/>
                  <a:pt x="2271" y="2254"/>
                </a:cubicBezTo>
                <a:close/>
                <a:moveTo>
                  <a:pt x="2101" y="2287"/>
                </a:moveTo>
                <a:cubicBezTo>
                  <a:pt x="2095" y="2290"/>
                  <a:pt x="2088" y="2294"/>
                  <a:pt x="2081" y="2297"/>
                </a:cubicBezTo>
                <a:cubicBezTo>
                  <a:pt x="2068" y="2304"/>
                  <a:pt x="2057" y="2321"/>
                  <a:pt x="2056" y="2341"/>
                </a:cubicBezTo>
                <a:cubicBezTo>
                  <a:pt x="2055" y="2341"/>
                  <a:pt x="2054" y="2342"/>
                  <a:pt x="2053" y="2342"/>
                </a:cubicBezTo>
                <a:cubicBezTo>
                  <a:pt x="2044" y="2336"/>
                  <a:pt x="2027" y="2325"/>
                  <a:pt x="2024" y="2313"/>
                </a:cubicBezTo>
                <a:cubicBezTo>
                  <a:pt x="2031" y="2302"/>
                  <a:pt x="2049" y="2297"/>
                  <a:pt x="2060" y="2291"/>
                </a:cubicBezTo>
                <a:cubicBezTo>
                  <a:pt x="2074" y="2281"/>
                  <a:pt x="2088" y="2271"/>
                  <a:pt x="2102" y="2262"/>
                </a:cubicBezTo>
                <a:cubicBezTo>
                  <a:pt x="2104" y="2262"/>
                  <a:pt x="2105" y="2262"/>
                  <a:pt x="2107" y="2262"/>
                </a:cubicBezTo>
                <a:cubicBezTo>
                  <a:pt x="2115" y="2267"/>
                  <a:pt x="2106" y="2282"/>
                  <a:pt x="2101" y="2287"/>
                </a:cubicBezTo>
                <a:close/>
                <a:moveTo>
                  <a:pt x="1936" y="2305"/>
                </a:moveTo>
                <a:cubicBezTo>
                  <a:pt x="1918" y="2333"/>
                  <a:pt x="1896" y="2354"/>
                  <a:pt x="1875" y="2379"/>
                </a:cubicBezTo>
                <a:cubicBezTo>
                  <a:pt x="1868" y="2388"/>
                  <a:pt x="1859" y="2401"/>
                  <a:pt x="1848" y="2407"/>
                </a:cubicBezTo>
                <a:cubicBezTo>
                  <a:pt x="1847" y="2407"/>
                  <a:pt x="1846" y="2407"/>
                  <a:pt x="1845" y="2407"/>
                </a:cubicBezTo>
                <a:cubicBezTo>
                  <a:pt x="1836" y="2398"/>
                  <a:pt x="1802" y="2360"/>
                  <a:pt x="1805" y="2344"/>
                </a:cubicBezTo>
                <a:cubicBezTo>
                  <a:pt x="1808" y="2328"/>
                  <a:pt x="1833" y="2318"/>
                  <a:pt x="1845" y="2310"/>
                </a:cubicBezTo>
                <a:cubicBezTo>
                  <a:pt x="1863" y="2298"/>
                  <a:pt x="1881" y="2280"/>
                  <a:pt x="1900" y="2269"/>
                </a:cubicBezTo>
                <a:cubicBezTo>
                  <a:pt x="1910" y="2263"/>
                  <a:pt x="1920" y="2262"/>
                  <a:pt x="1930" y="2256"/>
                </a:cubicBezTo>
                <a:cubicBezTo>
                  <a:pt x="1932" y="2256"/>
                  <a:pt x="1934" y="2256"/>
                  <a:pt x="1936" y="2256"/>
                </a:cubicBezTo>
                <a:cubicBezTo>
                  <a:pt x="1939" y="2259"/>
                  <a:pt x="1943" y="2262"/>
                  <a:pt x="1947" y="2265"/>
                </a:cubicBezTo>
                <a:cubicBezTo>
                  <a:pt x="1950" y="2279"/>
                  <a:pt x="1943" y="2295"/>
                  <a:pt x="1936" y="2305"/>
                </a:cubicBezTo>
                <a:close/>
                <a:moveTo>
                  <a:pt x="1561" y="1714"/>
                </a:moveTo>
                <a:cubicBezTo>
                  <a:pt x="1561" y="1716"/>
                  <a:pt x="1561" y="1715"/>
                  <a:pt x="1560" y="1717"/>
                </a:cubicBezTo>
                <a:cubicBezTo>
                  <a:pt x="1550" y="1725"/>
                  <a:pt x="1535" y="1714"/>
                  <a:pt x="1530" y="1711"/>
                </a:cubicBezTo>
                <a:cubicBezTo>
                  <a:pt x="1522" y="1706"/>
                  <a:pt x="1514" y="1705"/>
                  <a:pt x="1507" y="1699"/>
                </a:cubicBezTo>
                <a:cubicBezTo>
                  <a:pt x="1498" y="1692"/>
                  <a:pt x="1490" y="1678"/>
                  <a:pt x="1480" y="1674"/>
                </a:cubicBezTo>
                <a:cubicBezTo>
                  <a:pt x="1476" y="1677"/>
                  <a:pt x="1476" y="1686"/>
                  <a:pt x="1474" y="1691"/>
                </a:cubicBezTo>
                <a:cubicBezTo>
                  <a:pt x="1473" y="1691"/>
                  <a:pt x="1473" y="1692"/>
                  <a:pt x="1472" y="1692"/>
                </a:cubicBezTo>
                <a:cubicBezTo>
                  <a:pt x="1459" y="1683"/>
                  <a:pt x="1462" y="1664"/>
                  <a:pt x="1457" y="1646"/>
                </a:cubicBezTo>
                <a:cubicBezTo>
                  <a:pt x="1456" y="1639"/>
                  <a:pt x="1449" y="1637"/>
                  <a:pt x="1452" y="1629"/>
                </a:cubicBezTo>
                <a:cubicBezTo>
                  <a:pt x="1463" y="1627"/>
                  <a:pt x="1476" y="1632"/>
                  <a:pt x="1486" y="1634"/>
                </a:cubicBezTo>
                <a:cubicBezTo>
                  <a:pt x="1500" y="1632"/>
                  <a:pt x="1515" y="1629"/>
                  <a:pt x="1529" y="1627"/>
                </a:cubicBezTo>
                <a:cubicBezTo>
                  <a:pt x="1545" y="1627"/>
                  <a:pt x="1553" y="1634"/>
                  <a:pt x="1562" y="1640"/>
                </a:cubicBezTo>
                <a:cubicBezTo>
                  <a:pt x="1562" y="1641"/>
                  <a:pt x="1562" y="1642"/>
                  <a:pt x="1561" y="1643"/>
                </a:cubicBezTo>
                <a:cubicBezTo>
                  <a:pt x="1561" y="1644"/>
                  <a:pt x="1561" y="1645"/>
                  <a:pt x="1561" y="1645"/>
                </a:cubicBezTo>
                <a:cubicBezTo>
                  <a:pt x="1543" y="1649"/>
                  <a:pt x="1518" y="1643"/>
                  <a:pt x="1500" y="1647"/>
                </a:cubicBezTo>
                <a:cubicBezTo>
                  <a:pt x="1492" y="1666"/>
                  <a:pt x="1548" y="1669"/>
                  <a:pt x="1562" y="1674"/>
                </a:cubicBezTo>
                <a:cubicBezTo>
                  <a:pt x="1567" y="1675"/>
                  <a:pt x="1569" y="1682"/>
                  <a:pt x="1572" y="1685"/>
                </a:cubicBezTo>
                <a:cubicBezTo>
                  <a:pt x="1572" y="1686"/>
                  <a:pt x="1572" y="1687"/>
                  <a:pt x="1572" y="1688"/>
                </a:cubicBezTo>
                <a:cubicBezTo>
                  <a:pt x="1558" y="1694"/>
                  <a:pt x="1542" y="1678"/>
                  <a:pt x="1531" y="1683"/>
                </a:cubicBezTo>
                <a:cubicBezTo>
                  <a:pt x="1530" y="1684"/>
                  <a:pt x="1529" y="1684"/>
                  <a:pt x="1529" y="1685"/>
                </a:cubicBezTo>
                <a:cubicBezTo>
                  <a:pt x="1529" y="1686"/>
                  <a:pt x="1529" y="1687"/>
                  <a:pt x="1529" y="1688"/>
                </a:cubicBezTo>
                <a:cubicBezTo>
                  <a:pt x="1540" y="1695"/>
                  <a:pt x="1555" y="1703"/>
                  <a:pt x="1561" y="1714"/>
                </a:cubicBezTo>
                <a:close/>
                <a:moveTo>
                  <a:pt x="1276" y="2259"/>
                </a:moveTo>
                <a:cubicBezTo>
                  <a:pt x="1275" y="2254"/>
                  <a:pt x="1270" y="2254"/>
                  <a:pt x="1270" y="2246"/>
                </a:cubicBezTo>
                <a:cubicBezTo>
                  <a:pt x="1270" y="2246"/>
                  <a:pt x="1270" y="2246"/>
                  <a:pt x="1270" y="2246"/>
                </a:cubicBezTo>
                <a:cubicBezTo>
                  <a:pt x="1270" y="2245"/>
                  <a:pt x="1270" y="2245"/>
                  <a:pt x="1271" y="2244"/>
                </a:cubicBezTo>
                <a:cubicBezTo>
                  <a:pt x="1275" y="2242"/>
                  <a:pt x="1281" y="2242"/>
                  <a:pt x="1286" y="2241"/>
                </a:cubicBezTo>
                <a:cubicBezTo>
                  <a:pt x="1292" y="2238"/>
                  <a:pt x="1297" y="2232"/>
                  <a:pt x="1304" y="2229"/>
                </a:cubicBezTo>
                <a:cubicBezTo>
                  <a:pt x="1317" y="2230"/>
                  <a:pt x="1326" y="2236"/>
                  <a:pt x="1338" y="2239"/>
                </a:cubicBezTo>
                <a:cubicBezTo>
                  <a:pt x="1340" y="2241"/>
                  <a:pt x="1340" y="2241"/>
                  <a:pt x="1340" y="2244"/>
                </a:cubicBezTo>
                <a:cubicBezTo>
                  <a:pt x="1335" y="2258"/>
                  <a:pt x="1320" y="2264"/>
                  <a:pt x="1309" y="2272"/>
                </a:cubicBezTo>
                <a:cubicBezTo>
                  <a:pt x="1300" y="2281"/>
                  <a:pt x="1291" y="2289"/>
                  <a:pt x="1282" y="2298"/>
                </a:cubicBezTo>
                <a:cubicBezTo>
                  <a:pt x="1281" y="2298"/>
                  <a:pt x="1280" y="2298"/>
                  <a:pt x="1279" y="2298"/>
                </a:cubicBezTo>
                <a:cubicBezTo>
                  <a:pt x="1278" y="2297"/>
                  <a:pt x="1278" y="2297"/>
                  <a:pt x="1278" y="2297"/>
                </a:cubicBezTo>
                <a:cubicBezTo>
                  <a:pt x="1278" y="2297"/>
                  <a:pt x="1277" y="2296"/>
                  <a:pt x="1277" y="2295"/>
                </a:cubicBezTo>
                <a:cubicBezTo>
                  <a:pt x="1276" y="2284"/>
                  <a:pt x="1280" y="2272"/>
                  <a:pt x="1276" y="2259"/>
                </a:cubicBezTo>
                <a:close/>
                <a:moveTo>
                  <a:pt x="1138" y="2418"/>
                </a:moveTo>
                <a:cubicBezTo>
                  <a:pt x="1136" y="2417"/>
                  <a:pt x="1134" y="2416"/>
                  <a:pt x="1133" y="2416"/>
                </a:cubicBezTo>
                <a:cubicBezTo>
                  <a:pt x="1118" y="2422"/>
                  <a:pt x="1117" y="2434"/>
                  <a:pt x="1110" y="2449"/>
                </a:cubicBezTo>
                <a:cubicBezTo>
                  <a:pt x="1100" y="2473"/>
                  <a:pt x="1079" y="2493"/>
                  <a:pt x="1073" y="2520"/>
                </a:cubicBezTo>
                <a:cubicBezTo>
                  <a:pt x="1072" y="2520"/>
                  <a:pt x="1072" y="2520"/>
                  <a:pt x="1071" y="2520"/>
                </a:cubicBezTo>
                <a:cubicBezTo>
                  <a:pt x="1060" y="2510"/>
                  <a:pt x="1064" y="2489"/>
                  <a:pt x="1061" y="2471"/>
                </a:cubicBezTo>
                <a:cubicBezTo>
                  <a:pt x="1054" y="2420"/>
                  <a:pt x="1070" y="2369"/>
                  <a:pt x="1070" y="2323"/>
                </a:cubicBezTo>
                <a:cubicBezTo>
                  <a:pt x="1071" y="2322"/>
                  <a:pt x="1072" y="2321"/>
                  <a:pt x="1073" y="2320"/>
                </a:cubicBezTo>
                <a:cubicBezTo>
                  <a:pt x="1075" y="2320"/>
                  <a:pt x="1077" y="2320"/>
                  <a:pt x="1080" y="2320"/>
                </a:cubicBezTo>
                <a:cubicBezTo>
                  <a:pt x="1092" y="2333"/>
                  <a:pt x="1107" y="2341"/>
                  <a:pt x="1128" y="2345"/>
                </a:cubicBezTo>
                <a:cubicBezTo>
                  <a:pt x="1135" y="2355"/>
                  <a:pt x="1132" y="2367"/>
                  <a:pt x="1144" y="2374"/>
                </a:cubicBezTo>
                <a:cubicBezTo>
                  <a:pt x="1162" y="2383"/>
                  <a:pt x="1193" y="2387"/>
                  <a:pt x="1202" y="2405"/>
                </a:cubicBezTo>
                <a:cubicBezTo>
                  <a:pt x="1199" y="2452"/>
                  <a:pt x="1149" y="2467"/>
                  <a:pt x="1127" y="2497"/>
                </a:cubicBezTo>
                <a:cubicBezTo>
                  <a:pt x="1126" y="2497"/>
                  <a:pt x="1125" y="2497"/>
                  <a:pt x="1123" y="2497"/>
                </a:cubicBezTo>
                <a:cubicBezTo>
                  <a:pt x="1102" y="2476"/>
                  <a:pt x="1143" y="2441"/>
                  <a:pt x="1138" y="2418"/>
                </a:cubicBezTo>
                <a:close/>
                <a:moveTo>
                  <a:pt x="1002" y="2350"/>
                </a:moveTo>
                <a:cubicBezTo>
                  <a:pt x="1011" y="2350"/>
                  <a:pt x="1014" y="2353"/>
                  <a:pt x="1020" y="2357"/>
                </a:cubicBezTo>
                <a:cubicBezTo>
                  <a:pt x="1023" y="2372"/>
                  <a:pt x="1018" y="2393"/>
                  <a:pt x="1016" y="2409"/>
                </a:cubicBezTo>
                <a:cubicBezTo>
                  <a:pt x="1012" y="2432"/>
                  <a:pt x="1018" y="2476"/>
                  <a:pt x="1021" y="2498"/>
                </a:cubicBezTo>
                <a:cubicBezTo>
                  <a:pt x="1024" y="2517"/>
                  <a:pt x="1018" y="2537"/>
                  <a:pt x="1001" y="2533"/>
                </a:cubicBezTo>
                <a:cubicBezTo>
                  <a:pt x="985" y="2525"/>
                  <a:pt x="988" y="2503"/>
                  <a:pt x="988" y="2479"/>
                </a:cubicBezTo>
                <a:cubicBezTo>
                  <a:pt x="988" y="2438"/>
                  <a:pt x="978" y="2370"/>
                  <a:pt x="1002" y="2350"/>
                </a:cubicBezTo>
                <a:close/>
                <a:moveTo>
                  <a:pt x="844" y="2616"/>
                </a:moveTo>
                <a:cubicBezTo>
                  <a:pt x="844" y="2615"/>
                  <a:pt x="843" y="2614"/>
                  <a:pt x="843" y="2613"/>
                </a:cubicBezTo>
                <a:cubicBezTo>
                  <a:pt x="835" y="2595"/>
                  <a:pt x="870" y="2584"/>
                  <a:pt x="880" y="2579"/>
                </a:cubicBezTo>
                <a:cubicBezTo>
                  <a:pt x="899" y="2579"/>
                  <a:pt x="925" y="2612"/>
                  <a:pt x="909" y="2630"/>
                </a:cubicBezTo>
                <a:cubicBezTo>
                  <a:pt x="903" y="2640"/>
                  <a:pt x="848" y="2656"/>
                  <a:pt x="846" y="2632"/>
                </a:cubicBezTo>
                <a:cubicBezTo>
                  <a:pt x="849" y="2628"/>
                  <a:pt x="854" y="2627"/>
                  <a:pt x="856" y="2621"/>
                </a:cubicBezTo>
                <a:cubicBezTo>
                  <a:pt x="856" y="2620"/>
                  <a:pt x="856" y="2619"/>
                  <a:pt x="856" y="2618"/>
                </a:cubicBezTo>
                <a:cubicBezTo>
                  <a:pt x="853" y="2616"/>
                  <a:pt x="849" y="2616"/>
                  <a:pt x="844" y="2616"/>
                </a:cubicBezTo>
                <a:close/>
                <a:moveTo>
                  <a:pt x="931" y="2524"/>
                </a:moveTo>
                <a:cubicBezTo>
                  <a:pt x="933" y="2536"/>
                  <a:pt x="935" y="2547"/>
                  <a:pt x="937" y="2559"/>
                </a:cubicBezTo>
                <a:cubicBezTo>
                  <a:pt x="930" y="2563"/>
                  <a:pt x="894" y="2558"/>
                  <a:pt x="880" y="2560"/>
                </a:cubicBezTo>
                <a:cubicBezTo>
                  <a:pt x="869" y="2562"/>
                  <a:pt x="865" y="2571"/>
                  <a:pt x="853" y="2571"/>
                </a:cubicBezTo>
                <a:cubicBezTo>
                  <a:pt x="837" y="2560"/>
                  <a:pt x="822" y="2486"/>
                  <a:pt x="822" y="2456"/>
                </a:cubicBezTo>
                <a:cubicBezTo>
                  <a:pt x="832" y="2445"/>
                  <a:pt x="859" y="2440"/>
                  <a:pt x="873" y="2431"/>
                </a:cubicBezTo>
                <a:cubicBezTo>
                  <a:pt x="890" y="2420"/>
                  <a:pt x="905" y="2405"/>
                  <a:pt x="922" y="2394"/>
                </a:cubicBezTo>
                <a:cubicBezTo>
                  <a:pt x="923" y="2394"/>
                  <a:pt x="925" y="2394"/>
                  <a:pt x="926" y="2394"/>
                </a:cubicBezTo>
                <a:cubicBezTo>
                  <a:pt x="933" y="2406"/>
                  <a:pt x="929" y="2432"/>
                  <a:pt x="929" y="2450"/>
                </a:cubicBezTo>
                <a:cubicBezTo>
                  <a:pt x="930" y="2475"/>
                  <a:pt x="931" y="2499"/>
                  <a:pt x="931" y="2524"/>
                </a:cubicBezTo>
                <a:close/>
                <a:moveTo>
                  <a:pt x="904" y="2679"/>
                </a:moveTo>
                <a:cubicBezTo>
                  <a:pt x="902" y="2671"/>
                  <a:pt x="896" y="2669"/>
                  <a:pt x="895" y="2656"/>
                </a:cubicBezTo>
                <a:cubicBezTo>
                  <a:pt x="896" y="2655"/>
                  <a:pt x="896" y="2654"/>
                  <a:pt x="897" y="2653"/>
                </a:cubicBezTo>
                <a:cubicBezTo>
                  <a:pt x="902" y="2650"/>
                  <a:pt x="910" y="2650"/>
                  <a:pt x="915" y="2648"/>
                </a:cubicBezTo>
                <a:cubicBezTo>
                  <a:pt x="928" y="2641"/>
                  <a:pt x="934" y="2632"/>
                  <a:pt x="943" y="2623"/>
                </a:cubicBezTo>
                <a:cubicBezTo>
                  <a:pt x="944" y="2623"/>
                  <a:pt x="945" y="2623"/>
                  <a:pt x="947" y="2624"/>
                </a:cubicBezTo>
                <a:cubicBezTo>
                  <a:pt x="949" y="2633"/>
                  <a:pt x="955" y="2642"/>
                  <a:pt x="957" y="2650"/>
                </a:cubicBezTo>
                <a:cubicBezTo>
                  <a:pt x="957" y="2655"/>
                  <a:pt x="957" y="2661"/>
                  <a:pt x="957" y="2666"/>
                </a:cubicBezTo>
                <a:cubicBezTo>
                  <a:pt x="959" y="2672"/>
                  <a:pt x="963" y="2675"/>
                  <a:pt x="965" y="2680"/>
                </a:cubicBezTo>
                <a:cubicBezTo>
                  <a:pt x="966" y="2687"/>
                  <a:pt x="967" y="2694"/>
                  <a:pt x="968" y="2701"/>
                </a:cubicBezTo>
                <a:cubicBezTo>
                  <a:pt x="970" y="2710"/>
                  <a:pt x="976" y="2717"/>
                  <a:pt x="977" y="2730"/>
                </a:cubicBezTo>
                <a:cubicBezTo>
                  <a:pt x="976" y="2731"/>
                  <a:pt x="975" y="2732"/>
                  <a:pt x="973" y="2733"/>
                </a:cubicBezTo>
                <a:cubicBezTo>
                  <a:pt x="964" y="2736"/>
                  <a:pt x="949" y="2729"/>
                  <a:pt x="939" y="2735"/>
                </a:cubicBezTo>
                <a:cubicBezTo>
                  <a:pt x="928" y="2740"/>
                  <a:pt x="920" y="2751"/>
                  <a:pt x="909" y="2756"/>
                </a:cubicBezTo>
                <a:cubicBezTo>
                  <a:pt x="904" y="2751"/>
                  <a:pt x="895" y="2743"/>
                  <a:pt x="895" y="2734"/>
                </a:cubicBezTo>
                <a:cubicBezTo>
                  <a:pt x="904" y="2722"/>
                  <a:pt x="912" y="2701"/>
                  <a:pt x="904" y="2679"/>
                </a:cubicBezTo>
                <a:close/>
                <a:moveTo>
                  <a:pt x="928" y="2759"/>
                </a:moveTo>
                <a:cubicBezTo>
                  <a:pt x="936" y="2757"/>
                  <a:pt x="944" y="2755"/>
                  <a:pt x="952" y="2752"/>
                </a:cubicBezTo>
                <a:cubicBezTo>
                  <a:pt x="989" y="2754"/>
                  <a:pt x="995" y="2817"/>
                  <a:pt x="965" y="2825"/>
                </a:cubicBezTo>
                <a:cubicBezTo>
                  <a:pt x="964" y="2825"/>
                  <a:pt x="963" y="2825"/>
                  <a:pt x="963" y="2826"/>
                </a:cubicBezTo>
                <a:cubicBezTo>
                  <a:pt x="962" y="2825"/>
                  <a:pt x="961" y="2825"/>
                  <a:pt x="960" y="2824"/>
                </a:cubicBezTo>
                <a:cubicBezTo>
                  <a:pt x="959" y="2818"/>
                  <a:pt x="958" y="2811"/>
                  <a:pt x="957" y="2805"/>
                </a:cubicBezTo>
                <a:cubicBezTo>
                  <a:pt x="956" y="2804"/>
                  <a:pt x="955" y="2804"/>
                  <a:pt x="953" y="2803"/>
                </a:cubicBezTo>
                <a:cubicBezTo>
                  <a:pt x="950" y="2806"/>
                  <a:pt x="948" y="2814"/>
                  <a:pt x="947" y="2820"/>
                </a:cubicBezTo>
                <a:cubicBezTo>
                  <a:pt x="947" y="2820"/>
                  <a:pt x="946" y="2821"/>
                  <a:pt x="945" y="2821"/>
                </a:cubicBezTo>
                <a:cubicBezTo>
                  <a:pt x="939" y="2816"/>
                  <a:pt x="942" y="2806"/>
                  <a:pt x="939" y="2797"/>
                </a:cubicBezTo>
                <a:cubicBezTo>
                  <a:pt x="937" y="2795"/>
                  <a:pt x="937" y="2796"/>
                  <a:pt x="936" y="2794"/>
                </a:cubicBezTo>
                <a:cubicBezTo>
                  <a:pt x="935" y="2794"/>
                  <a:pt x="935" y="2794"/>
                  <a:pt x="935" y="2794"/>
                </a:cubicBezTo>
                <a:cubicBezTo>
                  <a:pt x="932" y="2798"/>
                  <a:pt x="930" y="2802"/>
                  <a:pt x="928" y="2806"/>
                </a:cubicBezTo>
                <a:cubicBezTo>
                  <a:pt x="908" y="2802"/>
                  <a:pt x="918" y="2767"/>
                  <a:pt x="928" y="2759"/>
                </a:cubicBezTo>
                <a:close/>
                <a:moveTo>
                  <a:pt x="978" y="1937"/>
                </a:moveTo>
                <a:cubicBezTo>
                  <a:pt x="958" y="1948"/>
                  <a:pt x="944" y="1967"/>
                  <a:pt x="926" y="1979"/>
                </a:cubicBezTo>
                <a:cubicBezTo>
                  <a:pt x="922" y="1982"/>
                  <a:pt x="903" y="1984"/>
                  <a:pt x="899" y="1980"/>
                </a:cubicBezTo>
                <a:cubicBezTo>
                  <a:pt x="895" y="1973"/>
                  <a:pt x="906" y="1961"/>
                  <a:pt x="908" y="1957"/>
                </a:cubicBezTo>
                <a:cubicBezTo>
                  <a:pt x="918" y="1940"/>
                  <a:pt x="943" y="1926"/>
                  <a:pt x="964" y="1921"/>
                </a:cubicBezTo>
                <a:cubicBezTo>
                  <a:pt x="971" y="1920"/>
                  <a:pt x="978" y="1920"/>
                  <a:pt x="984" y="1919"/>
                </a:cubicBezTo>
                <a:cubicBezTo>
                  <a:pt x="989" y="1919"/>
                  <a:pt x="995" y="1919"/>
                  <a:pt x="1000" y="1919"/>
                </a:cubicBezTo>
                <a:cubicBezTo>
                  <a:pt x="1000" y="1920"/>
                  <a:pt x="1001" y="1921"/>
                  <a:pt x="1002" y="1922"/>
                </a:cubicBezTo>
                <a:cubicBezTo>
                  <a:pt x="1000" y="1937"/>
                  <a:pt x="988" y="1931"/>
                  <a:pt x="978" y="1937"/>
                </a:cubicBezTo>
                <a:close/>
                <a:moveTo>
                  <a:pt x="749" y="2006"/>
                </a:moveTo>
                <a:cubicBezTo>
                  <a:pt x="747" y="2006"/>
                  <a:pt x="746" y="2007"/>
                  <a:pt x="744" y="2007"/>
                </a:cubicBezTo>
                <a:cubicBezTo>
                  <a:pt x="736" y="2002"/>
                  <a:pt x="734" y="1993"/>
                  <a:pt x="731" y="1983"/>
                </a:cubicBezTo>
                <a:cubicBezTo>
                  <a:pt x="717" y="1942"/>
                  <a:pt x="732" y="1918"/>
                  <a:pt x="758" y="1898"/>
                </a:cubicBezTo>
                <a:cubicBezTo>
                  <a:pt x="763" y="1899"/>
                  <a:pt x="767" y="1900"/>
                  <a:pt x="765" y="1907"/>
                </a:cubicBezTo>
                <a:cubicBezTo>
                  <a:pt x="763" y="1909"/>
                  <a:pt x="761" y="1910"/>
                  <a:pt x="760" y="1912"/>
                </a:cubicBezTo>
                <a:cubicBezTo>
                  <a:pt x="756" y="1922"/>
                  <a:pt x="752" y="1932"/>
                  <a:pt x="749" y="1942"/>
                </a:cubicBezTo>
                <a:cubicBezTo>
                  <a:pt x="743" y="1974"/>
                  <a:pt x="763" y="1977"/>
                  <a:pt x="749" y="2006"/>
                </a:cubicBezTo>
                <a:close/>
                <a:moveTo>
                  <a:pt x="663" y="2076"/>
                </a:moveTo>
                <a:cubicBezTo>
                  <a:pt x="657" y="2072"/>
                  <a:pt x="641" y="2041"/>
                  <a:pt x="639" y="2032"/>
                </a:cubicBezTo>
                <a:cubicBezTo>
                  <a:pt x="623" y="2023"/>
                  <a:pt x="632" y="2087"/>
                  <a:pt x="635" y="2094"/>
                </a:cubicBezTo>
                <a:cubicBezTo>
                  <a:pt x="634" y="2096"/>
                  <a:pt x="634" y="2096"/>
                  <a:pt x="632" y="2097"/>
                </a:cubicBezTo>
                <a:cubicBezTo>
                  <a:pt x="630" y="2098"/>
                  <a:pt x="629" y="2098"/>
                  <a:pt x="627" y="2098"/>
                </a:cubicBezTo>
                <a:cubicBezTo>
                  <a:pt x="619" y="2092"/>
                  <a:pt x="614" y="2084"/>
                  <a:pt x="609" y="2076"/>
                </a:cubicBezTo>
                <a:cubicBezTo>
                  <a:pt x="586" y="2041"/>
                  <a:pt x="609" y="1997"/>
                  <a:pt x="635" y="1979"/>
                </a:cubicBezTo>
                <a:cubicBezTo>
                  <a:pt x="638" y="1978"/>
                  <a:pt x="642" y="1977"/>
                  <a:pt x="645" y="1976"/>
                </a:cubicBezTo>
                <a:cubicBezTo>
                  <a:pt x="655" y="1971"/>
                  <a:pt x="666" y="1961"/>
                  <a:pt x="671" y="1951"/>
                </a:cubicBezTo>
                <a:cubicBezTo>
                  <a:pt x="672" y="1951"/>
                  <a:pt x="674" y="1951"/>
                  <a:pt x="675" y="1951"/>
                </a:cubicBezTo>
                <a:cubicBezTo>
                  <a:pt x="685" y="1960"/>
                  <a:pt x="688" y="1975"/>
                  <a:pt x="696" y="1987"/>
                </a:cubicBezTo>
                <a:cubicBezTo>
                  <a:pt x="702" y="1996"/>
                  <a:pt x="716" y="2003"/>
                  <a:pt x="721" y="2013"/>
                </a:cubicBezTo>
                <a:cubicBezTo>
                  <a:pt x="721" y="2016"/>
                  <a:pt x="722" y="2019"/>
                  <a:pt x="722" y="2022"/>
                </a:cubicBezTo>
                <a:cubicBezTo>
                  <a:pt x="724" y="2025"/>
                  <a:pt x="727" y="2028"/>
                  <a:pt x="729" y="2031"/>
                </a:cubicBezTo>
                <a:cubicBezTo>
                  <a:pt x="737" y="2049"/>
                  <a:pt x="719" y="2069"/>
                  <a:pt x="713" y="2078"/>
                </a:cubicBezTo>
                <a:cubicBezTo>
                  <a:pt x="709" y="2083"/>
                  <a:pt x="708" y="2088"/>
                  <a:pt x="702" y="2090"/>
                </a:cubicBezTo>
                <a:cubicBezTo>
                  <a:pt x="685" y="2095"/>
                  <a:pt x="690" y="2047"/>
                  <a:pt x="683" y="2036"/>
                </a:cubicBezTo>
                <a:cubicBezTo>
                  <a:pt x="682" y="2036"/>
                  <a:pt x="681" y="2036"/>
                  <a:pt x="681" y="2036"/>
                </a:cubicBezTo>
                <a:cubicBezTo>
                  <a:pt x="675" y="2049"/>
                  <a:pt x="673" y="2068"/>
                  <a:pt x="663" y="2076"/>
                </a:cubicBezTo>
                <a:close/>
                <a:moveTo>
                  <a:pt x="673" y="2197"/>
                </a:moveTo>
                <a:cubicBezTo>
                  <a:pt x="647" y="2204"/>
                  <a:pt x="626" y="2176"/>
                  <a:pt x="644" y="2159"/>
                </a:cubicBezTo>
                <a:cubicBezTo>
                  <a:pt x="649" y="2158"/>
                  <a:pt x="653" y="2156"/>
                  <a:pt x="658" y="2155"/>
                </a:cubicBezTo>
                <a:cubicBezTo>
                  <a:pt x="682" y="2157"/>
                  <a:pt x="681" y="2181"/>
                  <a:pt x="673" y="2197"/>
                </a:cubicBezTo>
                <a:close/>
                <a:moveTo>
                  <a:pt x="770" y="1996"/>
                </a:moveTo>
                <a:cubicBezTo>
                  <a:pt x="779" y="1969"/>
                  <a:pt x="804" y="1959"/>
                  <a:pt x="829" y="1946"/>
                </a:cubicBezTo>
                <a:cubicBezTo>
                  <a:pt x="831" y="1946"/>
                  <a:pt x="833" y="1946"/>
                  <a:pt x="835" y="1946"/>
                </a:cubicBezTo>
                <a:cubicBezTo>
                  <a:pt x="836" y="1947"/>
                  <a:pt x="837" y="1948"/>
                  <a:pt x="838" y="1948"/>
                </a:cubicBezTo>
                <a:cubicBezTo>
                  <a:pt x="835" y="1959"/>
                  <a:pt x="820" y="1968"/>
                  <a:pt x="814" y="1975"/>
                </a:cubicBezTo>
                <a:cubicBezTo>
                  <a:pt x="797" y="1992"/>
                  <a:pt x="793" y="2020"/>
                  <a:pt x="770" y="2031"/>
                </a:cubicBezTo>
                <a:cubicBezTo>
                  <a:pt x="768" y="2030"/>
                  <a:pt x="766" y="2028"/>
                  <a:pt x="764" y="2027"/>
                </a:cubicBezTo>
                <a:cubicBezTo>
                  <a:pt x="764" y="2027"/>
                  <a:pt x="769" y="1999"/>
                  <a:pt x="770" y="1996"/>
                </a:cubicBezTo>
                <a:close/>
                <a:moveTo>
                  <a:pt x="836" y="1799"/>
                </a:moveTo>
                <a:cubicBezTo>
                  <a:pt x="833" y="1799"/>
                  <a:pt x="830" y="1800"/>
                  <a:pt x="827" y="1800"/>
                </a:cubicBezTo>
                <a:cubicBezTo>
                  <a:pt x="821" y="1804"/>
                  <a:pt x="814" y="1813"/>
                  <a:pt x="808" y="1817"/>
                </a:cubicBezTo>
                <a:cubicBezTo>
                  <a:pt x="796" y="1825"/>
                  <a:pt x="786" y="1830"/>
                  <a:pt x="774" y="1836"/>
                </a:cubicBezTo>
                <a:cubicBezTo>
                  <a:pt x="767" y="1840"/>
                  <a:pt x="760" y="1849"/>
                  <a:pt x="753" y="1853"/>
                </a:cubicBezTo>
                <a:cubicBezTo>
                  <a:pt x="735" y="1864"/>
                  <a:pt x="718" y="1871"/>
                  <a:pt x="700" y="1882"/>
                </a:cubicBezTo>
                <a:cubicBezTo>
                  <a:pt x="694" y="1886"/>
                  <a:pt x="687" y="1894"/>
                  <a:pt x="681" y="1898"/>
                </a:cubicBezTo>
                <a:cubicBezTo>
                  <a:pt x="671" y="1903"/>
                  <a:pt x="662" y="1904"/>
                  <a:pt x="653" y="1910"/>
                </a:cubicBezTo>
                <a:cubicBezTo>
                  <a:pt x="636" y="1921"/>
                  <a:pt x="616" y="1930"/>
                  <a:pt x="599" y="1942"/>
                </a:cubicBezTo>
                <a:cubicBezTo>
                  <a:pt x="595" y="1943"/>
                  <a:pt x="591" y="1944"/>
                  <a:pt x="587" y="1945"/>
                </a:cubicBezTo>
                <a:cubicBezTo>
                  <a:pt x="585" y="1947"/>
                  <a:pt x="583" y="1950"/>
                  <a:pt x="581" y="1952"/>
                </a:cubicBezTo>
                <a:cubicBezTo>
                  <a:pt x="578" y="1953"/>
                  <a:pt x="574" y="1953"/>
                  <a:pt x="571" y="1954"/>
                </a:cubicBezTo>
                <a:cubicBezTo>
                  <a:pt x="568" y="1956"/>
                  <a:pt x="565" y="1959"/>
                  <a:pt x="563" y="1961"/>
                </a:cubicBezTo>
                <a:cubicBezTo>
                  <a:pt x="558" y="1962"/>
                  <a:pt x="554" y="1964"/>
                  <a:pt x="550" y="1964"/>
                </a:cubicBezTo>
                <a:cubicBezTo>
                  <a:pt x="544" y="1968"/>
                  <a:pt x="518" y="1986"/>
                  <a:pt x="509" y="1982"/>
                </a:cubicBezTo>
                <a:cubicBezTo>
                  <a:pt x="490" y="1973"/>
                  <a:pt x="509" y="1918"/>
                  <a:pt x="504" y="1898"/>
                </a:cubicBezTo>
                <a:cubicBezTo>
                  <a:pt x="499" y="1875"/>
                  <a:pt x="480" y="1869"/>
                  <a:pt x="472" y="1852"/>
                </a:cubicBezTo>
                <a:cubicBezTo>
                  <a:pt x="472" y="1851"/>
                  <a:pt x="471" y="1849"/>
                  <a:pt x="471" y="1848"/>
                </a:cubicBezTo>
                <a:cubicBezTo>
                  <a:pt x="472" y="1848"/>
                  <a:pt x="473" y="1847"/>
                  <a:pt x="473" y="1847"/>
                </a:cubicBezTo>
                <a:cubicBezTo>
                  <a:pt x="489" y="1841"/>
                  <a:pt x="508" y="1866"/>
                  <a:pt x="511" y="1877"/>
                </a:cubicBezTo>
                <a:cubicBezTo>
                  <a:pt x="512" y="1883"/>
                  <a:pt x="513" y="1890"/>
                  <a:pt x="513" y="1896"/>
                </a:cubicBezTo>
                <a:cubicBezTo>
                  <a:pt x="517" y="1904"/>
                  <a:pt x="534" y="1917"/>
                  <a:pt x="544" y="1919"/>
                </a:cubicBezTo>
                <a:cubicBezTo>
                  <a:pt x="545" y="1918"/>
                  <a:pt x="547" y="1917"/>
                  <a:pt x="548" y="1916"/>
                </a:cubicBezTo>
                <a:cubicBezTo>
                  <a:pt x="551" y="1902"/>
                  <a:pt x="545" y="1894"/>
                  <a:pt x="542" y="1882"/>
                </a:cubicBezTo>
                <a:cubicBezTo>
                  <a:pt x="542" y="1871"/>
                  <a:pt x="541" y="1861"/>
                  <a:pt x="541" y="1850"/>
                </a:cubicBezTo>
                <a:cubicBezTo>
                  <a:pt x="538" y="1842"/>
                  <a:pt x="530" y="1838"/>
                  <a:pt x="525" y="1832"/>
                </a:cubicBezTo>
                <a:cubicBezTo>
                  <a:pt x="522" y="1818"/>
                  <a:pt x="545" y="1806"/>
                  <a:pt x="553" y="1797"/>
                </a:cubicBezTo>
                <a:cubicBezTo>
                  <a:pt x="566" y="1783"/>
                  <a:pt x="584" y="1747"/>
                  <a:pt x="590" y="1725"/>
                </a:cubicBezTo>
                <a:cubicBezTo>
                  <a:pt x="619" y="1710"/>
                  <a:pt x="650" y="1692"/>
                  <a:pt x="660" y="1658"/>
                </a:cubicBezTo>
                <a:cubicBezTo>
                  <a:pt x="673" y="1651"/>
                  <a:pt x="680" y="1668"/>
                  <a:pt x="689" y="1673"/>
                </a:cubicBezTo>
                <a:cubicBezTo>
                  <a:pt x="697" y="1676"/>
                  <a:pt x="705" y="1678"/>
                  <a:pt x="713" y="1681"/>
                </a:cubicBezTo>
                <a:cubicBezTo>
                  <a:pt x="736" y="1688"/>
                  <a:pt x="764" y="1674"/>
                  <a:pt x="782" y="1670"/>
                </a:cubicBezTo>
                <a:cubicBezTo>
                  <a:pt x="797" y="1668"/>
                  <a:pt x="811" y="1666"/>
                  <a:pt x="826" y="1664"/>
                </a:cubicBezTo>
                <a:cubicBezTo>
                  <a:pt x="844" y="1660"/>
                  <a:pt x="864" y="1664"/>
                  <a:pt x="871" y="1650"/>
                </a:cubicBezTo>
                <a:cubicBezTo>
                  <a:pt x="874" y="1639"/>
                  <a:pt x="848" y="1622"/>
                  <a:pt x="843" y="1613"/>
                </a:cubicBezTo>
                <a:cubicBezTo>
                  <a:pt x="837" y="1603"/>
                  <a:pt x="830" y="1595"/>
                  <a:pt x="824" y="1586"/>
                </a:cubicBezTo>
                <a:cubicBezTo>
                  <a:pt x="823" y="1582"/>
                  <a:pt x="822" y="1578"/>
                  <a:pt x="821" y="1573"/>
                </a:cubicBezTo>
                <a:cubicBezTo>
                  <a:pt x="819" y="1572"/>
                  <a:pt x="817" y="1570"/>
                  <a:pt x="815" y="1568"/>
                </a:cubicBezTo>
                <a:cubicBezTo>
                  <a:pt x="814" y="1562"/>
                  <a:pt x="814" y="1556"/>
                  <a:pt x="813" y="1550"/>
                </a:cubicBezTo>
                <a:cubicBezTo>
                  <a:pt x="806" y="1538"/>
                  <a:pt x="787" y="1534"/>
                  <a:pt x="787" y="1515"/>
                </a:cubicBezTo>
                <a:cubicBezTo>
                  <a:pt x="790" y="1513"/>
                  <a:pt x="796" y="1514"/>
                  <a:pt x="801" y="1512"/>
                </a:cubicBezTo>
                <a:cubicBezTo>
                  <a:pt x="814" y="1505"/>
                  <a:pt x="832" y="1486"/>
                  <a:pt x="846" y="1483"/>
                </a:cubicBezTo>
                <a:cubicBezTo>
                  <a:pt x="896" y="1483"/>
                  <a:pt x="947" y="1483"/>
                  <a:pt x="998" y="1483"/>
                </a:cubicBezTo>
                <a:cubicBezTo>
                  <a:pt x="1015" y="1480"/>
                  <a:pt x="1035" y="1487"/>
                  <a:pt x="1050" y="1481"/>
                </a:cubicBezTo>
                <a:cubicBezTo>
                  <a:pt x="1059" y="1484"/>
                  <a:pt x="1075" y="1479"/>
                  <a:pt x="1082" y="1483"/>
                </a:cubicBezTo>
                <a:cubicBezTo>
                  <a:pt x="1083" y="1484"/>
                  <a:pt x="1084" y="1484"/>
                  <a:pt x="1085" y="1485"/>
                </a:cubicBezTo>
                <a:cubicBezTo>
                  <a:pt x="1085" y="1485"/>
                  <a:pt x="1085" y="1486"/>
                  <a:pt x="1085" y="1487"/>
                </a:cubicBezTo>
                <a:cubicBezTo>
                  <a:pt x="1080" y="1498"/>
                  <a:pt x="1067" y="1502"/>
                  <a:pt x="1057" y="1509"/>
                </a:cubicBezTo>
                <a:cubicBezTo>
                  <a:pt x="1034" y="1527"/>
                  <a:pt x="1018" y="1552"/>
                  <a:pt x="990" y="1565"/>
                </a:cubicBezTo>
                <a:cubicBezTo>
                  <a:pt x="990" y="1567"/>
                  <a:pt x="990" y="1569"/>
                  <a:pt x="990" y="1571"/>
                </a:cubicBezTo>
                <a:cubicBezTo>
                  <a:pt x="994" y="1572"/>
                  <a:pt x="998" y="1574"/>
                  <a:pt x="1002" y="1575"/>
                </a:cubicBezTo>
                <a:cubicBezTo>
                  <a:pt x="1009" y="1583"/>
                  <a:pt x="1017" y="1591"/>
                  <a:pt x="1024" y="1600"/>
                </a:cubicBezTo>
                <a:cubicBezTo>
                  <a:pt x="1030" y="1604"/>
                  <a:pt x="1035" y="1608"/>
                  <a:pt x="1041" y="1613"/>
                </a:cubicBezTo>
                <a:cubicBezTo>
                  <a:pt x="1043" y="1616"/>
                  <a:pt x="1046" y="1620"/>
                  <a:pt x="1045" y="1624"/>
                </a:cubicBezTo>
                <a:cubicBezTo>
                  <a:pt x="1034" y="1634"/>
                  <a:pt x="1023" y="1644"/>
                  <a:pt x="1013" y="1654"/>
                </a:cubicBezTo>
                <a:cubicBezTo>
                  <a:pt x="1008" y="1659"/>
                  <a:pt x="1004" y="1664"/>
                  <a:pt x="1000" y="1669"/>
                </a:cubicBezTo>
                <a:cubicBezTo>
                  <a:pt x="975" y="1688"/>
                  <a:pt x="954" y="1708"/>
                  <a:pt x="928" y="1726"/>
                </a:cubicBezTo>
                <a:cubicBezTo>
                  <a:pt x="918" y="1733"/>
                  <a:pt x="910" y="1745"/>
                  <a:pt x="899" y="1751"/>
                </a:cubicBezTo>
                <a:cubicBezTo>
                  <a:pt x="892" y="1756"/>
                  <a:pt x="885" y="1759"/>
                  <a:pt x="878" y="1764"/>
                </a:cubicBezTo>
                <a:cubicBezTo>
                  <a:pt x="873" y="1769"/>
                  <a:pt x="868" y="1774"/>
                  <a:pt x="863" y="1778"/>
                </a:cubicBezTo>
                <a:cubicBezTo>
                  <a:pt x="860" y="1780"/>
                  <a:pt x="856" y="1781"/>
                  <a:pt x="853" y="1782"/>
                </a:cubicBezTo>
                <a:cubicBezTo>
                  <a:pt x="848" y="1787"/>
                  <a:pt x="842" y="1795"/>
                  <a:pt x="836" y="1799"/>
                </a:cubicBezTo>
                <a:close/>
                <a:moveTo>
                  <a:pt x="462" y="1872"/>
                </a:moveTo>
                <a:cubicBezTo>
                  <a:pt x="478" y="1874"/>
                  <a:pt x="489" y="1898"/>
                  <a:pt x="492" y="1912"/>
                </a:cubicBezTo>
                <a:cubicBezTo>
                  <a:pt x="492" y="1916"/>
                  <a:pt x="484" y="1942"/>
                  <a:pt x="482" y="1946"/>
                </a:cubicBezTo>
                <a:cubicBezTo>
                  <a:pt x="472" y="1948"/>
                  <a:pt x="470" y="1941"/>
                  <a:pt x="464" y="1938"/>
                </a:cubicBezTo>
                <a:cubicBezTo>
                  <a:pt x="458" y="1936"/>
                  <a:pt x="453" y="1934"/>
                  <a:pt x="447" y="1932"/>
                </a:cubicBezTo>
                <a:cubicBezTo>
                  <a:pt x="437" y="1925"/>
                  <a:pt x="428" y="1909"/>
                  <a:pt x="428" y="1892"/>
                </a:cubicBezTo>
                <a:cubicBezTo>
                  <a:pt x="428" y="1892"/>
                  <a:pt x="428" y="1892"/>
                  <a:pt x="428" y="1891"/>
                </a:cubicBezTo>
                <a:cubicBezTo>
                  <a:pt x="444" y="1890"/>
                  <a:pt x="451" y="1906"/>
                  <a:pt x="463" y="1911"/>
                </a:cubicBezTo>
                <a:cubicBezTo>
                  <a:pt x="464" y="1911"/>
                  <a:pt x="465" y="1911"/>
                  <a:pt x="465" y="1911"/>
                </a:cubicBezTo>
                <a:cubicBezTo>
                  <a:pt x="469" y="1897"/>
                  <a:pt x="457" y="1884"/>
                  <a:pt x="462" y="1872"/>
                </a:cubicBezTo>
                <a:close/>
                <a:moveTo>
                  <a:pt x="466" y="1818"/>
                </a:moveTo>
                <a:cubicBezTo>
                  <a:pt x="467" y="1790"/>
                  <a:pt x="520" y="1775"/>
                  <a:pt x="542" y="1764"/>
                </a:cubicBezTo>
                <a:cubicBezTo>
                  <a:pt x="547" y="1764"/>
                  <a:pt x="550" y="1764"/>
                  <a:pt x="553" y="1766"/>
                </a:cubicBezTo>
                <a:cubicBezTo>
                  <a:pt x="553" y="1767"/>
                  <a:pt x="554" y="1767"/>
                  <a:pt x="555" y="1767"/>
                </a:cubicBezTo>
                <a:cubicBezTo>
                  <a:pt x="555" y="1768"/>
                  <a:pt x="555" y="1769"/>
                  <a:pt x="555" y="1770"/>
                </a:cubicBezTo>
                <a:cubicBezTo>
                  <a:pt x="545" y="1784"/>
                  <a:pt x="531" y="1796"/>
                  <a:pt x="518" y="1806"/>
                </a:cubicBezTo>
                <a:cubicBezTo>
                  <a:pt x="513" y="1807"/>
                  <a:pt x="509" y="1809"/>
                  <a:pt x="505" y="1810"/>
                </a:cubicBezTo>
                <a:cubicBezTo>
                  <a:pt x="502" y="1813"/>
                  <a:pt x="500" y="1815"/>
                  <a:pt x="497" y="1817"/>
                </a:cubicBezTo>
                <a:cubicBezTo>
                  <a:pt x="493" y="1817"/>
                  <a:pt x="488" y="1818"/>
                  <a:pt x="483" y="1818"/>
                </a:cubicBezTo>
                <a:cubicBezTo>
                  <a:pt x="478" y="1820"/>
                  <a:pt x="478" y="1825"/>
                  <a:pt x="471" y="1826"/>
                </a:cubicBezTo>
                <a:cubicBezTo>
                  <a:pt x="470" y="1825"/>
                  <a:pt x="469" y="1824"/>
                  <a:pt x="468" y="1823"/>
                </a:cubicBezTo>
                <a:cubicBezTo>
                  <a:pt x="467" y="1821"/>
                  <a:pt x="467" y="1820"/>
                  <a:pt x="466" y="1818"/>
                </a:cubicBezTo>
                <a:close/>
                <a:moveTo>
                  <a:pt x="515" y="1124"/>
                </a:moveTo>
                <a:cubicBezTo>
                  <a:pt x="516" y="1121"/>
                  <a:pt x="515" y="1122"/>
                  <a:pt x="517" y="1120"/>
                </a:cubicBezTo>
                <a:cubicBezTo>
                  <a:pt x="522" y="1122"/>
                  <a:pt x="521" y="1125"/>
                  <a:pt x="524" y="1127"/>
                </a:cubicBezTo>
                <a:cubicBezTo>
                  <a:pt x="550" y="1145"/>
                  <a:pt x="564" y="1176"/>
                  <a:pt x="558" y="1222"/>
                </a:cubicBezTo>
                <a:cubicBezTo>
                  <a:pt x="555" y="1244"/>
                  <a:pt x="558" y="1258"/>
                  <a:pt x="545" y="1268"/>
                </a:cubicBezTo>
                <a:cubicBezTo>
                  <a:pt x="544" y="1268"/>
                  <a:pt x="543" y="1268"/>
                  <a:pt x="542" y="1267"/>
                </a:cubicBezTo>
                <a:cubicBezTo>
                  <a:pt x="539" y="1256"/>
                  <a:pt x="542" y="1240"/>
                  <a:pt x="540" y="1225"/>
                </a:cubicBezTo>
                <a:cubicBezTo>
                  <a:pt x="535" y="1194"/>
                  <a:pt x="532" y="1142"/>
                  <a:pt x="515" y="1124"/>
                </a:cubicBezTo>
                <a:close/>
                <a:moveTo>
                  <a:pt x="529" y="1251"/>
                </a:moveTo>
                <a:cubicBezTo>
                  <a:pt x="528" y="1252"/>
                  <a:pt x="528" y="1252"/>
                  <a:pt x="528" y="1252"/>
                </a:cubicBezTo>
                <a:cubicBezTo>
                  <a:pt x="504" y="1247"/>
                  <a:pt x="501" y="1198"/>
                  <a:pt x="494" y="1174"/>
                </a:cubicBezTo>
                <a:cubicBezTo>
                  <a:pt x="493" y="1167"/>
                  <a:pt x="489" y="1163"/>
                  <a:pt x="487" y="1155"/>
                </a:cubicBezTo>
                <a:cubicBezTo>
                  <a:pt x="485" y="1143"/>
                  <a:pt x="484" y="1123"/>
                  <a:pt x="489" y="1116"/>
                </a:cubicBezTo>
                <a:cubicBezTo>
                  <a:pt x="490" y="1116"/>
                  <a:pt x="491" y="1116"/>
                  <a:pt x="492" y="1116"/>
                </a:cubicBezTo>
                <a:cubicBezTo>
                  <a:pt x="515" y="1132"/>
                  <a:pt x="529" y="1208"/>
                  <a:pt x="529" y="1251"/>
                </a:cubicBezTo>
                <a:close/>
                <a:moveTo>
                  <a:pt x="580" y="998"/>
                </a:moveTo>
                <a:cubicBezTo>
                  <a:pt x="581" y="997"/>
                  <a:pt x="582" y="996"/>
                  <a:pt x="582" y="995"/>
                </a:cubicBezTo>
                <a:cubicBezTo>
                  <a:pt x="596" y="995"/>
                  <a:pt x="603" y="998"/>
                  <a:pt x="611" y="1004"/>
                </a:cubicBezTo>
                <a:cubicBezTo>
                  <a:pt x="626" y="1064"/>
                  <a:pt x="589" y="1107"/>
                  <a:pt x="553" y="1124"/>
                </a:cubicBezTo>
                <a:cubicBezTo>
                  <a:pt x="550" y="1122"/>
                  <a:pt x="548" y="1120"/>
                  <a:pt x="548" y="1116"/>
                </a:cubicBezTo>
                <a:cubicBezTo>
                  <a:pt x="546" y="1106"/>
                  <a:pt x="557" y="1095"/>
                  <a:pt x="561" y="1088"/>
                </a:cubicBezTo>
                <a:cubicBezTo>
                  <a:pt x="570" y="1069"/>
                  <a:pt x="589" y="1026"/>
                  <a:pt x="580" y="998"/>
                </a:cubicBezTo>
                <a:close/>
                <a:moveTo>
                  <a:pt x="806" y="1060"/>
                </a:moveTo>
                <a:cubicBezTo>
                  <a:pt x="806" y="1061"/>
                  <a:pt x="805" y="1062"/>
                  <a:pt x="805" y="1063"/>
                </a:cubicBezTo>
                <a:cubicBezTo>
                  <a:pt x="794" y="1064"/>
                  <a:pt x="768" y="1053"/>
                  <a:pt x="759" y="1048"/>
                </a:cubicBezTo>
                <a:cubicBezTo>
                  <a:pt x="726" y="1031"/>
                  <a:pt x="671" y="992"/>
                  <a:pt x="654" y="961"/>
                </a:cubicBezTo>
                <a:cubicBezTo>
                  <a:pt x="655" y="952"/>
                  <a:pt x="658" y="951"/>
                  <a:pt x="664" y="948"/>
                </a:cubicBezTo>
                <a:cubicBezTo>
                  <a:pt x="726" y="969"/>
                  <a:pt x="783" y="1000"/>
                  <a:pt x="806" y="1060"/>
                </a:cubicBezTo>
                <a:close/>
                <a:moveTo>
                  <a:pt x="671" y="912"/>
                </a:moveTo>
                <a:cubicBezTo>
                  <a:pt x="714" y="914"/>
                  <a:pt x="767" y="959"/>
                  <a:pt x="784" y="987"/>
                </a:cubicBezTo>
                <a:cubicBezTo>
                  <a:pt x="789" y="994"/>
                  <a:pt x="788" y="999"/>
                  <a:pt x="793" y="1006"/>
                </a:cubicBezTo>
                <a:cubicBezTo>
                  <a:pt x="793" y="1007"/>
                  <a:pt x="793" y="1007"/>
                  <a:pt x="793" y="1007"/>
                </a:cubicBezTo>
                <a:cubicBezTo>
                  <a:pt x="792" y="1007"/>
                  <a:pt x="791" y="1008"/>
                  <a:pt x="790" y="1009"/>
                </a:cubicBezTo>
                <a:cubicBezTo>
                  <a:pt x="778" y="996"/>
                  <a:pt x="767" y="992"/>
                  <a:pt x="753" y="982"/>
                </a:cubicBezTo>
                <a:cubicBezTo>
                  <a:pt x="752" y="979"/>
                  <a:pt x="750" y="977"/>
                  <a:pt x="748" y="975"/>
                </a:cubicBezTo>
                <a:cubicBezTo>
                  <a:pt x="745" y="974"/>
                  <a:pt x="742" y="973"/>
                  <a:pt x="739" y="972"/>
                </a:cubicBezTo>
                <a:cubicBezTo>
                  <a:pt x="737" y="970"/>
                  <a:pt x="736" y="968"/>
                  <a:pt x="735" y="966"/>
                </a:cubicBezTo>
                <a:cubicBezTo>
                  <a:pt x="731" y="965"/>
                  <a:pt x="728" y="964"/>
                  <a:pt x="724" y="963"/>
                </a:cubicBezTo>
                <a:cubicBezTo>
                  <a:pt x="722" y="961"/>
                  <a:pt x="720" y="958"/>
                  <a:pt x="718" y="956"/>
                </a:cubicBezTo>
                <a:cubicBezTo>
                  <a:pt x="715" y="955"/>
                  <a:pt x="712" y="955"/>
                  <a:pt x="709" y="954"/>
                </a:cubicBezTo>
                <a:cubicBezTo>
                  <a:pt x="706" y="952"/>
                  <a:pt x="704" y="949"/>
                  <a:pt x="701" y="947"/>
                </a:cubicBezTo>
                <a:cubicBezTo>
                  <a:pt x="691" y="942"/>
                  <a:pt x="678" y="945"/>
                  <a:pt x="670" y="939"/>
                </a:cubicBezTo>
                <a:cubicBezTo>
                  <a:pt x="664" y="934"/>
                  <a:pt x="668" y="918"/>
                  <a:pt x="671" y="912"/>
                </a:cubicBezTo>
                <a:close/>
                <a:moveTo>
                  <a:pt x="707" y="1036"/>
                </a:moveTo>
                <a:cubicBezTo>
                  <a:pt x="716" y="1043"/>
                  <a:pt x="728" y="1045"/>
                  <a:pt x="728" y="1059"/>
                </a:cubicBezTo>
                <a:cubicBezTo>
                  <a:pt x="727" y="1059"/>
                  <a:pt x="727" y="1059"/>
                  <a:pt x="726" y="1060"/>
                </a:cubicBezTo>
                <a:cubicBezTo>
                  <a:pt x="689" y="1056"/>
                  <a:pt x="639" y="1019"/>
                  <a:pt x="633" y="986"/>
                </a:cubicBezTo>
                <a:cubicBezTo>
                  <a:pt x="636" y="984"/>
                  <a:pt x="640" y="981"/>
                  <a:pt x="643" y="978"/>
                </a:cubicBezTo>
                <a:cubicBezTo>
                  <a:pt x="655" y="980"/>
                  <a:pt x="694" y="1026"/>
                  <a:pt x="707" y="1036"/>
                </a:cubicBezTo>
                <a:close/>
                <a:moveTo>
                  <a:pt x="641" y="1070"/>
                </a:moveTo>
                <a:cubicBezTo>
                  <a:pt x="653" y="1083"/>
                  <a:pt x="665" y="1095"/>
                  <a:pt x="677" y="1108"/>
                </a:cubicBezTo>
                <a:cubicBezTo>
                  <a:pt x="683" y="1113"/>
                  <a:pt x="700" y="1119"/>
                  <a:pt x="703" y="1127"/>
                </a:cubicBezTo>
                <a:cubicBezTo>
                  <a:pt x="707" y="1137"/>
                  <a:pt x="697" y="1144"/>
                  <a:pt x="700" y="1153"/>
                </a:cubicBezTo>
                <a:cubicBezTo>
                  <a:pt x="701" y="1156"/>
                  <a:pt x="704" y="1156"/>
                  <a:pt x="705" y="1161"/>
                </a:cubicBezTo>
                <a:cubicBezTo>
                  <a:pt x="704" y="1162"/>
                  <a:pt x="703" y="1162"/>
                  <a:pt x="702" y="1163"/>
                </a:cubicBezTo>
                <a:cubicBezTo>
                  <a:pt x="697" y="1164"/>
                  <a:pt x="668" y="1149"/>
                  <a:pt x="650" y="1154"/>
                </a:cubicBezTo>
                <a:cubicBezTo>
                  <a:pt x="634" y="1159"/>
                  <a:pt x="617" y="1172"/>
                  <a:pt x="604" y="1181"/>
                </a:cubicBezTo>
                <a:cubicBezTo>
                  <a:pt x="599" y="1185"/>
                  <a:pt x="599" y="1190"/>
                  <a:pt x="592" y="1192"/>
                </a:cubicBezTo>
                <a:cubicBezTo>
                  <a:pt x="585" y="1193"/>
                  <a:pt x="562" y="1145"/>
                  <a:pt x="566" y="1134"/>
                </a:cubicBezTo>
                <a:cubicBezTo>
                  <a:pt x="573" y="1124"/>
                  <a:pt x="591" y="1122"/>
                  <a:pt x="598" y="1112"/>
                </a:cubicBezTo>
                <a:cubicBezTo>
                  <a:pt x="610" y="1095"/>
                  <a:pt x="615" y="1075"/>
                  <a:pt x="627" y="1057"/>
                </a:cubicBezTo>
                <a:cubicBezTo>
                  <a:pt x="628" y="1057"/>
                  <a:pt x="630" y="1057"/>
                  <a:pt x="632" y="1057"/>
                </a:cubicBezTo>
                <a:cubicBezTo>
                  <a:pt x="639" y="1060"/>
                  <a:pt x="637" y="1064"/>
                  <a:pt x="641" y="1070"/>
                </a:cubicBezTo>
                <a:close/>
                <a:moveTo>
                  <a:pt x="743" y="1143"/>
                </a:moveTo>
                <a:cubicBezTo>
                  <a:pt x="762" y="1145"/>
                  <a:pt x="763" y="1161"/>
                  <a:pt x="771" y="1174"/>
                </a:cubicBezTo>
                <a:cubicBezTo>
                  <a:pt x="774" y="1174"/>
                  <a:pt x="776" y="1175"/>
                  <a:pt x="779" y="1175"/>
                </a:cubicBezTo>
                <a:cubicBezTo>
                  <a:pt x="780" y="1175"/>
                  <a:pt x="781" y="1174"/>
                  <a:pt x="782" y="1174"/>
                </a:cubicBezTo>
                <a:cubicBezTo>
                  <a:pt x="786" y="1158"/>
                  <a:pt x="771" y="1133"/>
                  <a:pt x="762" y="1126"/>
                </a:cubicBezTo>
                <a:cubicBezTo>
                  <a:pt x="762" y="1125"/>
                  <a:pt x="762" y="1123"/>
                  <a:pt x="762" y="1122"/>
                </a:cubicBezTo>
                <a:cubicBezTo>
                  <a:pt x="763" y="1122"/>
                  <a:pt x="764" y="1121"/>
                  <a:pt x="765" y="1121"/>
                </a:cubicBezTo>
                <a:cubicBezTo>
                  <a:pt x="782" y="1124"/>
                  <a:pt x="814" y="1147"/>
                  <a:pt x="822" y="1160"/>
                </a:cubicBezTo>
                <a:cubicBezTo>
                  <a:pt x="826" y="1168"/>
                  <a:pt x="823" y="1192"/>
                  <a:pt x="823" y="1204"/>
                </a:cubicBezTo>
                <a:cubicBezTo>
                  <a:pt x="823" y="1238"/>
                  <a:pt x="823" y="1273"/>
                  <a:pt x="823" y="1307"/>
                </a:cubicBezTo>
                <a:cubicBezTo>
                  <a:pt x="823" y="1333"/>
                  <a:pt x="828" y="1387"/>
                  <a:pt x="821" y="1403"/>
                </a:cubicBezTo>
                <a:cubicBezTo>
                  <a:pt x="815" y="1404"/>
                  <a:pt x="813" y="1401"/>
                  <a:pt x="808" y="1400"/>
                </a:cubicBezTo>
                <a:cubicBezTo>
                  <a:pt x="800" y="1398"/>
                  <a:pt x="776" y="1386"/>
                  <a:pt x="780" y="1376"/>
                </a:cubicBezTo>
                <a:cubicBezTo>
                  <a:pt x="782" y="1371"/>
                  <a:pt x="790" y="1363"/>
                  <a:pt x="792" y="1358"/>
                </a:cubicBezTo>
                <a:cubicBezTo>
                  <a:pt x="796" y="1348"/>
                  <a:pt x="794" y="1338"/>
                  <a:pt x="798" y="1328"/>
                </a:cubicBezTo>
                <a:cubicBezTo>
                  <a:pt x="800" y="1319"/>
                  <a:pt x="808" y="1315"/>
                  <a:pt x="808" y="1304"/>
                </a:cubicBezTo>
                <a:cubicBezTo>
                  <a:pt x="802" y="1297"/>
                  <a:pt x="786" y="1286"/>
                  <a:pt x="776" y="1283"/>
                </a:cubicBezTo>
                <a:cubicBezTo>
                  <a:pt x="770" y="1281"/>
                  <a:pt x="751" y="1278"/>
                  <a:pt x="747" y="1278"/>
                </a:cubicBezTo>
                <a:cubicBezTo>
                  <a:pt x="736" y="1277"/>
                  <a:pt x="730" y="1287"/>
                  <a:pt x="728" y="1267"/>
                </a:cubicBezTo>
                <a:cubicBezTo>
                  <a:pt x="736" y="1253"/>
                  <a:pt x="765" y="1222"/>
                  <a:pt x="767" y="1209"/>
                </a:cubicBezTo>
                <a:cubicBezTo>
                  <a:pt x="769" y="1194"/>
                  <a:pt x="722" y="1157"/>
                  <a:pt x="743" y="1143"/>
                </a:cubicBezTo>
                <a:close/>
                <a:moveTo>
                  <a:pt x="747" y="1567"/>
                </a:moveTo>
                <a:cubicBezTo>
                  <a:pt x="759" y="1574"/>
                  <a:pt x="811" y="1620"/>
                  <a:pt x="803" y="1640"/>
                </a:cubicBezTo>
                <a:cubicBezTo>
                  <a:pt x="797" y="1649"/>
                  <a:pt x="781" y="1637"/>
                  <a:pt x="774" y="1636"/>
                </a:cubicBezTo>
                <a:cubicBezTo>
                  <a:pt x="770" y="1636"/>
                  <a:pt x="767" y="1635"/>
                  <a:pt x="763" y="1635"/>
                </a:cubicBezTo>
                <a:cubicBezTo>
                  <a:pt x="744" y="1625"/>
                  <a:pt x="698" y="1590"/>
                  <a:pt x="697" y="1565"/>
                </a:cubicBezTo>
                <a:cubicBezTo>
                  <a:pt x="697" y="1564"/>
                  <a:pt x="698" y="1564"/>
                  <a:pt x="698" y="1563"/>
                </a:cubicBezTo>
                <a:cubicBezTo>
                  <a:pt x="702" y="1562"/>
                  <a:pt x="707" y="1561"/>
                  <a:pt x="711" y="1560"/>
                </a:cubicBezTo>
                <a:cubicBezTo>
                  <a:pt x="711" y="1560"/>
                  <a:pt x="712" y="1559"/>
                  <a:pt x="712" y="1558"/>
                </a:cubicBezTo>
                <a:cubicBezTo>
                  <a:pt x="712" y="1558"/>
                  <a:pt x="711" y="1557"/>
                  <a:pt x="711" y="1557"/>
                </a:cubicBezTo>
                <a:cubicBezTo>
                  <a:pt x="700" y="1556"/>
                  <a:pt x="693" y="1561"/>
                  <a:pt x="686" y="1554"/>
                </a:cubicBezTo>
                <a:cubicBezTo>
                  <a:pt x="684" y="1539"/>
                  <a:pt x="691" y="1528"/>
                  <a:pt x="694" y="1517"/>
                </a:cubicBezTo>
                <a:cubicBezTo>
                  <a:pt x="696" y="1516"/>
                  <a:pt x="698" y="1514"/>
                  <a:pt x="700" y="1513"/>
                </a:cubicBezTo>
                <a:cubicBezTo>
                  <a:pt x="723" y="1513"/>
                  <a:pt x="764" y="1527"/>
                  <a:pt x="775" y="1540"/>
                </a:cubicBezTo>
                <a:cubicBezTo>
                  <a:pt x="781" y="1547"/>
                  <a:pt x="782" y="1554"/>
                  <a:pt x="787" y="1562"/>
                </a:cubicBezTo>
                <a:cubicBezTo>
                  <a:pt x="790" y="1567"/>
                  <a:pt x="796" y="1569"/>
                  <a:pt x="793" y="1580"/>
                </a:cubicBezTo>
                <a:cubicBezTo>
                  <a:pt x="792" y="1581"/>
                  <a:pt x="792" y="1582"/>
                  <a:pt x="791" y="1584"/>
                </a:cubicBezTo>
                <a:cubicBezTo>
                  <a:pt x="791" y="1584"/>
                  <a:pt x="790" y="1584"/>
                  <a:pt x="790" y="1584"/>
                </a:cubicBezTo>
                <a:cubicBezTo>
                  <a:pt x="782" y="1578"/>
                  <a:pt x="737" y="1540"/>
                  <a:pt x="725" y="1559"/>
                </a:cubicBezTo>
                <a:cubicBezTo>
                  <a:pt x="730" y="1566"/>
                  <a:pt x="739" y="1562"/>
                  <a:pt x="747" y="1567"/>
                </a:cubicBezTo>
                <a:close/>
                <a:moveTo>
                  <a:pt x="652" y="1521"/>
                </a:moveTo>
                <a:cubicBezTo>
                  <a:pt x="651" y="1512"/>
                  <a:pt x="645" y="1508"/>
                  <a:pt x="643" y="1502"/>
                </a:cubicBezTo>
                <a:cubicBezTo>
                  <a:pt x="642" y="1491"/>
                  <a:pt x="641" y="1480"/>
                  <a:pt x="640" y="1470"/>
                </a:cubicBezTo>
                <a:cubicBezTo>
                  <a:pt x="641" y="1469"/>
                  <a:pt x="642" y="1469"/>
                  <a:pt x="643" y="1468"/>
                </a:cubicBezTo>
                <a:cubicBezTo>
                  <a:pt x="656" y="1474"/>
                  <a:pt x="672" y="1487"/>
                  <a:pt x="675" y="1502"/>
                </a:cubicBezTo>
                <a:cubicBezTo>
                  <a:pt x="682" y="1526"/>
                  <a:pt x="665" y="1558"/>
                  <a:pt x="645" y="1555"/>
                </a:cubicBezTo>
                <a:cubicBezTo>
                  <a:pt x="637" y="1542"/>
                  <a:pt x="655" y="1538"/>
                  <a:pt x="652" y="1521"/>
                </a:cubicBezTo>
                <a:close/>
                <a:moveTo>
                  <a:pt x="585" y="1270"/>
                </a:moveTo>
                <a:cubicBezTo>
                  <a:pt x="579" y="1275"/>
                  <a:pt x="574" y="1274"/>
                  <a:pt x="566" y="1272"/>
                </a:cubicBezTo>
                <a:cubicBezTo>
                  <a:pt x="566" y="1271"/>
                  <a:pt x="565" y="1270"/>
                  <a:pt x="565" y="1269"/>
                </a:cubicBezTo>
                <a:cubicBezTo>
                  <a:pt x="561" y="1259"/>
                  <a:pt x="574" y="1246"/>
                  <a:pt x="577" y="1239"/>
                </a:cubicBezTo>
                <a:cubicBezTo>
                  <a:pt x="591" y="1214"/>
                  <a:pt x="612" y="1191"/>
                  <a:pt x="639" y="1180"/>
                </a:cubicBezTo>
                <a:cubicBezTo>
                  <a:pt x="645" y="1178"/>
                  <a:pt x="652" y="1177"/>
                  <a:pt x="658" y="1175"/>
                </a:cubicBezTo>
                <a:cubicBezTo>
                  <a:pt x="665" y="1175"/>
                  <a:pt x="671" y="1176"/>
                  <a:pt x="672" y="1182"/>
                </a:cubicBezTo>
                <a:cubicBezTo>
                  <a:pt x="667" y="1193"/>
                  <a:pt x="652" y="1194"/>
                  <a:pt x="643" y="1201"/>
                </a:cubicBezTo>
                <a:cubicBezTo>
                  <a:pt x="623" y="1215"/>
                  <a:pt x="593" y="1246"/>
                  <a:pt x="585" y="1270"/>
                </a:cubicBezTo>
                <a:close/>
                <a:moveTo>
                  <a:pt x="585" y="1341"/>
                </a:moveTo>
                <a:cubicBezTo>
                  <a:pt x="583" y="1341"/>
                  <a:pt x="582" y="1342"/>
                  <a:pt x="580" y="1342"/>
                </a:cubicBezTo>
                <a:cubicBezTo>
                  <a:pt x="574" y="1332"/>
                  <a:pt x="572" y="1326"/>
                  <a:pt x="555" y="1326"/>
                </a:cubicBezTo>
                <a:cubicBezTo>
                  <a:pt x="553" y="1323"/>
                  <a:pt x="552" y="1320"/>
                  <a:pt x="552" y="1314"/>
                </a:cubicBezTo>
                <a:cubicBezTo>
                  <a:pt x="557" y="1310"/>
                  <a:pt x="562" y="1306"/>
                  <a:pt x="566" y="1302"/>
                </a:cubicBezTo>
                <a:cubicBezTo>
                  <a:pt x="568" y="1302"/>
                  <a:pt x="570" y="1302"/>
                  <a:pt x="571" y="1302"/>
                </a:cubicBezTo>
                <a:cubicBezTo>
                  <a:pt x="576" y="1305"/>
                  <a:pt x="580" y="1309"/>
                  <a:pt x="585" y="1313"/>
                </a:cubicBezTo>
                <a:cubicBezTo>
                  <a:pt x="587" y="1323"/>
                  <a:pt x="588" y="1332"/>
                  <a:pt x="585" y="1341"/>
                </a:cubicBezTo>
                <a:close/>
                <a:moveTo>
                  <a:pt x="610" y="1454"/>
                </a:moveTo>
                <a:cubicBezTo>
                  <a:pt x="608" y="1454"/>
                  <a:pt x="606" y="1455"/>
                  <a:pt x="604" y="1455"/>
                </a:cubicBezTo>
                <a:cubicBezTo>
                  <a:pt x="602" y="1455"/>
                  <a:pt x="601" y="1454"/>
                  <a:pt x="599" y="1454"/>
                </a:cubicBezTo>
                <a:cubicBezTo>
                  <a:pt x="591" y="1441"/>
                  <a:pt x="595" y="1383"/>
                  <a:pt x="600" y="1369"/>
                </a:cubicBezTo>
                <a:cubicBezTo>
                  <a:pt x="603" y="1361"/>
                  <a:pt x="610" y="1351"/>
                  <a:pt x="615" y="1344"/>
                </a:cubicBezTo>
                <a:cubicBezTo>
                  <a:pt x="617" y="1344"/>
                  <a:pt x="618" y="1344"/>
                  <a:pt x="619" y="1344"/>
                </a:cubicBezTo>
                <a:cubicBezTo>
                  <a:pt x="623" y="1360"/>
                  <a:pt x="615" y="1375"/>
                  <a:pt x="612" y="1392"/>
                </a:cubicBezTo>
                <a:cubicBezTo>
                  <a:pt x="609" y="1412"/>
                  <a:pt x="616" y="1437"/>
                  <a:pt x="610" y="1454"/>
                </a:cubicBezTo>
                <a:close/>
                <a:moveTo>
                  <a:pt x="588" y="1515"/>
                </a:moveTo>
                <a:cubicBezTo>
                  <a:pt x="592" y="1537"/>
                  <a:pt x="616" y="1553"/>
                  <a:pt x="617" y="1569"/>
                </a:cubicBezTo>
                <a:cubicBezTo>
                  <a:pt x="611" y="1571"/>
                  <a:pt x="606" y="1565"/>
                  <a:pt x="600" y="1564"/>
                </a:cubicBezTo>
                <a:cubicBezTo>
                  <a:pt x="557" y="1554"/>
                  <a:pt x="561" y="1501"/>
                  <a:pt x="586" y="1476"/>
                </a:cubicBezTo>
                <a:cubicBezTo>
                  <a:pt x="587" y="1476"/>
                  <a:pt x="588" y="1476"/>
                  <a:pt x="590" y="1476"/>
                </a:cubicBezTo>
                <a:cubicBezTo>
                  <a:pt x="599" y="1490"/>
                  <a:pt x="585" y="1500"/>
                  <a:pt x="588" y="1515"/>
                </a:cubicBezTo>
                <a:close/>
                <a:moveTo>
                  <a:pt x="619" y="1512"/>
                </a:moveTo>
                <a:cubicBezTo>
                  <a:pt x="614" y="1511"/>
                  <a:pt x="609" y="1510"/>
                  <a:pt x="606" y="1507"/>
                </a:cubicBezTo>
                <a:cubicBezTo>
                  <a:pt x="603" y="1494"/>
                  <a:pt x="609" y="1487"/>
                  <a:pt x="614" y="1481"/>
                </a:cubicBezTo>
                <a:cubicBezTo>
                  <a:pt x="616" y="1481"/>
                  <a:pt x="617" y="1481"/>
                  <a:pt x="619" y="1481"/>
                </a:cubicBezTo>
                <a:cubicBezTo>
                  <a:pt x="623" y="1484"/>
                  <a:pt x="628" y="1490"/>
                  <a:pt x="629" y="1496"/>
                </a:cubicBezTo>
                <a:cubicBezTo>
                  <a:pt x="626" y="1501"/>
                  <a:pt x="622" y="1501"/>
                  <a:pt x="622" y="1509"/>
                </a:cubicBezTo>
                <a:cubicBezTo>
                  <a:pt x="627" y="1514"/>
                  <a:pt x="634" y="1516"/>
                  <a:pt x="638" y="1522"/>
                </a:cubicBezTo>
                <a:cubicBezTo>
                  <a:pt x="639" y="1524"/>
                  <a:pt x="639" y="1528"/>
                  <a:pt x="639" y="1533"/>
                </a:cubicBezTo>
                <a:cubicBezTo>
                  <a:pt x="636" y="1536"/>
                  <a:pt x="629" y="1542"/>
                  <a:pt x="625" y="1544"/>
                </a:cubicBezTo>
                <a:cubicBezTo>
                  <a:pt x="605" y="1534"/>
                  <a:pt x="617" y="1527"/>
                  <a:pt x="619" y="1512"/>
                </a:cubicBezTo>
                <a:close/>
                <a:moveTo>
                  <a:pt x="627" y="1447"/>
                </a:moveTo>
                <a:cubicBezTo>
                  <a:pt x="627" y="1447"/>
                  <a:pt x="627" y="1447"/>
                  <a:pt x="627" y="1447"/>
                </a:cubicBezTo>
                <a:cubicBezTo>
                  <a:pt x="614" y="1424"/>
                  <a:pt x="635" y="1346"/>
                  <a:pt x="644" y="1333"/>
                </a:cubicBezTo>
                <a:cubicBezTo>
                  <a:pt x="648" y="1328"/>
                  <a:pt x="654" y="1324"/>
                  <a:pt x="659" y="1321"/>
                </a:cubicBezTo>
                <a:cubicBezTo>
                  <a:pt x="661" y="1322"/>
                  <a:pt x="663" y="1322"/>
                  <a:pt x="665" y="1322"/>
                </a:cubicBezTo>
                <a:cubicBezTo>
                  <a:pt x="670" y="1331"/>
                  <a:pt x="669" y="1347"/>
                  <a:pt x="667" y="1359"/>
                </a:cubicBezTo>
                <a:cubicBezTo>
                  <a:pt x="667" y="1368"/>
                  <a:pt x="667" y="1378"/>
                  <a:pt x="667" y="1387"/>
                </a:cubicBezTo>
                <a:cubicBezTo>
                  <a:pt x="663" y="1404"/>
                  <a:pt x="641" y="1442"/>
                  <a:pt x="627" y="1447"/>
                </a:cubicBezTo>
                <a:close/>
                <a:moveTo>
                  <a:pt x="780" y="1334"/>
                </a:moveTo>
                <a:cubicBezTo>
                  <a:pt x="766" y="1343"/>
                  <a:pt x="725" y="1349"/>
                  <a:pt x="722" y="1367"/>
                </a:cubicBezTo>
                <a:cubicBezTo>
                  <a:pt x="714" y="1365"/>
                  <a:pt x="711" y="1351"/>
                  <a:pt x="711" y="1341"/>
                </a:cubicBezTo>
                <a:cubicBezTo>
                  <a:pt x="718" y="1332"/>
                  <a:pt x="750" y="1321"/>
                  <a:pt x="752" y="1313"/>
                </a:cubicBezTo>
                <a:cubicBezTo>
                  <a:pt x="729" y="1299"/>
                  <a:pt x="712" y="1338"/>
                  <a:pt x="688" y="1326"/>
                </a:cubicBezTo>
                <a:cubicBezTo>
                  <a:pt x="686" y="1320"/>
                  <a:pt x="687" y="1314"/>
                  <a:pt x="689" y="1308"/>
                </a:cubicBezTo>
                <a:cubicBezTo>
                  <a:pt x="701" y="1301"/>
                  <a:pt x="711" y="1298"/>
                  <a:pt x="725" y="1292"/>
                </a:cubicBezTo>
                <a:cubicBezTo>
                  <a:pt x="743" y="1292"/>
                  <a:pt x="754" y="1292"/>
                  <a:pt x="758" y="1307"/>
                </a:cubicBezTo>
                <a:cubicBezTo>
                  <a:pt x="771" y="1314"/>
                  <a:pt x="781" y="1297"/>
                  <a:pt x="789" y="1315"/>
                </a:cubicBezTo>
                <a:cubicBezTo>
                  <a:pt x="787" y="1321"/>
                  <a:pt x="785" y="1330"/>
                  <a:pt x="780" y="1334"/>
                </a:cubicBezTo>
                <a:close/>
                <a:moveTo>
                  <a:pt x="784" y="1360"/>
                </a:moveTo>
                <a:cubicBezTo>
                  <a:pt x="784" y="1361"/>
                  <a:pt x="784" y="1361"/>
                  <a:pt x="784" y="1361"/>
                </a:cubicBezTo>
                <a:cubicBezTo>
                  <a:pt x="767" y="1372"/>
                  <a:pt x="755" y="1391"/>
                  <a:pt x="726" y="1391"/>
                </a:cubicBezTo>
                <a:cubicBezTo>
                  <a:pt x="726" y="1391"/>
                  <a:pt x="725" y="1391"/>
                  <a:pt x="725" y="1390"/>
                </a:cubicBezTo>
                <a:cubicBezTo>
                  <a:pt x="721" y="1384"/>
                  <a:pt x="722" y="1376"/>
                  <a:pt x="723" y="1367"/>
                </a:cubicBezTo>
                <a:cubicBezTo>
                  <a:pt x="737" y="1366"/>
                  <a:pt x="738" y="1361"/>
                  <a:pt x="746" y="1358"/>
                </a:cubicBezTo>
                <a:cubicBezTo>
                  <a:pt x="751" y="1358"/>
                  <a:pt x="756" y="1357"/>
                  <a:pt x="761" y="1357"/>
                </a:cubicBezTo>
                <a:cubicBezTo>
                  <a:pt x="766" y="1355"/>
                  <a:pt x="765" y="1352"/>
                  <a:pt x="773" y="1351"/>
                </a:cubicBezTo>
                <a:cubicBezTo>
                  <a:pt x="776" y="1354"/>
                  <a:pt x="780" y="1357"/>
                  <a:pt x="784" y="1360"/>
                </a:cubicBezTo>
                <a:close/>
                <a:moveTo>
                  <a:pt x="690" y="1351"/>
                </a:moveTo>
                <a:cubicBezTo>
                  <a:pt x="695" y="1351"/>
                  <a:pt x="697" y="1353"/>
                  <a:pt x="700" y="1354"/>
                </a:cubicBezTo>
                <a:cubicBezTo>
                  <a:pt x="724" y="1396"/>
                  <a:pt x="678" y="1454"/>
                  <a:pt x="650" y="1462"/>
                </a:cubicBezTo>
                <a:cubicBezTo>
                  <a:pt x="646" y="1459"/>
                  <a:pt x="643" y="1457"/>
                  <a:pt x="643" y="1449"/>
                </a:cubicBezTo>
                <a:cubicBezTo>
                  <a:pt x="669" y="1424"/>
                  <a:pt x="680" y="1393"/>
                  <a:pt x="690" y="1351"/>
                </a:cubicBezTo>
                <a:close/>
                <a:moveTo>
                  <a:pt x="657" y="1581"/>
                </a:moveTo>
                <a:cubicBezTo>
                  <a:pt x="664" y="1579"/>
                  <a:pt x="670" y="1576"/>
                  <a:pt x="677" y="1573"/>
                </a:cubicBezTo>
                <a:cubicBezTo>
                  <a:pt x="678" y="1574"/>
                  <a:pt x="679" y="1574"/>
                  <a:pt x="681" y="1574"/>
                </a:cubicBezTo>
                <a:cubicBezTo>
                  <a:pt x="688" y="1578"/>
                  <a:pt x="691" y="1590"/>
                  <a:pt x="696" y="1597"/>
                </a:cubicBezTo>
                <a:cubicBezTo>
                  <a:pt x="709" y="1610"/>
                  <a:pt x="721" y="1623"/>
                  <a:pt x="734" y="1636"/>
                </a:cubicBezTo>
                <a:cubicBezTo>
                  <a:pt x="741" y="1641"/>
                  <a:pt x="752" y="1642"/>
                  <a:pt x="756" y="1650"/>
                </a:cubicBezTo>
                <a:cubicBezTo>
                  <a:pt x="756" y="1650"/>
                  <a:pt x="757" y="1651"/>
                  <a:pt x="757" y="1652"/>
                </a:cubicBezTo>
                <a:cubicBezTo>
                  <a:pt x="756" y="1653"/>
                  <a:pt x="756" y="1653"/>
                  <a:pt x="755" y="1654"/>
                </a:cubicBezTo>
                <a:cubicBezTo>
                  <a:pt x="710" y="1663"/>
                  <a:pt x="681" y="1638"/>
                  <a:pt x="667" y="1612"/>
                </a:cubicBezTo>
                <a:cubicBezTo>
                  <a:pt x="665" y="1607"/>
                  <a:pt x="651" y="1591"/>
                  <a:pt x="657" y="1581"/>
                </a:cubicBezTo>
                <a:close/>
                <a:moveTo>
                  <a:pt x="699" y="1499"/>
                </a:moveTo>
                <a:cubicBezTo>
                  <a:pt x="697" y="1495"/>
                  <a:pt x="696" y="1492"/>
                  <a:pt x="698" y="1488"/>
                </a:cubicBezTo>
                <a:cubicBezTo>
                  <a:pt x="694" y="1484"/>
                  <a:pt x="689" y="1483"/>
                  <a:pt x="688" y="1476"/>
                </a:cubicBezTo>
                <a:cubicBezTo>
                  <a:pt x="697" y="1466"/>
                  <a:pt x="716" y="1459"/>
                  <a:pt x="723" y="1449"/>
                </a:cubicBezTo>
                <a:cubicBezTo>
                  <a:pt x="723" y="1448"/>
                  <a:pt x="723" y="1447"/>
                  <a:pt x="723" y="1446"/>
                </a:cubicBezTo>
                <a:cubicBezTo>
                  <a:pt x="723" y="1445"/>
                  <a:pt x="722" y="1445"/>
                  <a:pt x="721" y="1445"/>
                </a:cubicBezTo>
                <a:cubicBezTo>
                  <a:pt x="703" y="1451"/>
                  <a:pt x="692" y="1469"/>
                  <a:pt x="673" y="1472"/>
                </a:cubicBezTo>
                <a:cubicBezTo>
                  <a:pt x="669" y="1470"/>
                  <a:pt x="668" y="1465"/>
                  <a:pt x="668" y="1457"/>
                </a:cubicBezTo>
                <a:cubicBezTo>
                  <a:pt x="687" y="1450"/>
                  <a:pt x="702" y="1435"/>
                  <a:pt x="712" y="1419"/>
                </a:cubicBezTo>
                <a:cubicBezTo>
                  <a:pt x="715" y="1414"/>
                  <a:pt x="715" y="1408"/>
                  <a:pt x="720" y="1404"/>
                </a:cubicBezTo>
                <a:cubicBezTo>
                  <a:pt x="727" y="1403"/>
                  <a:pt x="734" y="1403"/>
                  <a:pt x="742" y="1402"/>
                </a:cubicBezTo>
                <a:cubicBezTo>
                  <a:pt x="763" y="1401"/>
                  <a:pt x="791" y="1398"/>
                  <a:pt x="791" y="1421"/>
                </a:cubicBezTo>
                <a:cubicBezTo>
                  <a:pt x="796" y="1421"/>
                  <a:pt x="804" y="1421"/>
                  <a:pt x="808" y="1424"/>
                </a:cubicBezTo>
                <a:cubicBezTo>
                  <a:pt x="812" y="1426"/>
                  <a:pt x="813" y="1429"/>
                  <a:pt x="813" y="1435"/>
                </a:cubicBezTo>
                <a:cubicBezTo>
                  <a:pt x="804" y="1445"/>
                  <a:pt x="793" y="1448"/>
                  <a:pt x="781" y="1455"/>
                </a:cubicBezTo>
                <a:cubicBezTo>
                  <a:pt x="778" y="1458"/>
                  <a:pt x="775" y="1460"/>
                  <a:pt x="772" y="1463"/>
                </a:cubicBezTo>
                <a:cubicBezTo>
                  <a:pt x="768" y="1464"/>
                  <a:pt x="764" y="1465"/>
                  <a:pt x="760" y="1466"/>
                </a:cubicBezTo>
                <a:cubicBezTo>
                  <a:pt x="756" y="1468"/>
                  <a:pt x="756" y="1473"/>
                  <a:pt x="751" y="1475"/>
                </a:cubicBezTo>
                <a:cubicBezTo>
                  <a:pt x="742" y="1474"/>
                  <a:pt x="732" y="1474"/>
                  <a:pt x="723" y="1474"/>
                </a:cubicBezTo>
                <a:cubicBezTo>
                  <a:pt x="718" y="1475"/>
                  <a:pt x="713" y="1476"/>
                  <a:pt x="709" y="1477"/>
                </a:cubicBezTo>
                <a:cubicBezTo>
                  <a:pt x="708" y="1477"/>
                  <a:pt x="708" y="1478"/>
                  <a:pt x="707" y="1478"/>
                </a:cubicBezTo>
                <a:cubicBezTo>
                  <a:pt x="707" y="1479"/>
                  <a:pt x="707" y="1480"/>
                  <a:pt x="707" y="1481"/>
                </a:cubicBezTo>
                <a:cubicBezTo>
                  <a:pt x="729" y="1487"/>
                  <a:pt x="779" y="1476"/>
                  <a:pt x="793" y="1466"/>
                </a:cubicBezTo>
                <a:cubicBezTo>
                  <a:pt x="800" y="1461"/>
                  <a:pt x="805" y="1450"/>
                  <a:pt x="812" y="1446"/>
                </a:cubicBezTo>
                <a:cubicBezTo>
                  <a:pt x="814" y="1446"/>
                  <a:pt x="816" y="1446"/>
                  <a:pt x="818" y="1446"/>
                </a:cubicBezTo>
                <a:cubicBezTo>
                  <a:pt x="820" y="1449"/>
                  <a:pt x="821" y="1453"/>
                  <a:pt x="821" y="1460"/>
                </a:cubicBezTo>
                <a:cubicBezTo>
                  <a:pt x="790" y="1492"/>
                  <a:pt x="761" y="1509"/>
                  <a:pt x="699" y="1499"/>
                </a:cubicBezTo>
                <a:close/>
                <a:moveTo>
                  <a:pt x="715" y="1254"/>
                </a:moveTo>
                <a:cubicBezTo>
                  <a:pt x="693" y="1279"/>
                  <a:pt x="675" y="1300"/>
                  <a:pt x="644" y="1316"/>
                </a:cubicBezTo>
                <a:cubicBezTo>
                  <a:pt x="641" y="1317"/>
                  <a:pt x="637" y="1317"/>
                  <a:pt x="634" y="1318"/>
                </a:cubicBezTo>
                <a:cubicBezTo>
                  <a:pt x="618" y="1322"/>
                  <a:pt x="619" y="1314"/>
                  <a:pt x="613" y="1303"/>
                </a:cubicBezTo>
                <a:cubicBezTo>
                  <a:pt x="611" y="1300"/>
                  <a:pt x="607" y="1298"/>
                  <a:pt x="609" y="1292"/>
                </a:cubicBezTo>
                <a:cubicBezTo>
                  <a:pt x="613" y="1286"/>
                  <a:pt x="637" y="1280"/>
                  <a:pt x="644" y="1275"/>
                </a:cubicBezTo>
                <a:cubicBezTo>
                  <a:pt x="673" y="1258"/>
                  <a:pt x="699" y="1235"/>
                  <a:pt x="726" y="1214"/>
                </a:cubicBezTo>
                <a:cubicBezTo>
                  <a:pt x="727" y="1215"/>
                  <a:pt x="728" y="1215"/>
                  <a:pt x="728" y="1215"/>
                </a:cubicBezTo>
                <a:cubicBezTo>
                  <a:pt x="737" y="1229"/>
                  <a:pt x="722" y="1246"/>
                  <a:pt x="715" y="1254"/>
                </a:cubicBezTo>
                <a:close/>
                <a:moveTo>
                  <a:pt x="612" y="1273"/>
                </a:moveTo>
                <a:cubicBezTo>
                  <a:pt x="610" y="1273"/>
                  <a:pt x="607" y="1272"/>
                  <a:pt x="605" y="1271"/>
                </a:cubicBezTo>
                <a:cubicBezTo>
                  <a:pt x="602" y="1254"/>
                  <a:pt x="618" y="1248"/>
                  <a:pt x="625" y="1238"/>
                </a:cubicBezTo>
                <a:cubicBezTo>
                  <a:pt x="639" y="1221"/>
                  <a:pt x="662" y="1203"/>
                  <a:pt x="684" y="1193"/>
                </a:cubicBezTo>
                <a:cubicBezTo>
                  <a:pt x="694" y="1189"/>
                  <a:pt x="705" y="1184"/>
                  <a:pt x="715" y="1180"/>
                </a:cubicBezTo>
                <a:cubicBezTo>
                  <a:pt x="718" y="1181"/>
                  <a:pt x="722" y="1181"/>
                  <a:pt x="726" y="1182"/>
                </a:cubicBezTo>
                <a:cubicBezTo>
                  <a:pt x="726" y="1184"/>
                  <a:pt x="727" y="1186"/>
                  <a:pt x="728" y="1188"/>
                </a:cubicBezTo>
                <a:cubicBezTo>
                  <a:pt x="703" y="1222"/>
                  <a:pt x="655" y="1259"/>
                  <a:pt x="612" y="1273"/>
                </a:cubicBezTo>
                <a:close/>
                <a:moveTo>
                  <a:pt x="546" y="1335"/>
                </a:moveTo>
                <a:cubicBezTo>
                  <a:pt x="557" y="1335"/>
                  <a:pt x="576" y="1349"/>
                  <a:pt x="565" y="1362"/>
                </a:cubicBezTo>
                <a:cubicBezTo>
                  <a:pt x="562" y="1364"/>
                  <a:pt x="559" y="1367"/>
                  <a:pt x="556" y="1369"/>
                </a:cubicBezTo>
                <a:cubicBezTo>
                  <a:pt x="544" y="1367"/>
                  <a:pt x="541" y="1360"/>
                  <a:pt x="537" y="1350"/>
                </a:cubicBezTo>
                <a:cubicBezTo>
                  <a:pt x="538" y="1342"/>
                  <a:pt x="542" y="1339"/>
                  <a:pt x="546" y="1335"/>
                </a:cubicBezTo>
                <a:close/>
                <a:moveTo>
                  <a:pt x="579" y="1367"/>
                </a:moveTo>
                <a:cubicBezTo>
                  <a:pt x="580" y="1367"/>
                  <a:pt x="581" y="1368"/>
                  <a:pt x="582" y="1368"/>
                </a:cubicBezTo>
                <a:cubicBezTo>
                  <a:pt x="585" y="1375"/>
                  <a:pt x="588" y="1462"/>
                  <a:pt x="587" y="1465"/>
                </a:cubicBezTo>
                <a:cubicBezTo>
                  <a:pt x="586" y="1467"/>
                  <a:pt x="585" y="1468"/>
                  <a:pt x="583" y="1469"/>
                </a:cubicBezTo>
                <a:cubicBezTo>
                  <a:pt x="575" y="1464"/>
                  <a:pt x="578" y="1454"/>
                  <a:pt x="575" y="1444"/>
                </a:cubicBezTo>
                <a:cubicBezTo>
                  <a:pt x="573" y="1440"/>
                  <a:pt x="571" y="1436"/>
                  <a:pt x="569" y="1432"/>
                </a:cubicBezTo>
                <a:cubicBezTo>
                  <a:pt x="569" y="1426"/>
                  <a:pt x="568" y="1420"/>
                  <a:pt x="567" y="1414"/>
                </a:cubicBezTo>
                <a:cubicBezTo>
                  <a:pt x="565" y="1412"/>
                  <a:pt x="562" y="1409"/>
                  <a:pt x="560" y="1406"/>
                </a:cubicBezTo>
                <a:cubicBezTo>
                  <a:pt x="560" y="1403"/>
                  <a:pt x="559" y="1399"/>
                  <a:pt x="559" y="1395"/>
                </a:cubicBezTo>
                <a:cubicBezTo>
                  <a:pt x="558" y="1392"/>
                  <a:pt x="553" y="1392"/>
                  <a:pt x="552" y="1387"/>
                </a:cubicBezTo>
                <a:cubicBezTo>
                  <a:pt x="549" y="1377"/>
                  <a:pt x="571" y="1371"/>
                  <a:pt x="579" y="1367"/>
                </a:cubicBezTo>
                <a:close/>
                <a:moveTo>
                  <a:pt x="582" y="1577"/>
                </a:moveTo>
                <a:cubicBezTo>
                  <a:pt x="582" y="1578"/>
                  <a:pt x="582" y="1579"/>
                  <a:pt x="582" y="1579"/>
                </a:cubicBezTo>
                <a:cubicBezTo>
                  <a:pt x="565" y="1600"/>
                  <a:pt x="541" y="1615"/>
                  <a:pt x="531" y="1643"/>
                </a:cubicBezTo>
                <a:cubicBezTo>
                  <a:pt x="530" y="1651"/>
                  <a:pt x="529" y="1660"/>
                  <a:pt x="529" y="1668"/>
                </a:cubicBezTo>
                <a:cubicBezTo>
                  <a:pt x="528" y="1669"/>
                  <a:pt x="528" y="1669"/>
                  <a:pt x="528" y="1670"/>
                </a:cubicBezTo>
                <a:cubicBezTo>
                  <a:pt x="525" y="1671"/>
                  <a:pt x="521" y="1671"/>
                  <a:pt x="518" y="1669"/>
                </a:cubicBezTo>
                <a:cubicBezTo>
                  <a:pt x="511" y="1665"/>
                  <a:pt x="511" y="1639"/>
                  <a:pt x="513" y="1628"/>
                </a:cubicBezTo>
                <a:cubicBezTo>
                  <a:pt x="519" y="1594"/>
                  <a:pt x="542" y="1583"/>
                  <a:pt x="561" y="1562"/>
                </a:cubicBezTo>
                <a:cubicBezTo>
                  <a:pt x="572" y="1563"/>
                  <a:pt x="576" y="1571"/>
                  <a:pt x="582" y="1577"/>
                </a:cubicBezTo>
                <a:close/>
                <a:moveTo>
                  <a:pt x="549" y="1645"/>
                </a:moveTo>
                <a:cubicBezTo>
                  <a:pt x="563" y="1619"/>
                  <a:pt x="579" y="1589"/>
                  <a:pt x="604" y="1573"/>
                </a:cubicBezTo>
                <a:cubicBezTo>
                  <a:pt x="605" y="1573"/>
                  <a:pt x="607" y="1573"/>
                  <a:pt x="609" y="1573"/>
                </a:cubicBezTo>
                <a:cubicBezTo>
                  <a:pt x="612" y="1578"/>
                  <a:pt x="618" y="1582"/>
                  <a:pt x="621" y="1586"/>
                </a:cubicBezTo>
                <a:cubicBezTo>
                  <a:pt x="626" y="1599"/>
                  <a:pt x="611" y="1614"/>
                  <a:pt x="606" y="1620"/>
                </a:cubicBezTo>
                <a:cubicBezTo>
                  <a:pt x="587" y="1640"/>
                  <a:pt x="571" y="1664"/>
                  <a:pt x="547" y="1680"/>
                </a:cubicBezTo>
                <a:cubicBezTo>
                  <a:pt x="546" y="1680"/>
                  <a:pt x="545" y="1680"/>
                  <a:pt x="544" y="1680"/>
                </a:cubicBezTo>
                <a:cubicBezTo>
                  <a:pt x="543" y="1680"/>
                  <a:pt x="543" y="1680"/>
                  <a:pt x="543" y="1680"/>
                </a:cubicBezTo>
                <a:cubicBezTo>
                  <a:pt x="536" y="1669"/>
                  <a:pt x="545" y="1653"/>
                  <a:pt x="549" y="1645"/>
                </a:cubicBezTo>
                <a:close/>
                <a:moveTo>
                  <a:pt x="576" y="1675"/>
                </a:moveTo>
                <a:cubicBezTo>
                  <a:pt x="600" y="1657"/>
                  <a:pt x="612" y="1627"/>
                  <a:pt x="633" y="1605"/>
                </a:cubicBezTo>
                <a:cubicBezTo>
                  <a:pt x="635" y="1606"/>
                  <a:pt x="636" y="1606"/>
                  <a:pt x="638" y="1606"/>
                </a:cubicBezTo>
                <a:cubicBezTo>
                  <a:pt x="643" y="1628"/>
                  <a:pt x="636" y="1630"/>
                  <a:pt x="631" y="1642"/>
                </a:cubicBezTo>
                <a:cubicBezTo>
                  <a:pt x="630" y="1647"/>
                  <a:pt x="630" y="1652"/>
                  <a:pt x="629" y="1657"/>
                </a:cubicBezTo>
                <a:cubicBezTo>
                  <a:pt x="621" y="1676"/>
                  <a:pt x="598" y="1696"/>
                  <a:pt x="582" y="1706"/>
                </a:cubicBezTo>
                <a:cubicBezTo>
                  <a:pt x="578" y="1707"/>
                  <a:pt x="575" y="1707"/>
                  <a:pt x="571" y="1707"/>
                </a:cubicBezTo>
                <a:cubicBezTo>
                  <a:pt x="567" y="1709"/>
                  <a:pt x="563" y="1712"/>
                  <a:pt x="559" y="1714"/>
                </a:cubicBezTo>
                <a:cubicBezTo>
                  <a:pt x="554" y="1711"/>
                  <a:pt x="548" y="1710"/>
                  <a:pt x="544" y="1706"/>
                </a:cubicBezTo>
                <a:cubicBezTo>
                  <a:pt x="546" y="1688"/>
                  <a:pt x="565" y="1684"/>
                  <a:pt x="576" y="1675"/>
                </a:cubicBezTo>
                <a:close/>
                <a:moveTo>
                  <a:pt x="1026" y="1286"/>
                </a:moveTo>
                <a:cubicBezTo>
                  <a:pt x="1025" y="1286"/>
                  <a:pt x="1025" y="1286"/>
                  <a:pt x="1024" y="1286"/>
                </a:cubicBezTo>
                <a:cubicBezTo>
                  <a:pt x="1022" y="1283"/>
                  <a:pt x="1020" y="1283"/>
                  <a:pt x="1020" y="1277"/>
                </a:cubicBezTo>
                <a:cubicBezTo>
                  <a:pt x="1026" y="1273"/>
                  <a:pt x="1034" y="1270"/>
                  <a:pt x="1042" y="1268"/>
                </a:cubicBezTo>
                <a:cubicBezTo>
                  <a:pt x="1046" y="1260"/>
                  <a:pt x="1041" y="1251"/>
                  <a:pt x="1042" y="1244"/>
                </a:cubicBezTo>
                <a:cubicBezTo>
                  <a:pt x="1029" y="1236"/>
                  <a:pt x="1009" y="1241"/>
                  <a:pt x="992" y="1236"/>
                </a:cubicBezTo>
                <a:cubicBezTo>
                  <a:pt x="991" y="1235"/>
                  <a:pt x="990" y="1235"/>
                  <a:pt x="989" y="1234"/>
                </a:cubicBezTo>
                <a:cubicBezTo>
                  <a:pt x="989" y="1232"/>
                  <a:pt x="989" y="1229"/>
                  <a:pt x="989" y="1227"/>
                </a:cubicBezTo>
                <a:cubicBezTo>
                  <a:pt x="999" y="1220"/>
                  <a:pt x="1015" y="1221"/>
                  <a:pt x="1031" y="1222"/>
                </a:cubicBezTo>
                <a:cubicBezTo>
                  <a:pt x="1031" y="1221"/>
                  <a:pt x="1032" y="1220"/>
                  <a:pt x="1032" y="1219"/>
                </a:cubicBezTo>
                <a:cubicBezTo>
                  <a:pt x="1035" y="1212"/>
                  <a:pt x="1024" y="1206"/>
                  <a:pt x="1021" y="1200"/>
                </a:cubicBezTo>
                <a:cubicBezTo>
                  <a:pt x="1021" y="1198"/>
                  <a:pt x="1021" y="1196"/>
                  <a:pt x="1021" y="1194"/>
                </a:cubicBezTo>
                <a:cubicBezTo>
                  <a:pt x="1023" y="1194"/>
                  <a:pt x="1024" y="1193"/>
                  <a:pt x="1026" y="1193"/>
                </a:cubicBezTo>
                <a:cubicBezTo>
                  <a:pt x="1056" y="1194"/>
                  <a:pt x="1077" y="1215"/>
                  <a:pt x="1092" y="1232"/>
                </a:cubicBezTo>
                <a:cubicBezTo>
                  <a:pt x="1090" y="1237"/>
                  <a:pt x="1054" y="1254"/>
                  <a:pt x="1048" y="1260"/>
                </a:cubicBezTo>
                <a:cubicBezTo>
                  <a:pt x="1049" y="1262"/>
                  <a:pt x="1049" y="1264"/>
                  <a:pt x="1050" y="1266"/>
                </a:cubicBezTo>
                <a:cubicBezTo>
                  <a:pt x="1076" y="1272"/>
                  <a:pt x="1112" y="1264"/>
                  <a:pt x="1138" y="1272"/>
                </a:cubicBezTo>
                <a:cubicBezTo>
                  <a:pt x="1139" y="1274"/>
                  <a:pt x="1140" y="1276"/>
                  <a:pt x="1141" y="1278"/>
                </a:cubicBezTo>
                <a:cubicBezTo>
                  <a:pt x="1135" y="1289"/>
                  <a:pt x="1121" y="1294"/>
                  <a:pt x="1114" y="1304"/>
                </a:cubicBezTo>
                <a:cubicBezTo>
                  <a:pt x="1113" y="1308"/>
                  <a:pt x="1112" y="1313"/>
                  <a:pt x="1111" y="1317"/>
                </a:cubicBezTo>
                <a:cubicBezTo>
                  <a:pt x="1101" y="1335"/>
                  <a:pt x="1089" y="1351"/>
                  <a:pt x="1073" y="1363"/>
                </a:cubicBezTo>
                <a:cubicBezTo>
                  <a:pt x="1070" y="1363"/>
                  <a:pt x="1067" y="1363"/>
                  <a:pt x="1064" y="1363"/>
                </a:cubicBezTo>
                <a:cubicBezTo>
                  <a:pt x="1058" y="1353"/>
                  <a:pt x="1083" y="1321"/>
                  <a:pt x="1087" y="1307"/>
                </a:cubicBezTo>
                <a:cubicBezTo>
                  <a:pt x="1087" y="1305"/>
                  <a:pt x="1087" y="1304"/>
                  <a:pt x="1087" y="1303"/>
                </a:cubicBezTo>
                <a:cubicBezTo>
                  <a:pt x="1076" y="1299"/>
                  <a:pt x="1067" y="1314"/>
                  <a:pt x="1062" y="1321"/>
                </a:cubicBezTo>
                <a:cubicBezTo>
                  <a:pt x="1046" y="1345"/>
                  <a:pt x="1037" y="1384"/>
                  <a:pt x="1008" y="1395"/>
                </a:cubicBezTo>
                <a:cubicBezTo>
                  <a:pt x="1007" y="1394"/>
                  <a:pt x="1006" y="1393"/>
                  <a:pt x="1005" y="1392"/>
                </a:cubicBezTo>
                <a:cubicBezTo>
                  <a:pt x="1003" y="1375"/>
                  <a:pt x="1018" y="1370"/>
                  <a:pt x="1019" y="1354"/>
                </a:cubicBezTo>
                <a:cubicBezTo>
                  <a:pt x="1019" y="1353"/>
                  <a:pt x="1019" y="1353"/>
                  <a:pt x="1018" y="1353"/>
                </a:cubicBezTo>
                <a:cubicBezTo>
                  <a:pt x="1018" y="1352"/>
                  <a:pt x="1018" y="1352"/>
                  <a:pt x="1017" y="1352"/>
                </a:cubicBezTo>
                <a:cubicBezTo>
                  <a:pt x="990" y="1365"/>
                  <a:pt x="985" y="1420"/>
                  <a:pt x="955" y="1428"/>
                </a:cubicBezTo>
                <a:cubicBezTo>
                  <a:pt x="952" y="1429"/>
                  <a:pt x="951" y="1427"/>
                  <a:pt x="949" y="1424"/>
                </a:cubicBezTo>
                <a:cubicBezTo>
                  <a:pt x="947" y="1416"/>
                  <a:pt x="958" y="1401"/>
                  <a:pt x="963" y="1397"/>
                </a:cubicBezTo>
                <a:cubicBezTo>
                  <a:pt x="963" y="1396"/>
                  <a:pt x="963" y="1395"/>
                  <a:pt x="963" y="1395"/>
                </a:cubicBezTo>
                <a:cubicBezTo>
                  <a:pt x="963" y="1394"/>
                  <a:pt x="962" y="1394"/>
                  <a:pt x="961" y="1393"/>
                </a:cubicBezTo>
                <a:cubicBezTo>
                  <a:pt x="950" y="1400"/>
                  <a:pt x="925" y="1426"/>
                  <a:pt x="917" y="1427"/>
                </a:cubicBezTo>
                <a:cubicBezTo>
                  <a:pt x="916" y="1427"/>
                  <a:pt x="916" y="1427"/>
                  <a:pt x="915" y="1427"/>
                </a:cubicBezTo>
                <a:cubicBezTo>
                  <a:pt x="910" y="1405"/>
                  <a:pt x="956" y="1364"/>
                  <a:pt x="970" y="1353"/>
                </a:cubicBezTo>
                <a:cubicBezTo>
                  <a:pt x="970" y="1352"/>
                  <a:pt x="970" y="1351"/>
                  <a:pt x="970" y="1350"/>
                </a:cubicBezTo>
                <a:cubicBezTo>
                  <a:pt x="969" y="1350"/>
                  <a:pt x="968" y="1349"/>
                  <a:pt x="967" y="1349"/>
                </a:cubicBezTo>
                <a:cubicBezTo>
                  <a:pt x="958" y="1350"/>
                  <a:pt x="956" y="1354"/>
                  <a:pt x="946" y="1355"/>
                </a:cubicBezTo>
                <a:cubicBezTo>
                  <a:pt x="945" y="1354"/>
                  <a:pt x="945" y="1354"/>
                  <a:pt x="944" y="1354"/>
                </a:cubicBezTo>
                <a:cubicBezTo>
                  <a:pt x="942" y="1351"/>
                  <a:pt x="941" y="1347"/>
                  <a:pt x="944" y="1343"/>
                </a:cubicBezTo>
                <a:cubicBezTo>
                  <a:pt x="952" y="1327"/>
                  <a:pt x="979" y="1327"/>
                  <a:pt x="999" y="1322"/>
                </a:cubicBezTo>
                <a:cubicBezTo>
                  <a:pt x="1020" y="1317"/>
                  <a:pt x="1043" y="1305"/>
                  <a:pt x="1056" y="1291"/>
                </a:cubicBezTo>
                <a:cubicBezTo>
                  <a:pt x="1056" y="1290"/>
                  <a:pt x="1056" y="1289"/>
                  <a:pt x="1056" y="1288"/>
                </a:cubicBezTo>
                <a:cubicBezTo>
                  <a:pt x="1048" y="1283"/>
                  <a:pt x="1035" y="1289"/>
                  <a:pt x="1026" y="1286"/>
                </a:cubicBezTo>
                <a:close/>
                <a:moveTo>
                  <a:pt x="1091" y="1024"/>
                </a:moveTo>
                <a:cubicBezTo>
                  <a:pt x="1088" y="1009"/>
                  <a:pt x="1090" y="993"/>
                  <a:pt x="1095" y="980"/>
                </a:cubicBezTo>
                <a:cubicBezTo>
                  <a:pt x="1104" y="956"/>
                  <a:pt x="1122" y="940"/>
                  <a:pt x="1151" y="935"/>
                </a:cubicBezTo>
                <a:cubicBezTo>
                  <a:pt x="1168" y="932"/>
                  <a:pt x="1184" y="942"/>
                  <a:pt x="1197" y="939"/>
                </a:cubicBezTo>
                <a:cubicBezTo>
                  <a:pt x="1204" y="937"/>
                  <a:pt x="1206" y="929"/>
                  <a:pt x="1212" y="926"/>
                </a:cubicBezTo>
                <a:cubicBezTo>
                  <a:pt x="1223" y="921"/>
                  <a:pt x="1234" y="916"/>
                  <a:pt x="1245" y="911"/>
                </a:cubicBezTo>
                <a:cubicBezTo>
                  <a:pt x="1253" y="913"/>
                  <a:pt x="1261" y="909"/>
                  <a:pt x="1269" y="911"/>
                </a:cubicBezTo>
                <a:cubicBezTo>
                  <a:pt x="1313" y="925"/>
                  <a:pt x="1333" y="950"/>
                  <a:pt x="1320" y="1004"/>
                </a:cubicBezTo>
                <a:cubicBezTo>
                  <a:pt x="1317" y="1006"/>
                  <a:pt x="1313" y="1008"/>
                  <a:pt x="1310" y="1009"/>
                </a:cubicBezTo>
                <a:cubicBezTo>
                  <a:pt x="1293" y="999"/>
                  <a:pt x="1277" y="983"/>
                  <a:pt x="1258" y="975"/>
                </a:cubicBezTo>
                <a:cubicBezTo>
                  <a:pt x="1252" y="979"/>
                  <a:pt x="1270" y="1018"/>
                  <a:pt x="1276" y="1024"/>
                </a:cubicBezTo>
                <a:cubicBezTo>
                  <a:pt x="1275" y="1027"/>
                  <a:pt x="1274" y="1030"/>
                  <a:pt x="1272" y="1032"/>
                </a:cubicBezTo>
                <a:cubicBezTo>
                  <a:pt x="1264" y="1030"/>
                  <a:pt x="1257" y="1029"/>
                  <a:pt x="1249" y="1027"/>
                </a:cubicBezTo>
                <a:cubicBezTo>
                  <a:pt x="1245" y="1024"/>
                  <a:pt x="1242" y="1022"/>
                  <a:pt x="1238" y="1020"/>
                </a:cubicBezTo>
                <a:cubicBezTo>
                  <a:pt x="1232" y="1019"/>
                  <a:pt x="1225" y="1019"/>
                  <a:pt x="1219" y="1019"/>
                </a:cubicBezTo>
                <a:cubicBezTo>
                  <a:pt x="1213" y="1016"/>
                  <a:pt x="1211" y="1007"/>
                  <a:pt x="1201" y="1013"/>
                </a:cubicBezTo>
                <a:cubicBezTo>
                  <a:pt x="1204" y="1033"/>
                  <a:pt x="1222" y="1039"/>
                  <a:pt x="1223" y="1060"/>
                </a:cubicBezTo>
                <a:cubicBezTo>
                  <a:pt x="1221" y="1061"/>
                  <a:pt x="1219" y="1063"/>
                  <a:pt x="1218" y="1064"/>
                </a:cubicBezTo>
                <a:cubicBezTo>
                  <a:pt x="1207" y="1068"/>
                  <a:pt x="1171" y="1061"/>
                  <a:pt x="1165" y="1057"/>
                </a:cubicBezTo>
                <a:cubicBezTo>
                  <a:pt x="1164" y="1057"/>
                  <a:pt x="1163" y="1057"/>
                  <a:pt x="1162" y="1057"/>
                </a:cubicBezTo>
                <a:cubicBezTo>
                  <a:pt x="1161" y="1058"/>
                  <a:pt x="1161" y="1059"/>
                  <a:pt x="1161" y="1060"/>
                </a:cubicBezTo>
                <a:cubicBezTo>
                  <a:pt x="1168" y="1069"/>
                  <a:pt x="1204" y="1104"/>
                  <a:pt x="1201" y="1116"/>
                </a:cubicBezTo>
                <a:cubicBezTo>
                  <a:pt x="1201" y="1116"/>
                  <a:pt x="1200" y="1117"/>
                  <a:pt x="1200" y="1118"/>
                </a:cubicBezTo>
                <a:cubicBezTo>
                  <a:pt x="1187" y="1120"/>
                  <a:pt x="1167" y="1114"/>
                  <a:pt x="1155" y="1119"/>
                </a:cubicBezTo>
                <a:cubicBezTo>
                  <a:pt x="1152" y="1121"/>
                  <a:pt x="1152" y="1122"/>
                  <a:pt x="1153" y="1126"/>
                </a:cubicBezTo>
                <a:cubicBezTo>
                  <a:pt x="1166" y="1133"/>
                  <a:pt x="1198" y="1153"/>
                  <a:pt x="1204" y="1166"/>
                </a:cubicBezTo>
                <a:cubicBezTo>
                  <a:pt x="1204" y="1168"/>
                  <a:pt x="1204" y="1170"/>
                  <a:pt x="1205" y="1172"/>
                </a:cubicBezTo>
                <a:cubicBezTo>
                  <a:pt x="1161" y="1201"/>
                  <a:pt x="1100" y="1175"/>
                  <a:pt x="1078" y="1144"/>
                </a:cubicBezTo>
                <a:cubicBezTo>
                  <a:pt x="1077" y="1139"/>
                  <a:pt x="1076" y="1133"/>
                  <a:pt x="1075" y="1128"/>
                </a:cubicBezTo>
                <a:cubicBezTo>
                  <a:pt x="1073" y="1125"/>
                  <a:pt x="1071" y="1123"/>
                  <a:pt x="1069" y="1120"/>
                </a:cubicBezTo>
                <a:cubicBezTo>
                  <a:pt x="1058" y="1090"/>
                  <a:pt x="1090" y="1063"/>
                  <a:pt x="1094" y="1047"/>
                </a:cubicBezTo>
                <a:cubicBezTo>
                  <a:pt x="1096" y="1039"/>
                  <a:pt x="1092" y="1030"/>
                  <a:pt x="1091" y="1024"/>
                </a:cubicBezTo>
                <a:close/>
                <a:moveTo>
                  <a:pt x="1159" y="770"/>
                </a:moveTo>
                <a:cubicBezTo>
                  <a:pt x="1162" y="774"/>
                  <a:pt x="1166" y="773"/>
                  <a:pt x="1167" y="781"/>
                </a:cubicBezTo>
                <a:cubicBezTo>
                  <a:pt x="1167" y="781"/>
                  <a:pt x="1167" y="781"/>
                  <a:pt x="1167" y="781"/>
                </a:cubicBezTo>
                <a:cubicBezTo>
                  <a:pt x="1162" y="789"/>
                  <a:pt x="1142" y="789"/>
                  <a:pt x="1135" y="783"/>
                </a:cubicBezTo>
                <a:cubicBezTo>
                  <a:pt x="1123" y="776"/>
                  <a:pt x="1139" y="736"/>
                  <a:pt x="1144" y="730"/>
                </a:cubicBezTo>
                <a:cubicBezTo>
                  <a:pt x="1149" y="733"/>
                  <a:pt x="1158" y="746"/>
                  <a:pt x="1159" y="751"/>
                </a:cubicBezTo>
                <a:cubicBezTo>
                  <a:pt x="1160" y="757"/>
                  <a:pt x="1157" y="764"/>
                  <a:pt x="1159" y="770"/>
                </a:cubicBezTo>
                <a:close/>
                <a:moveTo>
                  <a:pt x="1232" y="738"/>
                </a:moveTo>
                <a:cubicBezTo>
                  <a:pt x="1232" y="739"/>
                  <a:pt x="1232" y="739"/>
                  <a:pt x="1232" y="740"/>
                </a:cubicBezTo>
                <a:cubicBezTo>
                  <a:pt x="1233" y="740"/>
                  <a:pt x="1235" y="740"/>
                  <a:pt x="1236" y="740"/>
                </a:cubicBezTo>
                <a:cubicBezTo>
                  <a:pt x="1241" y="731"/>
                  <a:pt x="1252" y="713"/>
                  <a:pt x="1266" y="718"/>
                </a:cubicBezTo>
                <a:cubicBezTo>
                  <a:pt x="1268" y="729"/>
                  <a:pt x="1253" y="746"/>
                  <a:pt x="1250" y="755"/>
                </a:cubicBezTo>
                <a:cubicBezTo>
                  <a:pt x="1249" y="762"/>
                  <a:pt x="1249" y="768"/>
                  <a:pt x="1248" y="775"/>
                </a:cubicBezTo>
                <a:cubicBezTo>
                  <a:pt x="1244" y="787"/>
                  <a:pt x="1241" y="799"/>
                  <a:pt x="1237" y="811"/>
                </a:cubicBezTo>
                <a:cubicBezTo>
                  <a:pt x="1236" y="811"/>
                  <a:pt x="1236" y="812"/>
                  <a:pt x="1235" y="812"/>
                </a:cubicBezTo>
                <a:cubicBezTo>
                  <a:pt x="1233" y="811"/>
                  <a:pt x="1224" y="768"/>
                  <a:pt x="1225" y="765"/>
                </a:cubicBezTo>
                <a:cubicBezTo>
                  <a:pt x="1226" y="758"/>
                  <a:pt x="1230" y="755"/>
                  <a:pt x="1230" y="745"/>
                </a:cubicBezTo>
                <a:cubicBezTo>
                  <a:pt x="1219" y="741"/>
                  <a:pt x="1213" y="777"/>
                  <a:pt x="1205" y="783"/>
                </a:cubicBezTo>
                <a:cubicBezTo>
                  <a:pt x="1203" y="784"/>
                  <a:pt x="1201" y="784"/>
                  <a:pt x="1199" y="784"/>
                </a:cubicBezTo>
                <a:cubicBezTo>
                  <a:pt x="1195" y="781"/>
                  <a:pt x="1177" y="762"/>
                  <a:pt x="1176" y="759"/>
                </a:cubicBezTo>
                <a:cubicBezTo>
                  <a:pt x="1176" y="755"/>
                  <a:pt x="1175" y="750"/>
                  <a:pt x="1175" y="746"/>
                </a:cubicBezTo>
                <a:cubicBezTo>
                  <a:pt x="1172" y="742"/>
                  <a:pt x="1170" y="739"/>
                  <a:pt x="1167" y="736"/>
                </a:cubicBezTo>
                <a:cubicBezTo>
                  <a:pt x="1167" y="725"/>
                  <a:pt x="1167" y="714"/>
                  <a:pt x="1167" y="704"/>
                </a:cubicBezTo>
                <a:cubicBezTo>
                  <a:pt x="1165" y="699"/>
                  <a:pt x="1162" y="699"/>
                  <a:pt x="1163" y="693"/>
                </a:cubicBezTo>
                <a:cubicBezTo>
                  <a:pt x="1190" y="694"/>
                  <a:pt x="1217" y="696"/>
                  <a:pt x="1244" y="694"/>
                </a:cubicBezTo>
                <a:cubicBezTo>
                  <a:pt x="1249" y="698"/>
                  <a:pt x="1252" y="700"/>
                  <a:pt x="1255" y="706"/>
                </a:cubicBezTo>
                <a:cubicBezTo>
                  <a:pt x="1249" y="717"/>
                  <a:pt x="1239" y="725"/>
                  <a:pt x="1231" y="735"/>
                </a:cubicBezTo>
                <a:cubicBezTo>
                  <a:pt x="1232" y="736"/>
                  <a:pt x="1232" y="737"/>
                  <a:pt x="1232" y="738"/>
                </a:cubicBezTo>
                <a:close/>
                <a:moveTo>
                  <a:pt x="1256" y="810"/>
                </a:moveTo>
                <a:cubicBezTo>
                  <a:pt x="1255" y="810"/>
                  <a:pt x="1254" y="810"/>
                  <a:pt x="1252" y="810"/>
                </a:cubicBezTo>
                <a:cubicBezTo>
                  <a:pt x="1252" y="809"/>
                  <a:pt x="1252" y="809"/>
                  <a:pt x="1251" y="809"/>
                </a:cubicBezTo>
                <a:cubicBezTo>
                  <a:pt x="1245" y="789"/>
                  <a:pt x="1268" y="740"/>
                  <a:pt x="1279" y="729"/>
                </a:cubicBezTo>
                <a:cubicBezTo>
                  <a:pt x="1281" y="729"/>
                  <a:pt x="1282" y="729"/>
                  <a:pt x="1283" y="729"/>
                </a:cubicBezTo>
                <a:cubicBezTo>
                  <a:pt x="1309" y="755"/>
                  <a:pt x="1264" y="794"/>
                  <a:pt x="1256" y="810"/>
                </a:cubicBezTo>
                <a:close/>
                <a:moveTo>
                  <a:pt x="1295" y="782"/>
                </a:moveTo>
                <a:cubicBezTo>
                  <a:pt x="1296" y="782"/>
                  <a:pt x="1298" y="782"/>
                  <a:pt x="1300" y="782"/>
                </a:cubicBezTo>
                <a:cubicBezTo>
                  <a:pt x="1301" y="783"/>
                  <a:pt x="1302" y="784"/>
                  <a:pt x="1303" y="786"/>
                </a:cubicBezTo>
                <a:cubicBezTo>
                  <a:pt x="1308" y="816"/>
                  <a:pt x="1281" y="825"/>
                  <a:pt x="1274" y="845"/>
                </a:cubicBezTo>
                <a:cubicBezTo>
                  <a:pt x="1271" y="847"/>
                  <a:pt x="1268" y="848"/>
                  <a:pt x="1263" y="848"/>
                </a:cubicBezTo>
                <a:cubicBezTo>
                  <a:pt x="1244" y="828"/>
                  <a:pt x="1280" y="790"/>
                  <a:pt x="1295" y="782"/>
                </a:cubicBezTo>
                <a:close/>
                <a:moveTo>
                  <a:pt x="1252" y="879"/>
                </a:moveTo>
                <a:cubicBezTo>
                  <a:pt x="1251" y="880"/>
                  <a:pt x="1250" y="880"/>
                  <a:pt x="1249" y="880"/>
                </a:cubicBezTo>
                <a:cubicBezTo>
                  <a:pt x="1247" y="880"/>
                  <a:pt x="1244" y="880"/>
                  <a:pt x="1242" y="879"/>
                </a:cubicBezTo>
                <a:cubicBezTo>
                  <a:pt x="1235" y="867"/>
                  <a:pt x="1226" y="851"/>
                  <a:pt x="1230" y="829"/>
                </a:cubicBezTo>
                <a:cubicBezTo>
                  <a:pt x="1231" y="829"/>
                  <a:pt x="1232" y="828"/>
                  <a:pt x="1233" y="827"/>
                </a:cubicBezTo>
                <a:cubicBezTo>
                  <a:pt x="1234" y="827"/>
                  <a:pt x="1235" y="828"/>
                  <a:pt x="1236" y="828"/>
                </a:cubicBezTo>
                <a:cubicBezTo>
                  <a:pt x="1246" y="834"/>
                  <a:pt x="1250" y="865"/>
                  <a:pt x="1252" y="879"/>
                </a:cubicBezTo>
                <a:close/>
                <a:moveTo>
                  <a:pt x="1598" y="946"/>
                </a:moveTo>
                <a:cubicBezTo>
                  <a:pt x="1585" y="929"/>
                  <a:pt x="1576" y="911"/>
                  <a:pt x="1564" y="892"/>
                </a:cubicBezTo>
                <a:cubicBezTo>
                  <a:pt x="1563" y="892"/>
                  <a:pt x="1562" y="892"/>
                  <a:pt x="1561" y="892"/>
                </a:cubicBezTo>
                <a:cubicBezTo>
                  <a:pt x="1561" y="892"/>
                  <a:pt x="1561" y="892"/>
                  <a:pt x="1561" y="892"/>
                </a:cubicBezTo>
                <a:cubicBezTo>
                  <a:pt x="1553" y="904"/>
                  <a:pt x="1563" y="930"/>
                  <a:pt x="1558" y="944"/>
                </a:cubicBezTo>
                <a:cubicBezTo>
                  <a:pt x="1556" y="947"/>
                  <a:pt x="1556" y="947"/>
                  <a:pt x="1553" y="946"/>
                </a:cubicBezTo>
                <a:cubicBezTo>
                  <a:pt x="1544" y="941"/>
                  <a:pt x="1533" y="914"/>
                  <a:pt x="1528" y="904"/>
                </a:cubicBezTo>
                <a:cubicBezTo>
                  <a:pt x="1527" y="904"/>
                  <a:pt x="1526" y="904"/>
                  <a:pt x="1526" y="903"/>
                </a:cubicBezTo>
                <a:cubicBezTo>
                  <a:pt x="1525" y="904"/>
                  <a:pt x="1524" y="904"/>
                  <a:pt x="1524" y="905"/>
                </a:cubicBezTo>
                <a:cubicBezTo>
                  <a:pt x="1521" y="916"/>
                  <a:pt x="1526" y="939"/>
                  <a:pt x="1520" y="951"/>
                </a:cubicBezTo>
                <a:cubicBezTo>
                  <a:pt x="1519" y="953"/>
                  <a:pt x="1519" y="953"/>
                  <a:pt x="1517" y="954"/>
                </a:cubicBezTo>
                <a:cubicBezTo>
                  <a:pt x="1511" y="950"/>
                  <a:pt x="1497" y="938"/>
                  <a:pt x="1494" y="930"/>
                </a:cubicBezTo>
                <a:cubicBezTo>
                  <a:pt x="1492" y="929"/>
                  <a:pt x="1492" y="928"/>
                  <a:pt x="1488" y="928"/>
                </a:cubicBezTo>
                <a:cubicBezTo>
                  <a:pt x="1480" y="942"/>
                  <a:pt x="1504" y="955"/>
                  <a:pt x="1494" y="971"/>
                </a:cubicBezTo>
                <a:cubicBezTo>
                  <a:pt x="1493" y="972"/>
                  <a:pt x="1494" y="971"/>
                  <a:pt x="1493" y="972"/>
                </a:cubicBezTo>
                <a:cubicBezTo>
                  <a:pt x="1492" y="973"/>
                  <a:pt x="1490" y="973"/>
                  <a:pt x="1489" y="973"/>
                </a:cubicBezTo>
                <a:cubicBezTo>
                  <a:pt x="1487" y="971"/>
                  <a:pt x="1484" y="968"/>
                  <a:pt x="1482" y="966"/>
                </a:cubicBezTo>
                <a:cubicBezTo>
                  <a:pt x="1479" y="966"/>
                  <a:pt x="1475" y="966"/>
                  <a:pt x="1472" y="966"/>
                </a:cubicBezTo>
                <a:cubicBezTo>
                  <a:pt x="1465" y="963"/>
                  <a:pt x="1463" y="956"/>
                  <a:pt x="1452" y="956"/>
                </a:cubicBezTo>
                <a:cubicBezTo>
                  <a:pt x="1452" y="957"/>
                  <a:pt x="1451" y="959"/>
                  <a:pt x="1451" y="961"/>
                </a:cubicBezTo>
                <a:cubicBezTo>
                  <a:pt x="1459" y="972"/>
                  <a:pt x="1466" y="986"/>
                  <a:pt x="1476" y="996"/>
                </a:cubicBezTo>
                <a:cubicBezTo>
                  <a:pt x="1475" y="1000"/>
                  <a:pt x="1474" y="1003"/>
                  <a:pt x="1473" y="1006"/>
                </a:cubicBezTo>
                <a:cubicBezTo>
                  <a:pt x="1473" y="1006"/>
                  <a:pt x="1472" y="1006"/>
                  <a:pt x="1471" y="1007"/>
                </a:cubicBezTo>
                <a:cubicBezTo>
                  <a:pt x="1464" y="1003"/>
                  <a:pt x="1450" y="995"/>
                  <a:pt x="1444" y="993"/>
                </a:cubicBezTo>
                <a:cubicBezTo>
                  <a:pt x="1438" y="992"/>
                  <a:pt x="1432" y="992"/>
                  <a:pt x="1427" y="991"/>
                </a:cubicBezTo>
                <a:cubicBezTo>
                  <a:pt x="1425" y="989"/>
                  <a:pt x="1424" y="987"/>
                  <a:pt x="1422" y="985"/>
                </a:cubicBezTo>
                <a:cubicBezTo>
                  <a:pt x="1416" y="981"/>
                  <a:pt x="1408" y="977"/>
                  <a:pt x="1404" y="971"/>
                </a:cubicBezTo>
                <a:cubicBezTo>
                  <a:pt x="1404" y="966"/>
                  <a:pt x="1404" y="960"/>
                  <a:pt x="1404" y="955"/>
                </a:cubicBezTo>
                <a:cubicBezTo>
                  <a:pt x="1400" y="933"/>
                  <a:pt x="1405" y="920"/>
                  <a:pt x="1418" y="910"/>
                </a:cubicBezTo>
                <a:cubicBezTo>
                  <a:pt x="1429" y="902"/>
                  <a:pt x="1448" y="903"/>
                  <a:pt x="1461" y="897"/>
                </a:cubicBezTo>
                <a:cubicBezTo>
                  <a:pt x="1467" y="863"/>
                  <a:pt x="1477" y="847"/>
                  <a:pt x="1516" y="848"/>
                </a:cubicBezTo>
                <a:cubicBezTo>
                  <a:pt x="1525" y="837"/>
                  <a:pt x="1533" y="823"/>
                  <a:pt x="1546" y="816"/>
                </a:cubicBezTo>
                <a:cubicBezTo>
                  <a:pt x="1551" y="815"/>
                  <a:pt x="1555" y="814"/>
                  <a:pt x="1560" y="813"/>
                </a:cubicBezTo>
                <a:cubicBezTo>
                  <a:pt x="1575" y="816"/>
                  <a:pt x="1588" y="826"/>
                  <a:pt x="1594" y="838"/>
                </a:cubicBezTo>
                <a:cubicBezTo>
                  <a:pt x="1594" y="842"/>
                  <a:pt x="1595" y="847"/>
                  <a:pt x="1595" y="851"/>
                </a:cubicBezTo>
                <a:cubicBezTo>
                  <a:pt x="1598" y="855"/>
                  <a:pt x="1601" y="858"/>
                  <a:pt x="1603" y="862"/>
                </a:cubicBezTo>
                <a:cubicBezTo>
                  <a:pt x="1603" y="871"/>
                  <a:pt x="1603" y="880"/>
                  <a:pt x="1603" y="890"/>
                </a:cubicBezTo>
                <a:cubicBezTo>
                  <a:pt x="1603" y="903"/>
                  <a:pt x="1607" y="944"/>
                  <a:pt x="1598" y="946"/>
                </a:cubicBezTo>
                <a:close/>
                <a:moveTo>
                  <a:pt x="1760" y="557"/>
                </a:moveTo>
                <a:cubicBezTo>
                  <a:pt x="1772" y="553"/>
                  <a:pt x="1786" y="554"/>
                  <a:pt x="1797" y="548"/>
                </a:cubicBezTo>
                <a:cubicBezTo>
                  <a:pt x="1802" y="551"/>
                  <a:pt x="1805" y="554"/>
                  <a:pt x="1806" y="562"/>
                </a:cubicBezTo>
                <a:cubicBezTo>
                  <a:pt x="1795" y="572"/>
                  <a:pt x="1782" y="576"/>
                  <a:pt x="1769" y="585"/>
                </a:cubicBezTo>
                <a:cubicBezTo>
                  <a:pt x="1742" y="604"/>
                  <a:pt x="1706" y="641"/>
                  <a:pt x="1694" y="674"/>
                </a:cubicBezTo>
                <a:cubicBezTo>
                  <a:pt x="1691" y="674"/>
                  <a:pt x="1689" y="675"/>
                  <a:pt x="1687" y="675"/>
                </a:cubicBezTo>
                <a:cubicBezTo>
                  <a:pt x="1685" y="671"/>
                  <a:pt x="1685" y="664"/>
                  <a:pt x="1684" y="658"/>
                </a:cubicBezTo>
                <a:cubicBezTo>
                  <a:pt x="1675" y="608"/>
                  <a:pt x="1725" y="570"/>
                  <a:pt x="1760" y="557"/>
                </a:cubicBezTo>
                <a:close/>
                <a:moveTo>
                  <a:pt x="1728" y="440"/>
                </a:moveTo>
                <a:cubicBezTo>
                  <a:pt x="1734" y="434"/>
                  <a:pt x="1740" y="430"/>
                  <a:pt x="1747" y="426"/>
                </a:cubicBezTo>
                <a:cubicBezTo>
                  <a:pt x="1753" y="426"/>
                  <a:pt x="1759" y="426"/>
                  <a:pt x="1762" y="429"/>
                </a:cubicBezTo>
                <a:cubicBezTo>
                  <a:pt x="1766" y="431"/>
                  <a:pt x="1767" y="436"/>
                  <a:pt x="1766" y="441"/>
                </a:cubicBezTo>
                <a:cubicBezTo>
                  <a:pt x="1762" y="448"/>
                  <a:pt x="1745" y="461"/>
                  <a:pt x="1734" y="456"/>
                </a:cubicBezTo>
                <a:cubicBezTo>
                  <a:pt x="1730" y="454"/>
                  <a:pt x="1728" y="447"/>
                  <a:pt x="1728" y="440"/>
                </a:cubicBezTo>
                <a:close/>
                <a:moveTo>
                  <a:pt x="1921" y="855"/>
                </a:moveTo>
                <a:cubicBezTo>
                  <a:pt x="1907" y="853"/>
                  <a:pt x="1887" y="862"/>
                  <a:pt x="1880" y="853"/>
                </a:cubicBezTo>
                <a:cubicBezTo>
                  <a:pt x="1878" y="839"/>
                  <a:pt x="1892" y="808"/>
                  <a:pt x="1883" y="790"/>
                </a:cubicBezTo>
                <a:cubicBezTo>
                  <a:pt x="1882" y="788"/>
                  <a:pt x="1882" y="788"/>
                  <a:pt x="1880" y="787"/>
                </a:cubicBezTo>
                <a:cubicBezTo>
                  <a:pt x="1871" y="793"/>
                  <a:pt x="1852" y="838"/>
                  <a:pt x="1843" y="837"/>
                </a:cubicBezTo>
                <a:cubicBezTo>
                  <a:pt x="1842" y="836"/>
                  <a:pt x="1841" y="836"/>
                  <a:pt x="1840" y="836"/>
                </a:cubicBezTo>
                <a:cubicBezTo>
                  <a:pt x="1838" y="821"/>
                  <a:pt x="1841" y="782"/>
                  <a:pt x="1826" y="784"/>
                </a:cubicBezTo>
                <a:cubicBezTo>
                  <a:pt x="1815" y="791"/>
                  <a:pt x="1801" y="822"/>
                  <a:pt x="1790" y="829"/>
                </a:cubicBezTo>
                <a:cubicBezTo>
                  <a:pt x="1778" y="823"/>
                  <a:pt x="1779" y="795"/>
                  <a:pt x="1778" y="778"/>
                </a:cubicBezTo>
                <a:cubicBezTo>
                  <a:pt x="1776" y="777"/>
                  <a:pt x="1773" y="775"/>
                  <a:pt x="1770" y="777"/>
                </a:cubicBezTo>
                <a:cubicBezTo>
                  <a:pt x="1768" y="778"/>
                  <a:pt x="1748" y="809"/>
                  <a:pt x="1748" y="813"/>
                </a:cubicBezTo>
                <a:cubicBezTo>
                  <a:pt x="1747" y="814"/>
                  <a:pt x="1745" y="815"/>
                  <a:pt x="1744" y="815"/>
                </a:cubicBezTo>
                <a:cubicBezTo>
                  <a:pt x="1725" y="805"/>
                  <a:pt x="1726" y="778"/>
                  <a:pt x="1710" y="765"/>
                </a:cubicBezTo>
                <a:cubicBezTo>
                  <a:pt x="1709" y="765"/>
                  <a:pt x="1709" y="765"/>
                  <a:pt x="1709" y="765"/>
                </a:cubicBezTo>
                <a:cubicBezTo>
                  <a:pt x="1705" y="770"/>
                  <a:pt x="1705" y="776"/>
                  <a:pt x="1702" y="781"/>
                </a:cubicBezTo>
                <a:cubicBezTo>
                  <a:pt x="1695" y="791"/>
                  <a:pt x="1689" y="801"/>
                  <a:pt x="1682" y="811"/>
                </a:cubicBezTo>
                <a:cubicBezTo>
                  <a:pt x="1680" y="811"/>
                  <a:pt x="1679" y="811"/>
                  <a:pt x="1677" y="810"/>
                </a:cubicBezTo>
                <a:cubicBezTo>
                  <a:pt x="1674" y="805"/>
                  <a:pt x="1677" y="799"/>
                  <a:pt x="1675" y="791"/>
                </a:cubicBezTo>
                <a:cubicBezTo>
                  <a:pt x="1670" y="761"/>
                  <a:pt x="1677" y="719"/>
                  <a:pt x="1699" y="704"/>
                </a:cubicBezTo>
                <a:cubicBezTo>
                  <a:pt x="1710" y="697"/>
                  <a:pt x="1723" y="699"/>
                  <a:pt x="1735" y="693"/>
                </a:cubicBezTo>
                <a:cubicBezTo>
                  <a:pt x="1757" y="693"/>
                  <a:pt x="1777" y="700"/>
                  <a:pt x="1790" y="709"/>
                </a:cubicBezTo>
                <a:cubicBezTo>
                  <a:pt x="1795" y="713"/>
                  <a:pt x="1796" y="719"/>
                  <a:pt x="1804" y="721"/>
                </a:cubicBezTo>
                <a:cubicBezTo>
                  <a:pt x="1813" y="723"/>
                  <a:pt x="1819" y="714"/>
                  <a:pt x="1825" y="712"/>
                </a:cubicBezTo>
                <a:cubicBezTo>
                  <a:pt x="1839" y="707"/>
                  <a:pt x="1862" y="704"/>
                  <a:pt x="1880" y="709"/>
                </a:cubicBezTo>
                <a:cubicBezTo>
                  <a:pt x="1896" y="714"/>
                  <a:pt x="1910" y="737"/>
                  <a:pt x="1921" y="749"/>
                </a:cubicBezTo>
                <a:cubicBezTo>
                  <a:pt x="1923" y="752"/>
                  <a:pt x="1925" y="755"/>
                  <a:pt x="1927" y="759"/>
                </a:cubicBezTo>
                <a:cubicBezTo>
                  <a:pt x="1929" y="759"/>
                  <a:pt x="1931" y="759"/>
                  <a:pt x="1933" y="759"/>
                </a:cubicBezTo>
                <a:cubicBezTo>
                  <a:pt x="1953" y="765"/>
                  <a:pt x="1967" y="783"/>
                  <a:pt x="1978" y="799"/>
                </a:cubicBezTo>
                <a:cubicBezTo>
                  <a:pt x="1980" y="801"/>
                  <a:pt x="1983" y="804"/>
                  <a:pt x="1986" y="806"/>
                </a:cubicBezTo>
                <a:cubicBezTo>
                  <a:pt x="1986" y="810"/>
                  <a:pt x="1986" y="814"/>
                  <a:pt x="1986" y="818"/>
                </a:cubicBezTo>
                <a:cubicBezTo>
                  <a:pt x="1993" y="858"/>
                  <a:pt x="1956" y="861"/>
                  <a:pt x="1921" y="855"/>
                </a:cubicBezTo>
                <a:close/>
                <a:moveTo>
                  <a:pt x="2068" y="1027"/>
                </a:moveTo>
                <a:cubicBezTo>
                  <a:pt x="2072" y="1041"/>
                  <a:pt x="2088" y="1048"/>
                  <a:pt x="2094" y="1060"/>
                </a:cubicBezTo>
                <a:cubicBezTo>
                  <a:pt x="2110" y="1089"/>
                  <a:pt x="2104" y="1121"/>
                  <a:pt x="2080" y="1137"/>
                </a:cubicBezTo>
                <a:cubicBezTo>
                  <a:pt x="2076" y="1137"/>
                  <a:pt x="2071" y="1138"/>
                  <a:pt x="2066" y="1138"/>
                </a:cubicBezTo>
                <a:cubicBezTo>
                  <a:pt x="2061" y="1140"/>
                  <a:pt x="2056" y="1145"/>
                  <a:pt x="2049" y="1146"/>
                </a:cubicBezTo>
                <a:cubicBezTo>
                  <a:pt x="2035" y="1149"/>
                  <a:pt x="2010" y="1133"/>
                  <a:pt x="1999" y="1128"/>
                </a:cubicBezTo>
                <a:cubicBezTo>
                  <a:pt x="1995" y="1125"/>
                  <a:pt x="1992" y="1122"/>
                  <a:pt x="1989" y="1119"/>
                </a:cubicBezTo>
                <a:cubicBezTo>
                  <a:pt x="1986" y="1119"/>
                  <a:pt x="1983" y="1119"/>
                  <a:pt x="1981" y="1119"/>
                </a:cubicBezTo>
                <a:cubicBezTo>
                  <a:pt x="1978" y="1116"/>
                  <a:pt x="1975" y="1113"/>
                  <a:pt x="1972" y="1110"/>
                </a:cubicBezTo>
                <a:cubicBezTo>
                  <a:pt x="1969" y="1110"/>
                  <a:pt x="1966" y="1110"/>
                  <a:pt x="1962" y="1110"/>
                </a:cubicBezTo>
                <a:cubicBezTo>
                  <a:pt x="1960" y="1107"/>
                  <a:pt x="1957" y="1104"/>
                  <a:pt x="1955" y="1102"/>
                </a:cubicBezTo>
                <a:cubicBezTo>
                  <a:pt x="1951" y="1101"/>
                  <a:pt x="1947" y="1100"/>
                  <a:pt x="1944" y="1100"/>
                </a:cubicBezTo>
                <a:cubicBezTo>
                  <a:pt x="1941" y="1098"/>
                  <a:pt x="1941" y="1098"/>
                  <a:pt x="1941" y="1095"/>
                </a:cubicBezTo>
                <a:cubicBezTo>
                  <a:pt x="1940" y="1092"/>
                  <a:pt x="1940" y="1091"/>
                  <a:pt x="1941" y="1089"/>
                </a:cubicBezTo>
                <a:cubicBezTo>
                  <a:pt x="1945" y="1083"/>
                  <a:pt x="1986" y="1065"/>
                  <a:pt x="1995" y="1062"/>
                </a:cubicBezTo>
                <a:cubicBezTo>
                  <a:pt x="1996" y="1061"/>
                  <a:pt x="1996" y="1060"/>
                  <a:pt x="1997" y="1059"/>
                </a:cubicBezTo>
                <a:cubicBezTo>
                  <a:pt x="1996" y="1058"/>
                  <a:pt x="1996" y="1058"/>
                  <a:pt x="1996" y="1057"/>
                </a:cubicBezTo>
                <a:cubicBezTo>
                  <a:pt x="1982" y="1054"/>
                  <a:pt x="1959" y="1057"/>
                  <a:pt x="1945" y="1052"/>
                </a:cubicBezTo>
                <a:cubicBezTo>
                  <a:pt x="1941" y="1050"/>
                  <a:pt x="1941" y="1047"/>
                  <a:pt x="1939" y="1044"/>
                </a:cubicBezTo>
                <a:cubicBezTo>
                  <a:pt x="1939" y="1043"/>
                  <a:pt x="1939" y="1042"/>
                  <a:pt x="1939" y="1041"/>
                </a:cubicBezTo>
                <a:cubicBezTo>
                  <a:pt x="1945" y="1030"/>
                  <a:pt x="1974" y="1014"/>
                  <a:pt x="1985" y="1007"/>
                </a:cubicBezTo>
                <a:cubicBezTo>
                  <a:pt x="1985" y="1006"/>
                  <a:pt x="1985" y="1005"/>
                  <a:pt x="1985" y="1004"/>
                </a:cubicBezTo>
                <a:cubicBezTo>
                  <a:pt x="1975" y="999"/>
                  <a:pt x="1972" y="1006"/>
                  <a:pt x="1964" y="1009"/>
                </a:cubicBezTo>
                <a:cubicBezTo>
                  <a:pt x="1958" y="1009"/>
                  <a:pt x="1952" y="1010"/>
                  <a:pt x="1946" y="1010"/>
                </a:cubicBezTo>
                <a:cubicBezTo>
                  <a:pt x="1939" y="1012"/>
                  <a:pt x="1932" y="1015"/>
                  <a:pt x="1925" y="1017"/>
                </a:cubicBezTo>
                <a:cubicBezTo>
                  <a:pt x="1925" y="1016"/>
                  <a:pt x="1924" y="1015"/>
                  <a:pt x="1924" y="1014"/>
                </a:cubicBezTo>
                <a:cubicBezTo>
                  <a:pt x="1919" y="1001"/>
                  <a:pt x="1944" y="971"/>
                  <a:pt x="1947" y="959"/>
                </a:cubicBezTo>
                <a:cubicBezTo>
                  <a:pt x="1946" y="958"/>
                  <a:pt x="1946" y="957"/>
                  <a:pt x="1946" y="956"/>
                </a:cubicBezTo>
                <a:cubicBezTo>
                  <a:pt x="1934" y="951"/>
                  <a:pt x="1928" y="961"/>
                  <a:pt x="1921" y="964"/>
                </a:cubicBezTo>
                <a:cubicBezTo>
                  <a:pt x="1916" y="964"/>
                  <a:pt x="1911" y="964"/>
                  <a:pt x="1907" y="964"/>
                </a:cubicBezTo>
                <a:cubicBezTo>
                  <a:pt x="1898" y="966"/>
                  <a:pt x="1892" y="979"/>
                  <a:pt x="1880" y="972"/>
                </a:cubicBezTo>
                <a:cubicBezTo>
                  <a:pt x="1879" y="970"/>
                  <a:pt x="1879" y="970"/>
                  <a:pt x="1877" y="968"/>
                </a:cubicBezTo>
                <a:cubicBezTo>
                  <a:pt x="1878" y="958"/>
                  <a:pt x="1885" y="932"/>
                  <a:pt x="1890" y="924"/>
                </a:cubicBezTo>
                <a:cubicBezTo>
                  <a:pt x="1889" y="923"/>
                  <a:pt x="1888" y="923"/>
                  <a:pt x="1888" y="923"/>
                </a:cubicBezTo>
                <a:cubicBezTo>
                  <a:pt x="1874" y="932"/>
                  <a:pt x="1867" y="943"/>
                  <a:pt x="1857" y="956"/>
                </a:cubicBezTo>
                <a:cubicBezTo>
                  <a:pt x="1844" y="955"/>
                  <a:pt x="1845" y="909"/>
                  <a:pt x="1848" y="895"/>
                </a:cubicBezTo>
                <a:cubicBezTo>
                  <a:pt x="1852" y="883"/>
                  <a:pt x="1865" y="872"/>
                  <a:pt x="1877" y="869"/>
                </a:cubicBezTo>
                <a:cubicBezTo>
                  <a:pt x="1884" y="868"/>
                  <a:pt x="1890" y="870"/>
                  <a:pt x="1894" y="868"/>
                </a:cubicBezTo>
                <a:cubicBezTo>
                  <a:pt x="1911" y="868"/>
                  <a:pt x="1929" y="874"/>
                  <a:pt x="1939" y="882"/>
                </a:cubicBezTo>
                <a:cubicBezTo>
                  <a:pt x="1944" y="885"/>
                  <a:pt x="1946" y="891"/>
                  <a:pt x="1954" y="893"/>
                </a:cubicBezTo>
                <a:cubicBezTo>
                  <a:pt x="1966" y="892"/>
                  <a:pt x="1979" y="891"/>
                  <a:pt x="1991" y="890"/>
                </a:cubicBezTo>
                <a:cubicBezTo>
                  <a:pt x="2015" y="894"/>
                  <a:pt x="2060" y="922"/>
                  <a:pt x="2067" y="943"/>
                </a:cubicBezTo>
                <a:cubicBezTo>
                  <a:pt x="2069" y="947"/>
                  <a:pt x="2075" y="976"/>
                  <a:pt x="2075" y="977"/>
                </a:cubicBezTo>
                <a:cubicBezTo>
                  <a:pt x="2073" y="991"/>
                  <a:pt x="2063" y="1008"/>
                  <a:pt x="2068" y="1027"/>
                </a:cubicBezTo>
                <a:close/>
                <a:moveTo>
                  <a:pt x="2294" y="933"/>
                </a:moveTo>
                <a:cubicBezTo>
                  <a:pt x="2297" y="942"/>
                  <a:pt x="2309" y="957"/>
                  <a:pt x="2312" y="967"/>
                </a:cubicBezTo>
                <a:cubicBezTo>
                  <a:pt x="2315" y="980"/>
                  <a:pt x="2315" y="1009"/>
                  <a:pt x="2313" y="1023"/>
                </a:cubicBezTo>
                <a:cubicBezTo>
                  <a:pt x="2312" y="1027"/>
                  <a:pt x="2311" y="1031"/>
                  <a:pt x="2310" y="1036"/>
                </a:cubicBezTo>
                <a:cubicBezTo>
                  <a:pt x="2311" y="1041"/>
                  <a:pt x="2311" y="1055"/>
                  <a:pt x="2314" y="1061"/>
                </a:cubicBezTo>
                <a:cubicBezTo>
                  <a:pt x="2316" y="1067"/>
                  <a:pt x="2320" y="1069"/>
                  <a:pt x="2322" y="1076"/>
                </a:cubicBezTo>
                <a:cubicBezTo>
                  <a:pt x="2331" y="1125"/>
                  <a:pt x="2301" y="1163"/>
                  <a:pt x="2271" y="1176"/>
                </a:cubicBezTo>
                <a:cubicBezTo>
                  <a:pt x="2270" y="1184"/>
                  <a:pt x="2274" y="1186"/>
                  <a:pt x="2276" y="1193"/>
                </a:cubicBezTo>
                <a:cubicBezTo>
                  <a:pt x="2276" y="1213"/>
                  <a:pt x="2276" y="1234"/>
                  <a:pt x="2276" y="1254"/>
                </a:cubicBezTo>
                <a:cubicBezTo>
                  <a:pt x="2273" y="1273"/>
                  <a:pt x="2260" y="1296"/>
                  <a:pt x="2250" y="1308"/>
                </a:cubicBezTo>
                <a:cubicBezTo>
                  <a:pt x="2245" y="1315"/>
                  <a:pt x="2234" y="1325"/>
                  <a:pt x="2224" y="1323"/>
                </a:cubicBezTo>
                <a:cubicBezTo>
                  <a:pt x="2222" y="1315"/>
                  <a:pt x="2221" y="1307"/>
                  <a:pt x="2219" y="1299"/>
                </a:cubicBezTo>
                <a:cubicBezTo>
                  <a:pt x="2217" y="1295"/>
                  <a:pt x="2215" y="1291"/>
                  <a:pt x="2213" y="1287"/>
                </a:cubicBezTo>
                <a:cubicBezTo>
                  <a:pt x="2212" y="1284"/>
                  <a:pt x="2212" y="1280"/>
                  <a:pt x="2212" y="1277"/>
                </a:cubicBezTo>
                <a:cubicBezTo>
                  <a:pt x="2197" y="1263"/>
                  <a:pt x="2182" y="1248"/>
                  <a:pt x="2167" y="1234"/>
                </a:cubicBezTo>
                <a:cubicBezTo>
                  <a:pt x="2162" y="1225"/>
                  <a:pt x="2161" y="1218"/>
                  <a:pt x="2157" y="1208"/>
                </a:cubicBezTo>
                <a:cubicBezTo>
                  <a:pt x="2153" y="1200"/>
                  <a:pt x="2145" y="1193"/>
                  <a:pt x="2150" y="1180"/>
                </a:cubicBezTo>
                <a:cubicBezTo>
                  <a:pt x="2154" y="1174"/>
                  <a:pt x="2193" y="1189"/>
                  <a:pt x="2201" y="1186"/>
                </a:cubicBezTo>
                <a:cubicBezTo>
                  <a:pt x="2208" y="1181"/>
                  <a:pt x="2181" y="1140"/>
                  <a:pt x="2178" y="1131"/>
                </a:cubicBezTo>
                <a:cubicBezTo>
                  <a:pt x="2178" y="1129"/>
                  <a:pt x="2178" y="1128"/>
                  <a:pt x="2179" y="1126"/>
                </a:cubicBezTo>
                <a:cubicBezTo>
                  <a:pt x="2193" y="1118"/>
                  <a:pt x="2222" y="1126"/>
                  <a:pt x="2239" y="1119"/>
                </a:cubicBezTo>
                <a:cubicBezTo>
                  <a:pt x="2239" y="1117"/>
                  <a:pt x="2239" y="1116"/>
                  <a:pt x="2239" y="1115"/>
                </a:cubicBezTo>
                <a:cubicBezTo>
                  <a:pt x="2233" y="1109"/>
                  <a:pt x="2191" y="1084"/>
                  <a:pt x="2182" y="1081"/>
                </a:cubicBezTo>
                <a:cubicBezTo>
                  <a:pt x="2179" y="1076"/>
                  <a:pt x="2178" y="1072"/>
                  <a:pt x="2181" y="1066"/>
                </a:cubicBezTo>
                <a:cubicBezTo>
                  <a:pt x="2189" y="1064"/>
                  <a:pt x="2237" y="1046"/>
                  <a:pt x="2239" y="1041"/>
                </a:cubicBezTo>
                <a:cubicBezTo>
                  <a:pt x="2239" y="1041"/>
                  <a:pt x="2238" y="1041"/>
                  <a:pt x="2238" y="1041"/>
                </a:cubicBezTo>
                <a:cubicBezTo>
                  <a:pt x="2228" y="1032"/>
                  <a:pt x="2190" y="1033"/>
                  <a:pt x="2176" y="1026"/>
                </a:cubicBezTo>
                <a:cubicBezTo>
                  <a:pt x="2171" y="1005"/>
                  <a:pt x="2213" y="992"/>
                  <a:pt x="2224" y="979"/>
                </a:cubicBezTo>
                <a:cubicBezTo>
                  <a:pt x="2218" y="972"/>
                  <a:pt x="2175" y="983"/>
                  <a:pt x="2163" y="984"/>
                </a:cubicBezTo>
                <a:cubicBezTo>
                  <a:pt x="2162" y="983"/>
                  <a:pt x="2160" y="981"/>
                  <a:pt x="2159" y="980"/>
                </a:cubicBezTo>
                <a:cubicBezTo>
                  <a:pt x="2156" y="964"/>
                  <a:pt x="2184" y="934"/>
                  <a:pt x="2194" y="924"/>
                </a:cubicBezTo>
                <a:cubicBezTo>
                  <a:pt x="2194" y="923"/>
                  <a:pt x="2194" y="923"/>
                  <a:pt x="2194" y="922"/>
                </a:cubicBezTo>
                <a:cubicBezTo>
                  <a:pt x="2192" y="921"/>
                  <a:pt x="2191" y="920"/>
                  <a:pt x="2190" y="919"/>
                </a:cubicBezTo>
                <a:cubicBezTo>
                  <a:pt x="2178" y="915"/>
                  <a:pt x="2170" y="925"/>
                  <a:pt x="2163" y="928"/>
                </a:cubicBezTo>
                <a:cubicBezTo>
                  <a:pt x="2157" y="928"/>
                  <a:pt x="2150" y="929"/>
                  <a:pt x="2143" y="929"/>
                </a:cubicBezTo>
                <a:cubicBezTo>
                  <a:pt x="2139" y="930"/>
                  <a:pt x="2138" y="933"/>
                  <a:pt x="2133" y="933"/>
                </a:cubicBezTo>
                <a:cubicBezTo>
                  <a:pt x="2129" y="917"/>
                  <a:pt x="2141" y="905"/>
                  <a:pt x="2147" y="895"/>
                </a:cubicBezTo>
                <a:cubicBezTo>
                  <a:pt x="2160" y="873"/>
                  <a:pt x="2174" y="852"/>
                  <a:pt x="2199" y="842"/>
                </a:cubicBezTo>
                <a:cubicBezTo>
                  <a:pt x="2206" y="841"/>
                  <a:pt x="2213" y="840"/>
                  <a:pt x="2221" y="839"/>
                </a:cubicBezTo>
                <a:cubicBezTo>
                  <a:pt x="2242" y="839"/>
                  <a:pt x="2280" y="864"/>
                  <a:pt x="2286" y="878"/>
                </a:cubicBezTo>
                <a:cubicBezTo>
                  <a:pt x="2286" y="882"/>
                  <a:pt x="2286" y="886"/>
                  <a:pt x="2287" y="890"/>
                </a:cubicBezTo>
                <a:cubicBezTo>
                  <a:pt x="2289" y="892"/>
                  <a:pt x="2291" y="894"/>
                  <a:pt x="2294" y="897"/>
                </a:cubicBezTo>
                <a:cubicBezTo>
                  <a:pt x="2299" y="909"/>
                  <a:pt x="2290" y="923"/>
                  <a:pt x="2294" y="933"/>
                </a:cubicBezTo>
                <a:close/>
                <a:moveTo>
                  <a:pt x="2138" y="1286"/>
                </a:moveTo>
                <a:cubicBezTo>
                  <a:pt x="2147" y="1298"/>
                  <a:pt x="2159" y="1312"/>
                  <a:pt x="2165" y="1326"/>
                </a:cubicBezTo>
                <a:cubicBezTo>
                  <a:pt x="2166" y="1330"/>
                  <a:pt x="2167" y="1335"/>
                  <a:pt x="2168" y="1339"/>
                </a:cubicBezTo>
                <a:cubicBezTo>
                  <a:pt x="2171" y="1343"/>
                  <a:pt x="2173" y="1347"/>
                  <a:pt x="2175" y="1351"/>
                </a:cubicBezTo>
                <a:cubicBezTo>
                  <a:pt x="2176" y="1358"/>
                  <a:pt x="2177" y="1365"/>
                  <a:pt x="2178" y="1371"/>
                </a:cubicBezTo>
                <a:cubicBezTo>
                  <a:pt x="2187" y="1386"/>
                  <a:pt x="2206" y="1394"/>
                  <a:pt x="2212" y="1413"/>
                </a:cubicBezTo>
                <a:cubicBezTo>
                  <a:pt x="2219" y="1434"/>
                  <a:pt x="2211" y="1474"/>
                  <a:pt x="2198" y="1478"/>
                </a:cubicBezTo>
                <a:cubicBezTo>
                  <a:pt x="2194" y="1475"/>
                  <a:pt x="2195" y="1469"/>
                  <a:pt x="2192" y="1464"/>
                </a:cubicBezTo>
                <a:cubicBezTo>
                  <a:pt x="2187" y="1457"/>
                  <a:pt x="2181" y="1448"/>
                  <a:pt x="2175" y="1440"/>
                </a:cubicBezTo>
                <a:cubicBezTo>
                  <a:pt x="2167" y="1435"/>
                  <a:pt x="2159" y="1429"/>
                  <a:pt x="2152" y="1424"/>
                </a:cubicBezTo>
                <a:cubicBezTo>
                  <a:pt x="2143" y="1414"/>
                  <a:pt x="2129" y="1397"/>
                  <a:pt x="2123" y="1387"/>
                </a:cubicBezTo>
                <a:cubicBezTo>
                  <a:pt x="2122" y="1383"/>
                  <a:pt x="2122" y="1379"/>
                  <a:pt x="2121" y="1376"/>
                </a:cubicBezTo>
                <a:cubicBezTo>
                  <a:pt x="2118" y="1373"/>
                  <a:pt x="2116" y="1371"/>
                  <a:pt x="2113" y="1368"/>
                </a:cubicBezTo>
                <a:cubicBezTo>
                  <a:pt x="2103" y="1341"/>
                  <a:pt x="2086" y="1279"/>
                  <a:pt x="2106" y="1249"/>
                </a:cubicBezTo>
                <a:cubicBezTo>
                  <a:pt x="2106" y="1249"/>
                  <a:pt x="2107" y="1249"/>
                  <a:pt x="2108" y="1249"/>
                </a:cubicBezTo>
                <a:cubicBezTo>
                  <a:pt x="2112" y="1252"/>
                  <a:pt x="2110" y="1256"/>
                  <a:pt x="2113" y="1261"/>
                </a:cubicBezTo>
                <a:cubicBezTo>
                  <a:pt x="2121" y="1269"/>
                  <a:pt x="2130" y="1277"/>
                  <a:pt x="2138" y="1286"/>
                </a:cubicBezTo>
                <a:close/>
                <a:moveTo>
                  <a:pt x="2303" y="1653"/>
                </a:moveTo>
                <a:cubicBezTo>
                  <a:pt x="2299" y="1640"/>
                  <a:pt x="2273" y="1631"/>
                  <a:pt x="2277" y="1613"/>
                </a:cubicBezTo>
                <a:cubicBezTo>
                  <a:pt x="2297" y="1614"/>
                  <a:pt x="2331" y="1645"/>
                  <a:pt x="2330" y="1664"/>
                </a:cubicBezTo>
                <a:cubicBezTo>
                  <a:pt x="2329" y="1673"/>
                  <a:pt x="2329" y="1683"/>
                  <a:pt x="2329" y="1693"/>
                </a:cubicBezTo>
                <a:cubicBezTo>
                  <a:pt x="2325" y="1704"/>
                  <a:pt x="2313" y="1732"/>
                  <a:pt x="2300" y="1726"/>
                </a:cubicBezTo>
                <a:cubicBezTo>
                  <a:pt x="2299" y="1718"/>
                  <a:pt x="2303" y="1712"/>
                  <a:pt x="2305" y="1704"/>
                </a:cubicBezTo>
                <a:cubicBezTo>
                  <a:pt x="2309" y="1687"/>
                  <a:pt x="2309" y="1669"/>
                  <a:pt x="2303" y="1653"/>
                </a:cubicBezTo>
                <a:close/>
                <a:moveTo>
                  <a:pt x="2284" y="1706"/>
                </a:moveTo>
                <a:cubicBezTo>
                  <a:pt x="2283" y="1706"/>
                  <a:pt x="2283" y="1707"/>
                  <a:pt x="2282" y="1707"/>
                </a:cubicBezTo>
                <a:cubicBezTo>
                  <a:pt x="2282" y="1707"/>
                  <a:pt x="2281" y="1708"/>
                  <a:pt x="2280" y="1708"/>
                </a:cubicBezTo>
                <a:cubicBezTo>
                  <a:pt x="2270" y="1697"/>
                  <a:pt x="2273" y="1691"/>
                  <a:pt x="2267" y="1675"/>
                </a:cubicBezTo>
                <a:cubicBezTo>
                  <a:pt x="2260" y="1656"/>
                  <a:pt x="2230" y="1636"/>
                  <a:pt x="2230" y="1614"/>
                </a:cubicBezTo>
                <a:cubicBezTo>
                  <a:pt x="2231" y="1613"/>
                  <a:pt x="2231" y="1612"/>
                  <a:pt x="2232" y="1611"/>
                </a:cubicBezTo>
                <a:cubicBezTo>
                  <a:pt x="2238" y="1613"/>
                  <a:pt x="2239" y="1617"/>
                  <a:pt x="2243" y="1619"/>
                </a:cubicBezTo>
                <a:cubicBezTo>
                  <a:pt x="2267" y="1635"/>
                  <a:pt x="2292" y="1663"/>
                  <a:pt x="2284" y="1706"/>
                </a:cubicBezTo>
                <a:close/>
                <a:moveTo>
                  <a:pt x="2318" y="1919"/>
                </a:moveTo>
                <a:cubicBezTo>
                  <a:pt x="2322" y="1923"/>
                  <a:pt x="2324" y="1927"/>
                  <a:pt x="2329" y="1930"/>
                </a:cubicBezTo>
                <a:cubicBezTo>
                  <a:pt x="2330" y="1935"/>
                  <a:pt x="2329" y="1938"/>
                  <a:pt x="2327" y="1941"/>
                </a:cubicBezTo>
                <a:cubicBezTo>
                  <a:pt x="2324" y="1945"/>
                  <a:pt x="2314" y="1948"/>
                  <a:pt x="2308" y="1949"/>
                </a:cubicBezTo>
                <a:cubicBezTo>
                  <a:pt x="2282" y="1937"/>
                  <a:pt x="2269" y="1909"/>
                  <a:pt x="2247" y="1892"/>
                </a:cubicBezTo>
                <a:cubicBezTo>
                  <a:pt x="2231" y="1878"/>
                  <a:pt x="2198" y="1851"/>
                  <a:pt x="2187" y="1834"/>
                </a:cubicBezTo>
                <a:cubicBezTo>
                  <a:pt x="2188" y="1831"/>
                  <a:pt x="2188" y="1828"/>
                  <a:pt x="2189" y="1825"/>
                </a:cubicBezTo>
                <a:cubicBezTo>
                  <a:pt x="2192" y="1822"/>
                  <a:pt x="2195" y="1822"/>
                  <a:pt x="2199" y="1820"/>
                </a:cubicBezTo>
                <a:cubicBezTo>
                  <a:pt x="2202" y="1820"/>
                  <a:pt x="2204" y="1820"/>
                  <a:pt x="2207" y="1820"/>
                </a:cubicBezTo>
                <a:cubicBezTo>
                  <a:pt x="2246" y="1850"/>
                  <a:pt x="2277" y="1889"/>
                  <a:pt x="2318" y="1919"/>
                </a:cubicBezTo>
                <a:close/>
                <a:moveTo>
                  <a:pt x="2183" y="1749"/>
                </a:moveTo>
                <a:cubicBezTo>
                  <a:pt x="2182" y="1749"/>
                  <a:pt x="2181" y="1750"/>
                  <a:pt x="2179" y="1750"/>
                </a:cubicBezTo>
                <a:cubicBezTo>
                  <a:pt x="2174" y="1741"/>
                  <a:pt x="2171" y="1734"/>
                  <a:pt x="2164" y="1727"/>
                </a:cubicBezTo>
                <a:cubicBezTo>
                  <a:pt x="2162" y="1727"/>
                  <a:pt x="2161" y="1727"/>
                  <a:pt x="2159" y="1727"/>
                </a:cubicBezTo>
                <a:cubicBezTo>
                  <a:pt x="2156" y="1734"/>
                  <a:pt x="2159" y="1741"/>
                  <a:pt x="2157" y="1749"/>
                </a:cubicBezTo>
                <a:cubicBezTo>
                  <a:pt x="2154" y="1756"/>
                  <a:pt x="2140" y="1775"/>
                  <a:pt x="2135" y="1782"/>
                </a:cubicBezTo>
                <a:cubicBezTo>
                  <a:pt x="2134" y="1782"/>
                  <a:pt x="2133" y="1782"/>
                  <a:pt x="2132" y="1782"/>
                </a:cubicBezTo>
                <a:cubicBezTo>
                  <a:pt x="2130" y="1780"/>
                  <a:pt x="2129" y="1779"/>
                  <a:pt x="2128" y="1777"/>
                </a:cubicBezTo>
                <a:cubicBezTo>
                  <a:pt x="2126" y="1771"/>
                  <a:pt x="2130" y="1764"/>
                  <a:pt x="2131" y="1759"/>
                </a:cubicBezTo>
                <a:cubicBezTo>
                  <a:pt x="2132" y="1751"/>
                  <a:pt x="2132" y="1743"/>
                  <a:pt x="2133" y="1735"/>
                </a:cubicBezTo>
                <a:cubicBezTo>
                  <a:pt x="2135" y="1721"/>
                  <a:pt x="2145" y="1700"/>
                  <a:pt x="2128" y="1695"/>
                </a:cubicBezTo>
                <a:cubicBezTo>
                  <a:pt x="2126" y="1695"/>
                  <a:pt x="2125" y="1695"/>
                  <a:pt x="2124" y="1695"/>
                </a:cubicBezTo>
                <a:cubicBezTo>
                  <a:pt x="2114" y="1713"/>
                  <a:pt x="2102" y="1727"/>
                  <a:pt x="2091" y="1744"/>
                </a:cubicBezTo>
                <a:cubicBezTo>
                  <a:pt x="2090" y="1744"/>
                  <a:pt x="2089" y="1744"/>
                  <a:pt x="2088" y="1744"/>
                </a:cubicBezTo>
                <a:cubicBezTo>
                  <a:pt x="2088" y="1744"/>
                  <a:pt x="2087" y="1744"/>
                  <a:pt x="2087" y="1744"/>
                </a:cubicBezTo>
                <a:cubicBezTo>
                  <a:pt x="2076" y="1687"/>
                  <a:pt x="2131" y="1668"/>
                  <a:pt x="2120" y="1607"/>
                </a:cubicBezTo>
                <a:cubicBezTo>
                  <a:pt x="2118" y="1606"/>
                  <a:pt x="2118" y="1605"/>
                  <a:pt x="2115" y="1605"/>
                </a:cubicBezTo>
                <a:cubicBezTo>
                  <a:pt x="2101" y="1627"/>
                  <a:pt x="2093" y="1654"/>
                  <a:pt x="2082" y="1680"/>
                </a:cubicBezTo>
                <a:cubicBezTo>
                  <a:pt x="2080" y="1680"/>
                  <a:pt x="2080" y="1680"/>
                  <a:pt x="2077" y="1679"/>
                </a:cubicBezTo>
                <a:cubicBezTo>
                  <a:pt x="2074" y="1662"/>
                  <a:pt x="2072" y="1622"/>
                  <a:pt x="2078" y="1606"/>
                </a:cubicBezTo>
                <a:cubicBezTo>
                  <a:pt x="2086" y="1593"/>
                  <a:pt x="2095" y="1579"/>
                  <a:pt x="2103" y="1565"/>
                </a:cubicBezTo>
                <a:cubicBezTo>
                  <a:pt x="2107" y="1552"/>
                  <a:pt x="2111" y="1518"/>
                  <a:pt x="2098" y="1510"/>
                </a:cubicBezTo>
                <a:cubicBezTo>
                  <a:pt x="2081" y="1518"/>
                  <a:pt x="2090" y="1523"/>
                  <a:pt x="2084" y="1539"/>
                </a:cubicBezTo>
                <a:cubicBezTo>
                  <a:pt x="2081" y="1542"/>
                  <a:pt x="2079" y="1545"/>
                  <a:pt x="2076" y="1549"/>
                </a:cubicBezTo>
                <a:cubicBezTo>
                  <a:pt x="2076" y="1556"/>
                  <a:pt x="2075" y="1563"/>
                  <a:pt x="2075" y="1571"/>
                </a:cubicBezTo>
                <a:cubicBezTo>
                  <a:pt x="2073" y="1581"/>
                  <a:pt x="2070" y="1586"/>
                  <a:pt x="2065" y="1593"/>
                </a:cubicBezTo>
                <a:cubicBezTo>
                  <a:pt x="2064" y="1593"/>
                  <a:pt x="2063" y="1593"/>
                  <a:pt x="2062" y="1593"/>
                </a:cubicBezTo>
                <a:cubicBezTo>
                  <a:pt x="2061" y="1593"/>
                  <a:pt x="2061" y="1593"/>
                  <a:pt x="2061" y="1593"/>
                </a:cubicBezTo>
                <a:cubicBezTo>
                  <a:pt x="2056" y="1584"/>
                  <a:pt x="2058" y="1563"/>
                  <a:pt x="2058" y="1549"/>
                </a:cubicBezTo>
                <a:cubicBezTo>
                  <a:pt x="2058" y="1523"/>
                  <a:pt x="2064" y="1509"/>
                  <a:pt x="2073" y="1492"/>
                </a:cubicBezTo>
                <a:cubicBezTo>
                  <a:pt x="2078" y="1483"/>
                  <a:pt x="2086" y="1474"/>
                  <a:pt x="2088" y="1462"/>
                </a:cubicBezTo>
                <a:cubicBezTo>
                  <a:pt x="2089" y="1457"/>
                  <a:pt x="2086" y="1450"/>
                  <a:pt x="2086" y="1443"/>
                </a:cubicBezTo>
                <a:cubicBezTo>
                  <a:pt x="2087" y="1441"/>
                  <a:pt x="2088" y="1440"/>
                  <a:pt x="2089" y="1439"/>
                </a:cubicBezTo>
                <a:cubicBezTo>
                  <a:pt x="2099" y="1441"/>
                  <a:pt x="2106" y="1449"/>
                  <a:pt x="2113" y="1454"/>
                </a:cubicBezTo>
                <a:cubicBezTo>
                  <a:pt x="2121" y="1459"/>
                  <a:pt x="2131" y="1460"/>
                  <a:pt x="2140" y="1466"/>
                </a:cubicBezTo>
                <a:cubicBezTo>
                  <a:pt x="2148" y="1473"/>
                  <a:pt x="2155" y="1480"/>
                  <a:pt x="2163" y="1487"/>
                </a:cubicBezTo>
                <a:cubicBezTo>
                  <a:pt x="2168" y="1492"/>
                  <a:pt x="2180" y="1503"/>
                  <a:pt x="2174" y="1513"/>
                </a:cubicBezTo>
                <a:cubicBezTo>
                  <a:pt x="2173" y="1514"/>
                  <a:pt x="2173" y="1515"/>
                  <a:pt x="2172" y="1516"/>
                </a:cubicBezTo>
                <a:cubicBezTo>
                  <a:pt x="2165" y="1512"/>
                  <a:pt x="2161" y="1507"/>
                  <a:pt x="2156" y="1502"/>
                </a:cubicBezTo>
                <a:cubicBezTo>
                  <a:pt x="2150" y="1497"/>
                  <a:pt x="2145" y="1502"/>
                  <a:pt x="2138" y="1492"/>
                </a:cubicBezTo>
                <a:cubicBezTo>
                  <a:pt x="2136" y="1492"/>
                  <a:pt x="2134" y="1492"/>
                  <a:pt x="2133" y="1492"/>
                </a:cubicBezTo>
                <a:cubicBezTo>
                  <a:pt x="2132" y="1493"/>
                  <a:pt x="2131" y="1495"/>
                  <a:pt x="2130" y="1496"/>
                </a:cubicBezTo>
                <a:cubicBezTo>
                  <a:pt x="2133" y="1532"/>
                  <a:pt x="2177" y="1551"/>
                  <a:pt x="2180" y="1589"/>
                </a:cubicBezTo>
                <a:cubicBezTo>
                  <a:pt x="2178" y="1589"/>
                  <a:pt x="2176" y="1590"/>
                  <a:pt x="2175" y="1591"/>
                </a:cubicBezTo>
                <a:cubicBezTo>
                  <a:pt x="2167" y="1592"/>
                  <a:pt x="2160" y="1578"/>
                  <a:pt x="2148" y="1578"/>
                </a:cubicBezTo>
                <a:cubicBezTo>
                  <a:pt x="2141" y="1590"/>
                  <a:pt x="2152" y="1603"/>
                  <a:pt x="2157" y="1610"/>
                </a:cubicBezTo>
                <a:cubicBezTo>
                  <a:pt x="2169" y="1630"/>
                  <a:pt x="2198" y="1642"/>
                  <a:pt x="2194" y="1676"/>
                </a:cubicBezTo>
                <a:cubicBezTo>
                  <a:pt x="2192" y="1676"/>
                  <a:pt x="2191" y="1676"/>
                  <a:pt x="2190" y="1677"/>
                </a:cubicBezTo>
                <a:cubicBezTo>
                  <a:pt x="2180" y="1670"/>
                  <a:pt x="2176" y="1656"/>
                  <a:pt x="2164" y="1650"/>
                </a:cubicBezTo>
                <a:cubicBezTo>
                  <a:pt x="2162" y="1650"/>
                  <a:pt x="2161" y="1650"/>
                  <a:pt x="2159" y="1650"/>
                </a:cubicBezTo>
                <a:cubicBezTo>
                  <a:pt x="2140" y="1686"/>
                  <a:pt x="2195" y="1703"/>
                  <a:pt x="2183" y="1749"/>
                </a:cubicBezTo>
                <a:close/>
                <a:moveTo>
                  <a:pt x="1941" y="1658"/>
                </a:moveTo>
                <a:cubicBezTo>
                  <a:pt x="1944" y="1667"/>
                  <a:pt x="1948" y="1673"/>
                  <a:pt x="1948" y="1688"/>
                </a:cubicBezTo>
                <a:cubicBezTo>
                  <a:pt x="1947" y="1689"/>
                  <a:pt x="1945" y="1690"/>
                  <a:pt x="1944" y="1690"/>
                </a:cubicBezTo>
                <a:cubicBezTo>
                  <a:pt x="1934" y="1685"/>
                  <a:pt x="1935" y="1678"/>
                  <a:pt x="1930" y="1669"/>
                </a:cubicBezTo>
                <a:cubicBezTo>
                  <a:pt x="1927" y="1666"/>
                  <a:pt x="1924" y="1663"/>
                  <a:pt x="1922" y="1660"/>
                </a:cubicBezTo>
                <a:cubicBezTo>
                  <a:pt x="1911" y="1627"/>
                  <a:pt x="1916" y="1594"/>
                  <a:pt x="1938" y="1573"/>
                </a:cubicBezTo>
                <a:cubicBezTo>
                  <a:pt x="1940" y="1573"/>
                  <a:pt x="1942" y="1573"/>
                  <a:pt x="1944" y="1573"/>
                </a:cubicBezTo>
                <a:cubicBezTo>
                  <a:pt x="1945" y="1575"/>
                  <a:pt x="1946" y="1576"/>
                  <a:pt x="1947" y="1577"/>
                </a:cubicBezTo>
                <a:cubicBezTo>
                  <a:pt x="1951" y="1588"/>
                  <a:pt x="1940" y="1600"/>
                  <a:pt x="1939" y="1613"/>
                </a:cubicBezTo>
                <a:cubicBezTo>
                  <a:pt x="1940" y="1628"/>
                  <a:pt x="1940" y="1643"/>
                  <a:pt x="1941" y="1658"/>
                </a:cubicBezTo>
                <a:close/>
                <a:moveTo>
                  <a:pt x="1972" y="1715"/>
                </a:moveTo>
                <a:cubicBezTo>
                  <a:pt x="1972" y="1718"/>
                  <a:pt x="1972" y="1721"/>
                  <a:pt x="1972" y="1724"/>
                </a:cubicBezTo>
                <a:cubicBezTo>
                  <a:pt x="1970" y="1725"/>
                  <a:pt x="1925" y="1736"/>
                  <a:pt x="1925" y="1736"/>
                </a:cubicBezTo>
                <a:cubicBezTo>
                  <a:pt x="1924" y="1736"/>
                  <a:pt x="1924" y="1736"/>
                  <a:pt x="1924" y="1736"/>
                </a:cubicBezTo>
                <a:cubicBezTo>
                  <a:pt x="1923" y="1736"/>
                  <a:pt x="1923" y="1736"/>
                  <a:pt x="1923" y="1736"/>
                </a:cubicBezTo>
                <a:cubicBezTo>
                  <a:pt x="1918" y="1735"/>
                  <a:pt x="1915" y="1729"/>
                  <a:pt x="1908" y="1727"/>
                </a:cubicBezTo>
                <a:cubicBezTo>
                  <a:pt x="1884" y="1723"/>
                  <a:pt x="1857" y="1735"/>
                  <a:pt x="1857" y="1706"/>
                </a:cubicBezTo>
                <a:cubicBezTo>
                  <a:pt x="1861" y="1703"/>
                  <a:pt x="1864" y="1702"/>
                  <a:pt x="1870" y="1699"/>
                </a:cubicBezTo>
                <a:cubicBezTo>
                  <a:pt x="1895" y="1699"/>
                  <a:pt x="1965" y="1702"/>
                  <a:pt x="1972" y="1715"/>
                </a:cubicBezTo>
                <a:close/>
                <a:moveTo>
                  <a:pt x="1963" y="1654"/>
                </a:moveTo>
                <a:cubicBezTo>
                  <a:pt x="1966" y="1646"/>
                  <a:pt x="1965" y="1636"/>
                  <a:pt x="1968" y="1624"/>
                </a:cubicBezTo>
                <a:cubicBezTo>
                  <a:pt x="1973" y="1597"/>
                  <a:pt x="1987" y="1564"/>
                  <a:pt x="2006" y="1550"/>
                </a:cubicBezTo>
                <a:cubicBezTo>
                  <a:pt x="2007" y="1550"/>
                  <a:pt x="2008" y="1551"/>
                  <a:pt x="2009" y="1551"/>
                </a:cubicBezTo>
                <a:cubicBezTo>
                  <a:pt x="2014" y="1567"/>
                  <a:pt x="2000" y="1585"/>
                  <a:pt x="1994" y="1599"/>
                </a:cubicBezTo>
                <a:cubicBezTo>
                  <a:pt x="1994" y="1606"/>
                  <a:pt x="1994" y="1613"/>
                  <a:pt x="1993" y="1621"/>
                </a:cubicBezTo>
                <a:cubicBezTo>
                  <a:pt x="1991" y="1625"/>
                  <a:pt x="1989" y="1630"/>
                  <a:pt x="1987" y="1634"/>
                </a:cubicBezTo>
                <a:cubicBezTo>
                  <a:pt x="1986" y="1646"/>
                  <a:pt x="1985" y="1657"/>
                  <a:pt x="1984" y="1669"/>
                </a:cubicBezTo>
                <a:cubicBezTo>
                  <a:pt x="1980" y="1676"/>
                  <a:pt x="1976" y="1684"/>
                  <a:pt x="1972" y="1692"/>
                </a:cubicBezTo>
                <a:cubicBezTo>
                  <a:pt x="1957" y="1690"/>
                  <a:pt x="1960" y="1667"/>
                  <a:pt x="1963" y="1654"/>
                </a:cubicBezTo>
                <a:close/>
                <a:moveTo>
                  <a:pt x="1998" y="1500"/>
                </a:moveTo>
                <a:cubicBezTo>
                  <a:pt x="1988" y="1504"/>
                  <a:pt x="1973" y="1500"/>
                  <a:pt x="1962" y="1499"/>
                </a:cubicBezTo>
                <a:cubicBezTo>
                  <a:pt x="1956" y="1506"/>
                  <a:pt x="1952" y="1520"/>
                  <a:pt x="1948" y="1530"/>
                </a:cubicBezTo>
                <a:cubicBezTo>
                  <a:pt x="1943" y="1543"/>
                  <a:pt x="1915" y="1569"/>
                  <a:pt x="1900" y="1573"/>
                </a:cubicBezTo>
                <a:cubicBezTo>
                  <a:pt x="1888" y="1573"/>
                  <a:pt x="1875" y="1573"/>
                  <a:pt x="1863" y="1573"/>
                </a:cubicBezTo>
                <a:cubicBezTo>
                  <a:pt x="1821" y="1541"/>
                  <a:pt x="1813" y="1490"/>
                  <a:pt x="1822" y="1422"/>
                </a:cubicBezTo>
                <a:cubicBezTo>
                  <a:pt x="1824" y="1421"/>
                  <a:pt x="1826" y="1420"/>
                  <a:pt x="1827" y="1419"/>
                </a:cubicBezTo>
                <a:cubicBezTo>
                  <a:pt x="1849" y="1432"/>
                  <a:pt x="1870" y="1448"/>
                  <a:pt x="1890" y="1463"/>
                </a:cubicBezTo>
                <a:cubicBezTo>
                  <a:pt x="1891" y="1462"/>
                  <a:pt x="1892" y="1462"/>
                  <a:pt x="1893" y="1462"/>
                </a:cubicBezTo>
                <a:cubicBezTo>
                  <a:pt x="1895" y="1449"/>
                  <a:pt x="1890" y="1446"/>
                  <a:pt x="1887" y="1438"/>
                </a:cubicBezTo>
                <a:cubicBezTo>
                  <a:pt x="1886" y="1430"/>
                  <a:pt x="1886" y="1422"/>
                  <a:pt x="1885" y="1414"/>
                </a:cubicBezTo>
                <a:cubicBezTo>
                  <a:pt x="1883" y="1401"/>
                  <a:pt x="1873" y="1399"/>
                  <a:pt x="1877" y="1377"/>
                </a:cubicBezTo>
                <a:cubicBezTo>
                  <a:pt x="1885" y="1374"/>
                  <a:pt x="1888" y="1381"/>
                  <a:pt x="1894" y="1382"/>
                </a:cubicBezTo>
                <a:cubicBezTo>
                  <a:pt x="1901" y="1383"/>
                  <a:pt x="1907" y="1383"/>
                  <a:pt x="1913" y="1384"/>
                </a:cubicBezTo>
                <a:cubicBezTo>
                  <a:pt x="1923" y="1387"/>
                  <a:pt x="1936" y="1396"/>
                  <a:pt x="1948" y="1392"/>
                </a:cubicBezTo>
                <a:cubicBezTo>
                  <a:pt x="1950" y="1374"/>
                  <a:pt x="1906" y="1356"/>
                  <a:pt x="1905" y="1331"/>
                </a:cubicBezTo>
                <a:cubicBezTo>
                  <a:pt x="1905" y="1331"/>
                  <a:pt x="1905" y="1331"/>
                  <a:pt x="1905" y="1331"/>
                </a:cubicBezTo>
                <a:cubicBezTo>
                  <a:pt x="1920" y="1321"/>
                  <a:pt x="1968" y="1319"/>
                  <a:pt x="1976" y="1306"/>
                </a:cubicBezTo>
                <a:cubicBezTo>
                  <a:pt x="1971" y="1299"/>
                  <a:pt x="1964" y="1302"/>
                  <a:pt x="1953" y="1300"/>
                </a:cubicBezTo>
                <a:cubicBezTo>
                  <a:pt x="1947" y="1299"/>
                  <a:pt x="1944" y="1295"/>
                  <a:pt x="1939" y="1293"/>
                </a:cubicBezTo>
                <a:cubicBezTo>
                  <a:pt x="1924" y="1287"/>
                  <a:pt x="1914" y="1295"/>
                  <a:pt x="1907" y="1281"/>
                </a:cubicBezTo>
                <a:cubicBezTo>
                  <a:pt x="1907" y="1280"/>
                  <a:pt x="1907" y="1278"/>
                  <a:pt x="1907" y="1277"/>
                </a:cubicBezTo>
                <a:cubicBezTo>
                  <a:pt x="1925" y="1265"/>
                  <a:pt x="1945" y="1256"/>
                  <a:pt x="1962" y="1244"/>
                </a:cubicBezTo>
                <a:cubicBezTo>
                  <a:pt x="1962" y="1243"/>
                  <a:pt x="1962" y="1242"/>
                  <a:pt x="1962" y="1241"/>
                </a:cubicBezTo>
                <a:cubicBezTo>
                  <a:pt x="1953" y="1230"/>
                  <a:pt x="1913" y="1223"/>
                  <a:pt x="1897" y="1217"/>
                </a:cubicBezTo>
                <a:cubicBezTo>
                  <a:pt x="1896" y="1213"/>
                  <a:pt x="1896" y="1208"/>
                  <a:pt x="1898" y="1205"/>
                </a:cubicBezTo>
                <a:cubicBezTo>
                  <a:pt x="1902" y="1196"/>
                  <a:pt x="1923" y="1187"/>
                  <a:pt x="1934" y="1184"/>
                </a:cubicBezTo>
                <a:cubicBezTo>
                  <a:pt x="1944" y="1183"/>
                  <a:pt x="1954" y="1182"/>
                  <a:pt x="1963" y="1182"/>
                </a:cubicBezTo>
                <a:cubicBezTo>
                  <a:pt x="2020" y="1183"/>
                  <a:pt x="2051" y="1210"/>
                  <a:pt x="2066" y="1255"/>
                </a:cubicBezTo>
                <a:cubicBezTo>
                  <a:pt x="2066" y="1268"/>
                  <a:pt x="2067" y="1281"/>
                  <a:pt x="2067" y="1294"/>
                </a:cubicBezTo>
                <a:cubicBezTo>
                  <a:pt x="2068" y="1298"/>
                  <a:pt x="2073" y="1300"/>
                  <a:pt x="2075" y="1303"/>
                </a:cubicBezTo>
                <a:cubicBezTo>
                  <a:pt x="2076" y="1308"/>
                  <a:pt x="2076" y="1313"/>
                  <a:pt x="2077" y="1318"/>
                </a:cubicBezTo>
                <a:cubicBezTo>
                  <a:pt x="2079" y="1321"/>
                  <a:pt x="2082" y="1325"/>
                  <a:pt x="2085" y="1329"/>
                </a:cubicBezTo>
                <a:cubicBezTo>
                  <a:pt x="2085" y="1343"/>
                  <a:pt x="2085" y="1357"/>
                  <a:pt x="2085" y="1371"/>
                </a:cubicBezTo>
                <a:cubicBezTo>
                  <a:pt x="2082" y="1378"/>
                  <a:pt x="2069" y="1397"/>
                  <a:pt x="2064" y="1401"/>
                </a:cubicBezTo>
                <a:cubicBezTo>
                  <a:pt x="2059" y="1405"/>
                  <a:pt x="2054" y="1409"/>
                  <a:pt x="2049" y="1414"/>
                </a:cubicBezTo>
                <a:cubicBezTo>
                  <a:pt x="2049" y="1426"/>
                  <a:pt x="2048" y="1438"/>
                  <a:pt x="2048" y="1450"/>
                </a:cubicBezTo>
                <a:cubicBezTo>
                  <a:pt x="2045" y="1452"/>
                  <a:pt x="2043" y="1454"/>
                  <a:pt x="2040" y="1456"/>
                </a:cubicBezTo>
                <a:cubicBezTo>
                  <a:pt x="2040" y="1460"/>
                  <a:pt x="2039" y="1463"/>
                  <a:pt x="2038" y="1467"/>
                </a:cubicBezTo>
                <a:cubicBezTo>
                  <a:pt x="2034" y="1476"/>
                  <a:pt x="2009" y="1496"/>
                  <a:pt x="1998" y="1500"/>
                </a:cubicBezTo>
                <a:close/>
                <a:moveTo>
                  <a:pt x="1622" y="1503"/>
                </a:moveTo>
                <a:cubicBezTo>
                  <a:pt x="1626" y="1521"/>
                  <a:pt x="1618" y="1536"/>
                  <a:pt x="1617" y="1550"/>
                </a:cubicBezTo>
                <a:cubicBezTo>
                  <a:pt x="1603" y="1561"/>
                  <a:pt x="1599" y="1539"/>
                  <a:pt x="1593" y="1528"/>
                </a:cubicBezTo>
                <a:cubicBezTo>
                  <a:pt x="1591" y="1525"/>
                  <a:pt x="1589" y="1522"/>
                  <a:pt x="1587" y="1520"/>
                </a:cubicBezTo>
                <a:cubicBezTo>
                  <a:pt x="1586" y="1513"/>
                  <a:pt x="1585" y="1507"/>
                  <a:pt x="1585" y="1500"/>
                </a:cubicBezTo>
                <a:cubicBezTo>
                  <a:pt x="1582" y="1495"/>
                  <a:pt x="1580" y="1489"/>
                  <a:pt x="1578" y="1484"/>
                </a:cubicBezTo>
                <a:cubicBezTo>
                  <a:pt x="1568" y="1440"/>
                  <a:pt x="1589" y="1361"/>
                  <a:pt x="1613" y="1347"/>
                </a:cubicBezTo>
                <a:cubicBezTo>
                  <a:pt x="1615" y="1349"/>
                  <a:pt x="1618" y="1350"/>
                  <a:pt x="1620" y="1351"/>
                </a:cubicBezTo>
                <a:cubicBezTo>
                  <a:pt x="1626" y="1378"/>
                  <a:pt x="1625" y="1421"/>
                  <a:pt x="1621" y="1449"/>
                </a:cubicBezTo>
                <a:cubicBezTo>
                  <a:pt x="1621" y="1456"/>
                  <a:pt x="1621" y="1462"/>
                  <a:pt x="1621" y="1469"/>
                </a:cubicBezTo>
                <a:cubicBezTo>
                  <a:pt x="1619" y="1473"/>
                  <a:pt x="1617" y="1477"/>
                  <a:pt x="1614" y="1481"/>
                </a:cubicBezTo>
                <a:cubicBezTo>
                  <a:pt x="1612" y="1491"/>
                  <a:pt x="1620" y="1496"/>
                  <a:pt x="1622" y="1503"/>
                </a:cubicBezTo>
                <a:close/>
                <a:moveTo>
                  <a:pt x="1619" y="1295"/>
                </a:moveTo>
                <a:cubicBezTo>
                  <a:pt x="1617" y="1298"/>
                  <a:pt x="1615" y="1302"/>
                  <a:pt x="1612" y="1305"/>
                </a:cubicBezTo>
                <a:cubicBezTo>
                  <a:pt x="1602" y="1340"/>
                  <a:pt x="1580" y="1358"/>
                  <a:pt x="1559" y="1382"/>
                </a:cubicBezTo>
                <a:cubicBezTo>
                  <a:pt x="1550" y="1393"/>
                  <a:pt x="1546" y="1408"/>
                  <a:pt x="1538" y="1419"/>
                </a:cubicBezTo>
                <a:cubicBezTo>
                  <a:pt x="1530" y="1427"/>
                  <a:pt x="1522" y="1435"/>
                  <a:pt x="1513" y="1443"/>
                </a:cubicBezTo>
                <a:cubicBezTo>
                  <a:pt x="1505" y="1452"/>
                  <a:pt x="1484" y="1496"/>
                  <a:pt x="1476" y="1499"/>
                </a:cubicBezTo>
                <a:cubicBezTo>
                  <a:pt x="1475" y="1499"/>
                  <a:pt x="1473" y="1499"/>
                  <a:pt x="1471" y="1499"/>
                </a:cubicBezTo>
                <a:cubicBezTo>
                  <a:pt x="1455" y="1488"/>
                  <a:pt x="1474" y="1428"/>
                  <a:pt x="1479" y="1420"/>
                </a:cubicBezTo>
                <a:cubicBezTo>
                  <a:pt x="1490" y="1408"/>
                  <a:pt x="1501" y="1395"/>
                  <a:pt x="1511" y="1383"/>
                </a:cubicBezTo>
                <a:cubicBezTo>
                  <a:pt x="1513" y="1375"/>
                  <a:pt x="1515" y="1366"/>
                  <a:pt x="1516" y="1358"/>
                </a:cubicBezTo>
                <a:cubicBezTo>
                  <a:pt x="1520" y="1345"/>
                  <a:pt x="1528" y="1335"/>
                  <a:pt x="1534" y="1325"/>
                </a:cubicBezTo>
                <a:cubicBezTo>
                  <a:pt x="1548" y="1304"/>
                  <a:pt x="1575" y="1297"/>
                  <a:pt x="1590" y="1279"/>
                </a:cubicBezTo>
                <a:cubicBezTo>
                  <a:pt x="1600" y="1267"/>
                  <a:pt x="1606" y="1250"/>
                  <a:pt x="1617" y="1239"/>
                </a:cubicBezTo>
                <a:cubicBezTo>
                  <a:pt x="1618" y="1239"/>
                  <a:pt x="1619" y="1240"/>
                  <a:pt x="1620" y="1240"/>
                </a:cubicBezTo>
                <a:cubicBezTo>
                  <a:pt x="1625" y="1249"/>
                  <a:pt x="1626" y="1283"/>
                  <a:pt x="1619" y="1295"/>
                </a:cubicBezTo>
                <a:close/>
                <a:moveTo>
                  <a:pt x="1496" y="1569"/>
                </a:moveTo>
                <a:cubicBezTo>
                  <a:pt x="1502" y="1565"/>
                  <a:pt x="1511" y="1565"/>
                  <a:pt x="1518" y="1561"/>
                </a:cubicBezTo>
                <a:cubicBezTo>
                  <a:pt x="1555" y="1561"/>
                  <a:pt x="1584" y="1583"/>
                  <a:pt x="1593" y="1610"/>
                </a:cubicBezTo>
                <a:cubicBezTo>
                  <a:pt x="1598" y="1623"/>
                  <a:pt x="1594" y="1632"/>
                  <a:pt x="1600" y="1642"/>
                </a:cubicBezTo>
                <a:cubicBezTo>
                  <a:pt x="1600" y="1644"/>
                  <a:pt x="1600" y="1645"/>
                  <a:pt x="1600" y="1646"/>
                </a:cubicBezTo>
                <a:cubicBezTo>
                  <a:pt x="1599" y="1646"/>
                  <a:pt x="1599" y="1647"/>
                  <a:pt x="1598" y="1647"/>
                </a:cubicBezTo>
                <a:cubicBezTo>
                  <a:pt x="1577" y="1616"/>
                  <a:pt x="1549" y="1581"/>
                  <a:pt x="1499" y="1581"/>
                </a:cubicBezTo>
                <a:cubicBezTo>
                  <a:pt x="1496" y="1577"/>
                  <a:pt x="1495" y="1575"/>
                  <a:pt x="1496" y="1569"/>
                </a:cubicBezTo>
                <a:close/>
                <a:moveTo>
                  <a:pt x="1595" y="1704"/>
                </a:moveTo>
                <a:cubicBezTo>
                  <a:pt x="1600" y="1701"/>
                  <a:pt x="1606" y="1702"/>
                  <a:pt x="1614" y="1700"/>
                </a:cubicBezTo>
                <a:cubicBezTo>
                  <a:pt x="1625" y="1697"/>
                  <a:pt x="1635" y="1695"/>
                  <a:pt x="1646" y="1692"/>
                </a:cubicBezTo>
                <a:cubicBezTo>
                  <a:pt x="1661" y="1692"/>
                  <a:pt x="1677" y="1692"/>
                  <a:pt x="1692" y="1692"/>
                </a:cubicBezTo>
                <a:cubicBezTo>
                  <a:pt x="1701" y="1689"/>
                  <a:pt x="1709" y="1687"/>
                  <a:pt x="1718" y="1685"/>
                </a:cubicBezTo>
                <a:cubicBezTo>
                  <a:pt x="1723" y="1684"/>
                  <a:pt x="1726" y="1686"/>
                  <a:pt x="1730" y="1684"/>
                </a:cubicBezTo>
                <a:cubicBezTo>
                  <a:pt x="1744" y="1685"/>
                  <a:pt x="1743" y="1704"/>
                  <a:pt x="1739" y="1714"/>
                </a:cubicBezTo>
                <a:cubicBezTo>
                  <a:pt x="1726" y="1724"/>
                  <a:pt x="1698" y="1714"/>
                  <a:pt x="1678" y="1718"/>
                </a:cubicBezTo>
                <a:cubicBezTo>
                  <a:pt x="1656" y="1723"/>
                  <a:pt x="1623" y="1726"/>
                  <a:pt x="1601" y="1733"/>
                </a:cubicBezTo>
                <a:cubicBezTo>
                  <a:pt x="1592" y="1729"/>
                  <a:pt x="1591" y="1713"/>
                  <a:pt x="1595" y="1704"/>
                </a:cubicBezTo>
                <a:close/>
                <a:moveTo>
                  <a:pt x="1712" y="1466"/>
                </a:moveTo>
                <a:cubicBezTo>
                  <a:pt x="1707" y="1465"/>
                  <a:pt x="1702" y="1464"/>
                  <a:pt x="1697" y="1463"/>
                </a:cubicBezTo>
                <a:cubicBezTo>
                  <a:pt x="1677" y="1449"/>
                  <a:pt x="1656" y="1428"/>
                  <a:pt x="1648" y="1401"/>
                </a:cubicBezTo>
                <a:cubicBezTo>
                  <a:pt x="1644" y="1389"/>
                  <a:pt x="1632" y="1359"/>
                  <a:pt x="1647" y="1347"/>
                </a:cubicBezTo>
                <a:cubicBezTo>
                  <a:pt x="1649" y="1348"/>
                  <a:pt x="1651" y="1348"/>
                  <a:pt x="1652" y="1348"/>
                </a:cubicBezTo>
                <a:cubicBezTo>
                  <a:pt x="1659" y="1352"/>
                  <a:pt x="1655" y="1360"/>
                  <a:pt x="1659" y="1368"/>
                </a:cubicBezTo>
                <a:cubicBezTo>
                  <a:pt x="1662" y="1372"/>
                  <a:pt x="1665" y="1376"/>
                  <a:pt x="1668" y="1380"/>
                </a:cubicBezTo>
                <a:cubicBezTo>
                  <a:pt x="1689" y="1404"/>
                  <a:pt x="1754" y="1434"/>
                  <a:pt x="1747" y="1477"/>
                </a:cubicBezTo>
                <a:cubicBezTo>
                  <a:pt x="1743" y="1479"/>
                  <a:pt x="1718" y="1469"/>
                  <a:pt x="1712" y="1466"/>
                </a:cubicBezTo>
                <a:close/>
                <a:moveTo>
                  <a:pt x="1736" y="1401"/>
                </a:moveTo>
                <a:cubicBezTo>
                  <a:pt x="1734" y="1398"/>
                  <a:pt x="1731" y="1395"/>
                  <a:pt x="1729" y="1392"/>
                </a:cubicBezTo>
                <a:cubicBezTo>
                  <a:pt x="1708" y="1376"/>
                  <a:pt x="1681" y="1362"/>
                  <a:pt x="1668" y="1337"/>
                </a:cubicBezTo>
                <a:cubicBezTo>
                  <a:pt x="1660" y="1322"/>
                  <a:pt x="1641" y="1298"/>
                  <a:pt x="1652" y="1275"/>
                </a:cubicBezTo>
                <a:cubicBezTo>
                  <a:pt x="1663" y="1277"/>
                  <a:pt x="1664" y="1287"/>
                  <a:pt x="1670" y="1291"/>
                </a:cubicBezTo>
                <a:cubicBezTo>
                  <a:pt x="1679" y="1297"/>
                  <a:pt x="1686" y="1297"/>
                  <a:pt x="1697" y="1301"/>
                </a:cubicBezTo>
                <a:cubicBezTo>
                  <a:pt x="1703" y="1303"/>
                  <a:pt x="1726" y="1326"/>
                  <a:pt x="1730" y="1332"/>
                </a:cubicBezTo>
                <a:cubicBezTo>
                  <a:pt x="1733" y="1337"/>
                  <a:pt x="1738" y="1346"/>
                  <a:pt x="1739" y="1350"/>
                </a:cubicBezTo>
                <a:cubicBezTo>
                  <a:pt x="1740" y="1356"/>
                  <a:pt x="1741" y="1362"/>
                  <a:pt x="1742" y="1368"/>
                </a:cubicBezTo>
                <a:cubicBezTo>
                  <a:pt x="1751" y="1384"/>
                  <a:pt x="1774" y="1389"/>
                  <a:pt x="1784" y="1406"/>
                </a:cubicBezTo>
                <a:cubicBezTo>
                  <a:pt x="1788" y="1413"/>
                  <a:pt x="1802" y="1445"/>
                  <a:pt x="1792" y="1460"/>
                </a:cubicBezTo>
                <a:cubicBezTo>
                  <a:pt x="1791" y="1462"/>
                  <a:pt x="1792" y="1461"/>
                  <a:pt x="1790" y="1462"/>
                </a:cubicBezTo>
                <a:cubicBezTo>
                  <a:pt x="1785" y="1458"/>
                  <a:pt x="1780" y="1444"/>
                  <a:pt x="1776" y="1438"/>
                </a:cubicBezTo>
                <a:cubicBezTo>
                  <a:pt x="1765" y="1425"/>
                  <a:pt x="1749" y="1412"/>
                  <a:pt x="1736" y="1401"/>
                </a:cubicBezTo>
                <a:close/>
                <a:moveTo>
                  <a:pt x="1797" y="1677"/>
                </a:moveTo>
                <a:cubicBezTo>
                  <a:pt x="1819" y="1677"/>
                  <a:pt x="1821" y="1708"/>
                  <a:pt x="1808" y="1718"/>
                </a:cubicBezTo>
                <a:cubicBezTo>
                  <a:pt x="1782" y="1724"/>
                  <a:pt x="1780" y="1690"/>
                  <a:pt x="1797" y="1677"/>
                </a:cubicBezTo>
                <a:close/>
                <a:moveTo>
                  <a:pt x="1814" y="1200"/>
                </a:moveTo>
                <a:cubicBezTo>
                  <a:pt x="1808" y="1200"/>
                  <a:pt x="1802" y="1200"/>
                  <a:pt x="1797" y="1201"/>
                </a:cubicBezTo>
                <a:cubicBezTo>
                  <a:pt x="1791" y="1204"/>
                  <a:pt x="1785" y="1206"/>
                  <a:pt x="1779" y="1209"/>
                </a:cubicBezTo>
                <a:cubicBezTo>
                  <a:pt x="1748" y="1214"/>
                  <a:pt x="1722" y="1205"/>
                  <a:pt x="1697" y="1201"/>
                </a:cubicBezTo>
                <a:cubicBezTo>
                  <a:pt x="1695" y="1197"/>
                  <a:pt x="1695" y="1194"/>
                  <a:pt x="1695" y="1188"/>
                </a:cubicBezTo>
                <a:cubicBezTo>
                  <a:pt x="1696" y="1187"/>
                  <a:pt x="1697" y="1186"/>
                  <a:pt x="1698" y="1185"/>
                </a:cubicBezTo>
                <a:cubicBezTo>
                  <a:pt x="1703" y="1183"/>
                  <a:pt x="1711" y="1185"/>
                  <a:pt x="1718" y="1183"/>
                </a:cubicBezTo>
                <a:cubicBezTo>
                  <a:pt x="1748" y="1175"/>
                  <a:pt x="1766" y="1144"/>
                  <a:pt x="1791" y="1129"/>
                </a:cubicBezTo>
                <a:cubicBezTo>
                  <a:pt x="1807" y="1120"/>
                  <a:pt x="1824" y="1123"/>
                  <a:pt x="1845" y="1118"/>
                </a:cubicBezTo>
                <a:cubicBezTo>
                  <a:pt x="1855" y="1115"/>
                  <a:pt x="1862" y="1105"/>
                  <a:pt x="1872" y="1102"/>
                </a:cubicBezTo>
                <a:cubicBezTo>
                  <a:pt x="1877" y="1101"/>
                  <a:pt x="1880" y="1104"/>
                  <a:pt x="1885" y="1102"/>
                </a:cubicBezTo>
                <a:cubicBezTo>
                  <a:pt x="1923" y="1102"/>
                  <a:pt x="1944" y="1115"/>
                  <a:pt x="1967" y="1130"/>
                </a:cubicBezTo>
                <a:cubicBezTo>
                  <a:pt x="1967" y="1134"/>
                  <a:pt x="1968" y="1137"/>
                  <a:pt x="1968" y="1141"/>
                </a:cubicBezTo>
                <a:cubicBezTo>
                  <a:pt x="1963" y="1148"/>
                  <a:pt x="1927" y="1144"/>
                  <a:pt x="1917" y="1147"/>
                </a:cubicBezTo>
                <a:cubicBezTo>
                  <a:pt x="1913" y="1149"/>
                  <a:pt x="1909" y="1152"/>
                  <a:pt x="1906" y="1154"/>
                </a:cubicBezTo>
                <a:cubicBezTo>
                  <a:pt x="1901" y="1154"/>
                  <a:pt x="1896" y="1155"/>
                  <a:pt x="1891" y="1155"/>
                </a:cubicBezTo>
                <a:cubicBezTo>
                  <a:pt x="1886" y="1156"/>
                  <a:pt x="1885" y="1161"/>
                  <a:pt x="1881" y="1164"/>
                </a:cubicBezTo>
                <a:cubicBezTo>
                  <a:pt x="1877" y="1164"/>
                  <a:pt x="1873" y="1165"/>
                  <a:pt x="1869" y="1166"/>
                </a:cubicBezTo>
                <a:cubicBezTo>
                  <a:pt x="1857" y="1173"/>
                  <a:pt x="1845" y="1183"/>
                  <a:pt x="1833" y="1190"/>
                </a:cubicBezTo>
                <a:cubicBezTo>
                  <a:pt x="1829" y="1191"/>
                  <a:pt x="1824" y="1192"/>
                  <a:pt x="1820" y="1193"/>
                </a:cubicBezTo>
                <a:cubicBezTo>
                  <a:pt x="1818" y="1196"/>
                  <a:pt x="1816" y="1198"/>
                  <a:pt x="1814" y="1200"/>
                </a:cubicBezTo>
                <a:close/>
                <a:moveTo>
                  <a:pt x="1820" y="940"/>
                </a:moveTo>
                <a:cubicBezTo>
                  <a:pt x="1819" y="942"/>
                  <a:pt x="1819" y="942"/>
                  <a:pt x="1817" y="943"/>
                </a:cubicBezTo>
                <a:cubicBezTo>
                  <a:pt x="1789" y="925"/>
                  <a:pt x="1783" y="952"/>
                  <a:pt x="1768" y="950"/>
                </a:cubicBezTo>
                <a:cubicBezTo>
                  <a:pt x="1746" y="947"/>
                  <a:pt x="1739" y="912"/>
                  <a:pt x="1714" y="919"/>
                </a:cubicBezTo>
                <a:cubicBezTo>
                  <a:pt x="1707" y="921"/>
                  <a:pt x="1705" y="927"/>
                  <a:pt x="1699" y="930"/>
                </a:cubicBezTo>
                <a:cubicBezTo>
                  <a:pt x="1679" y="920"/>
                  <a:pt x="1712" y="890"/>
                  <a:pt x="1718" y="886"/>
                </a:cubicBezTo>
                <a:cubicBezTo>
                  <a:pt x="1744" y="888"/>
                  <a:pt x="1749" y="895"/>
                  <a:pt x="1763" y="910"/>
                </a:cubicBezTo>
                <a:cubicBezTo>
                  <a:pt x="1771" y="908"/>
                  <a:pt x="1771" y="902"/>
                  <a:pt x="1778" y="900"/>
                </a:cubicBezTo>
                <a:cubicBezTo>
                  <a:pt x="1790" y="897"/>
                  <a:pt x="1817" y="925"/>
                  <a:pt x="1821" y="932"/>
                </a:cubicBezTo>
                <a:cubicBezTo>
                  <a:pt x="1822" y="934"/>
                  <a:pt x="1821" y="938"/>
                  <a:pt x="1820" y="940"/>
                </a:cubicBezTo>
                <a:close/>
                <a:moveTo>
                  <a:pt x="1829" y="521"/>
                </a:moveTo>
                <a:cubicBezTo>
                  <a:pt x="1825" y="522"/>
                  <a:pt x="1821" y="523"/>
                  <a:pt x="1817" y="521"/>
                </a:cubicBezTo>
                <a:cubicBezTo>
                  <a:pt x="1803" y="514"/>
                  <a:pt x="1795" y="476"/>
                  <a:pt x="1810" y="462"/>
                </a:cubicBezTo>
                <a:cubicBezTo>
                  <a:pt x="1813" y="463"/>
                  <a:pt x="1816" y="464"/>
                  <a:pt x="1819" y="464"/>
                </a:cubicBezTo>
                <a:cubicBezTo>
                  <a:pt x="1825" y="474"/>
                  <a:pt x="1837" y="505"/>
                  <a:pt x="1829" y="521"/>
                </a:cubicBezTo>
                <a:close/>
                <a:moveTo>
                  <a:pt x="1720" y="512"/>
                </a:moveTo>
                <a:cubicBezTo>
                  <a:pt x="1708" y="516"/>
                  <a:pt x="1701" y="513"/>
                  <a:pt x="1691" y="511"/>
                </a:cubicBezTo>
                <a:cubicBezTo>
                  <a:pt x="1685" y="511"/>
                  <a:pt x="1678" y="511"/>
                  <a:pt x="1672" y="511"/>
                </a:cubicBezTo>
                <a:cubicBezTo>
                  <a:pt x="1667" y="509"/>
                  <a:pt x="1664" y="504"/>
                  <a:pt x="1658" y="502"/>
                </a:cubicBezTo>
                <a:cubicBezTo>
                  <a:pt x="1643" y="498"/>
                  <a:pt x="1641" y="503"/>
                  <a:pt x="1632" y="491"/>
                </a:cubicBezTo>
                <a:cubicBezTo>
                  <a:pt x="1631" y="488"/>
                  <a:pt x="1631" y="484"/>
                  <a:pt x="1633" y="482"/>
                </a:cubicBezTo>
                <a:cubicBezTo>
                  <a:pt x="1635" y="479"/>
                  <a:pt x="1638" y="479"/>
                  <a:pt x="1641" y="477"/>
                </a:cubicBezTo>
                <a:cubicBezTo>
                  <a:pt x="1677" y="477"/>
                  <a:pt x="1705" y="486"/>
                  <a:pt x="1722" y="505"/>
                </a:cubicBezTo>
                <a:cubicBezTo>
                  <a:pt x="1721" y="508"/>
                  <a:pt x="1721" y="510"/>
                  <a:pt x="1720" y="512"/>
                </a:cubicBezTo>
                <a:close/>
                <a:moveTo>
                  <a:pt x="1693" y="552"/>
                </a:moveTo>
                <a:cubicBezTo>
                  <a:pt x="1693" y="555"/>
                  <a:pt x="1693" y="559"/>
                  <a:pt x="1693" y="562"/>
                </a:cubicBezTo>
                <a:cubicBezTo>
                  <a:pt x="1692" y="563"/>
                  <a:pt x="1691" y="564"/>
                  <a:pt x="1690" y="565"/>
                </a:cubicBezTo>
                <a:cubicBezTo>
                  <a:pt x="1664" y="571"/>
                  <a:pt x="1640" y="536"/>
                  <a:pt x="1635" y="514"/>
                </a:cubicBezTo>
                <a:cubicBezTo>
                  <a:pt x="1665" y="516"/>
                  <a:pt x="1683" y="531"/>
                  <a:pt x="1693" y="552"/>
                </a:cubicBezTo>
                <a:close/>
                <a:moveTo>
                  <a:pt x="1668" y="943"/>
                </a:moveTo>
                <a:cubicBezTo>
                  <a:pt x="1671" y="946"/>
                  <a:pt x="1674" y="948"/>
                  <a:pt x="1676" y="950"/>
                </a:cubicBezTo>
                <a:cubicBezTo>
                  <a:pt x="1676" y="954"/>
                  <a:pt x="1677" y="957"/>
                  <a:pt x="1677" y="961"/>
                </a:cubicBezTo>
                <a:cubicBezTo>
                  <a:pt x="1680" y="966"/>
                  <a:pt x="1686" y="965"/>
                  <a:pt x="1686" y="972"/>
                </a:cubicBezTo>
                <a:cubicBezTo>
                  <a:pt x="1685" y="985"/>
                  <a:pt x="1703" y="997"/>
                  <a:pt x="1692" y="1014"/>
                </a:cubicBezTo>
                <a:cubicBezTo>
                  <a:pt x="1692" y="1015"/>
                  <a:pt x="1691" y="1015"/>
                  <a:pt x="1691" y="1016"/>
                </a:cubicBezTo>
                <a:cubicBezTo>
                  <a:pt x="1665" y="1014"/>
                  <a:pt x="1651" y="992"/>
                  <a:pt x="1638" y="975"/>
                </a:cubicBezTo>
                <a:cubicBezTo>
                  <a:pt x="1636" y="973"/>
                  <a:pt x="1634" y="971"/>
                  <a:pt x="1631" y="969"/>
                </a:cubicBezTo>
                <a:cubicBezTo>
                  <a:pt x="1631" y="960"/>
                  <a:pt x="1631" y="952"/>
                  <a:pt x="1630" y="943"/>
                </a:cubicBezTo>
                <a:cubicBezTo>
                  <a:pt x="1628" y="936"/>
                  <a:pt x="1619" y="930"/>
                  <a:pt x="1616" y="922"/>
                </a:cubicBezTo>
                <a:cubicBezTo>
                  <a:pt x="1606" y="888"/>
                  <a:pt x="1625" y="862"/>
                  <a:pt x="1643" y="850"/>
                </a:cubicBezTo>
                <a:cubicBezTo>
                  <a:pt x="1645" y="851"/>
                  <a:pt x="1646" y="851"/>
                  <a:pt x="1648" y="852"/>
                </a:cubicBezTo>
                <a:cubicBezTo>
                  <a:pt x="1649" y="866"/>
                  <a:pt x="1650" y="880"/>
                  <a:pt x="1651" y="894"/>
                </a:cubicBezTo>
                <a:cubicBezTo>
                  <a:pt x="1653" y="899"/>
                  <a:pt x="1656" y="905"/>
                  <a:pt x="1658" y="910"/>
                </a:cubicBezTo>
                <a:cubicBezTo>
                  <a:pt x="1659" y="915"/>
                  <a:pt x="1659" y="921"/>
                  <a:pt x="1659" y="927"/>
                </a:cubicBezTo>
                <a:cubicBezTo>
                  <a:pt x="1662" y="929"/>
                  <a:pt x="1664" y="931"/>
                  <a:pt x="1666" y="934"/>
                </a:cubicBezTo>
                <a:cubicBezTo>
                  <a:pt x="1667" y="937"/>
                  <a:pt x="1667" y="940"/>
                  <a:pt x="1668" y="943"/>
                </a:cubicBezTo>
                <a:close/>
                <a:moveTo>
                  <a:pt x="1654" y="1012"/>
                </a:moveTo>
                <a:cubicBezTo>
                  <a:pt x="1665" y="1018"/>
                  <a:pt x="1674" y="1038"/>
                  <a:pt x="1689" y="1039"/>
                </a:cubicBezTo>
                <a:cubicBezTo>
                  <a:pt x="1708" y="1019"/>
                  <a:pt x="1740" y="1021"/>
                  <a:pt x="1768" y="1010"/>
                </a:cubicBezTo>
                <a:cubicBezTo>
                  <a:pt x="1795" y="1000"/>
                  <a:pt x="1814" y="982"/>
                  <a:pt x="1834" y="966"/>
                </a:cubicBezTo>
                <a:cubicBezTo>
                  <a:pt x="1835" y="966"/>
                  <a:pt x="1836" y="966"/>
                  <a:pt x="1838" y="967"/>
                </a:cubicBezTo>
                <a:cubicBezTo>
                  <a:pt x="1842" y="975"/>
                  <a:pt x="1842" y="1013"/>
                  <a:pt x="1839" y="1023"/>
                </a:cubicBezTo>
                <a:cubicBezTo>
                  <a:pt x="1837" y="1027"/>
                  <a:pt x="1835" y="1030"/>
                  <a:pt x="1832" y="1033"/>
                </a:cubicBezTo>
                <a:cubicBezTo>
                  <a:pt x="1831" y="1040"/>
                  <a:pt x="1831" y="1047"/>
                  <a:pt x="1829" y="1054"/>
                </a:cubicBezTo>
                <a:cubicBezTo>
                  <a:pt x="1817" y="1085"/>
                  <a:pt x="1772" y="1143"/>
                  <a:pt x="1728" y="1137"/>
                </a:cubicBezTo>
                <a:cubicBezTo>
                  <a:pt x="1723" y="1126"/>
                  <a:pt x="1733" y="1121"/>
                  <a:pt x="1734" y="1113"/>
                </a:cubicBezTo>
                <a:cubicBezTo>
                  <a:pt x="1733" y="1112"/>
                  <a:pt x="1732" y="1111"/>
                  <a:pt x="1731" y="1110"/>
                </a:cubicBezTo>
                <a:cubicBezTo>
                  <a:pt x="1722" y="1111"/>
                  <a:pt x="1713" y="1121"/>
                  <a:pt x="1708" y="1128"/>
                </a:cubicBezTo>
                <a:cubicBezTo>
                  <a:pt x="1707" y="1128"/>
                  <a:pt x="1705" y="1128"/>
                  <a:pt x="1704" y="1128"/>
                </a:cubicBezTo>
                <a:cubicBezTo>
                  <a:pt x="1702" y="1126"/>
                  <a:pt x="1700" y="1125"/>
                  <a:pt x="1699" y="1123"/>
                </a:cubicBezTo>
                <a:cubicBezTo>
                  <a:pt x="1696" y="1109"/>
                  <a:pt x="1705" y="1102"/>
                  <a:pt x="1702" y="1090"/>
                </a:cubicBezTo>
                <a:cubicBezTo>
                  <a:pt x="1702" y="1090"/>
                  <a:pt x="1702" y="1089"/>
                  <a:pt x="1702" y="1089"/>
                </a:cubicBezTo>
                <a:cubicBezTo>
                  <a:pt x="1700" y="1088"/>
                  <a:pt x="1700" y="1087"/>
                  <a:pt x="1697" y="1088"/>
                </a:cubicBezTo>
                <a:cubicBezTo>
                  <a:pt x="1691" y="1093"/>
                  <a:pt x="1686" y="1111"/>
                  <a:pt x="1682" y="1119"/>
                </a:cubicBezTo>
                <a:cubicBezTo>
                  <a:pt x="1681" y="1119"/>
                  <a:pt x="1681" y="1119"/>
                  <a:pt x="1680" y="1119"/>
                </a:cubicBezTo>
                <a:cubicBezTo>
                  <a:pt x="1670" y="1113"/>
                  <a:pt x="1667" y="1094"/>
                  <a:pt x="1665" y="1081"/>
                </a:cubicBezTo>
                <a:cubicBezTo>
                  <a:pt x="1664" y="1081"/>
                  <a:pt x="1663" y="1080"/>
                  <a:pt x="1662" y="1080"/>
                </a:cubicBezTo>
                <a:cubicBezTo>
                  <a:pt x="1662" y="1080"/>
                  <a:pt x="1662" y="1080"/>
                  <a:pt x="1662" y="1080"/>
                </a:cubicBezTo>
                <a:cubicBezTo>
                  <a:pt x="1657" y="1087"/>
                  <a:pt x="1659" y="1095"/>
                  <a:pt x="1656" y="1104"/>
                </a:cubicBezTo>
                <a:cubicBezTo>
                  <a:pt x="1653" y="1110"/>
                  <a:pt x="1649" y="1114"/>
                  <a:pt x="1648" y="1124"/>
                </a:cubicBezTo>
                <a:cubicBezTo>
                  <a:pt x="1646" y="1125"/>
                  <a:pt x="1645" y="1125"/>
                  <a:pt x="1643" y="1126"/>
                </a:cubicBezTo>
                <a:cubicBezTo>
                  <a:pt x="1643" y="1126"/>
                  <a:pt x="1643" y="1126"/>
                  <a:pt x="1643" y="1126"/>
                </a:cubicBezTo>
                <a:cubicBezTo>
                  <a:pt x="1639" y="1119"/>
                  <a:pt x="1641" y="1109"/>
                  <a:pt x="1638" y="1101"/>
                </a:cubicBezTo>
                <a:cubicBezTo>
                  <a:pt x="1637" y="1095"/>
                  <a:pt x="1632" y="1087"/>
                  <a:pt x="1629" y="1079"/>
                </a:cubicBezTo>
                <a:cubicBezTo>
                  <a:pt x="1628" y="1077"/>
                  <a:pt x="1628" y="1078"/>
                  <a:pt x="1626" y="1076"/>
                </a:cubicBezTo>
                <a:cubicBezTo>
                  <a:pt x="1619" y="1083"/>
                  <a:pt x="1623" y="1102"/>
                  <a:pt x="1619" y="1112"/>
                </a:cubicBezTo>
                <a:cubicBezTo>
                  <a:pt x="1618" y="1118"/>
                  <a:pt x="1613" y="1123"/>
                  <a:pt x="1610" y="1127"/>
                </a:cubicBezTo>
                <a:cubicBezTo>
                  <a:pt x="1609" y="1127"/>
                  <a:pt x="1608" y="1127"/>
                  <a:pt x="1607" y="1127"/>
                </a:cubicBezTo>
                <a:cubicBezTo>
                  <a:pt x="1601" y="1122"/>
                  <a:pt x="1606" y="1107"/>
                  <a:pt x="1602" y="1099"/>
                </a:cubicBezTo>
                <a:cubicBezTo>
                  <a:pt x="1600" y="1094"/>
                  <a:pt x="1595" y="1092"/>
                  <a:pt x="1593" y="1086"/>
                </a:cubicBezTo>
                <a:cubicBezTo>
                  <a:pt x="1592" y="1086"/>
                  <a:pt x="1591" y="1085"/>
                  <a:pt x="1590" y="1084"/>
                </a:cubicBezTo>
                <a:cubicBezTo>
                  <a:pt x="1579" y="1096"/>
                  <a:pt x="1594" y="1130"/>
                  <a:pt x="1571" y="1124"/>
                </a:cubicBezTo>
                <a:cubicBezTo>
                  <a:pt x="1567" y="1117"/>
                  <a:pt x="1567" y="1103"/>
                  <a:pt x="1564" y="1095"/>
                </a:cubicBezTo>
                <a:cubicBezTo>
                  <a:pt x="1563" y="1095"/>
                  <a:pt x="1561" y="1095"/>
                  <a:pt x="1559" y="1095"/>
                </a:cubicBezTo>
                <a:cubicBezTo>
                  <a:pt x="1545" y="1107"/>
                  <a:pt x="1541" y="1160"/>
                  <a:pt x="1529" y="1164"/>
                </a:cubicBezTo>
                <a:cubicBezTo>
                  <a:pt x="1512" y="1167"/>
                  <a:pt x="1497" y="1106"/>
                  <a:pt x="1502" y="1079"/>
                </a:cubicBezTo>
                <a:cubicBezTo>
                  <a:pt x="1507" y="1059"/>
                  <a:pt x="1527" y="1042"/>
                  <a:pt x="1545" y="1036"/>
                </a:cubicBezTo>
                <a:cubicBezTo>
                  <a:pt x="1557" y="1033"/>
                  <a:pt x="1571" y="1037"/>
                  <a:pt x="1582" y="1037"/>
                </a:cubicBezTo>
                <a:cubicBezTo>
                  <a:pt x="1585" y="1034"/>
                  <a:pt x="1588" y="1027"/>
                  <a:pt x="1591" y="1024"/>
                </a:cubicBezTo>
                <a:cubicBezTo>
                  <a:pt x="1604" y="1012"/>
                  <a:pt x="1632" y="999"/>
                  <a:pt x="1654" y="1012"/>
                </a:cubicBezTo>
                <a:close/>
                <a:moveTo>
                  <a:pt x="1484" y="1099"/>
                </a:moveTo>
                <a:cubicBezTo>
                  <a:pt x="1482" y="1100"/>
                  <a:pt x="1482" y="1101"/>
                  <a:pt x="1479" y="1101"/>
                </a:cubicBezTo>
                <a:cubicBezTo>
                  <a:pt x="1473" y="1091"/>
                  <a:pt x="1457" y="1058"/>
                  <a:pt x="1442" y="1062"/>
                </a:cubicBezTo>
                <a:cubicBezTo>
                  <a:pt x="1435" y="1067"/>
                  <a:pt x="1459" y="1097"/>
                  <a:pt x="1461" y="1107"/>
                </a:cubicBezTo>
                <a:cubicBezTo>
                  <a:pt x="1460" y="1108"/>
                  <a:pt x="1458" y="1109"/>
                  <a:pt x="1457" y="1110"/>
                </a:cubicBezTo>
                <a:cubicBezTo>
                  <a:pt x="1444" y="1110"/>
                  <a:pt x="1432" y="1110"/>
                  <a:pt x="1420" y="1110"/>
                </a:cubicBezTo>
                <a:cubicBezTo>
                  <a:pt x="1419" y="1111"/>
                  <a:pt x="1419" y="1113"/>
                  <a:pt x="1419" y="1115"/>
                </a:cubicBezTo>
                <a:cubicBezTo>
                  <a:pt x="1427" y="1123"/>
                  <a:pt x="1445" y="1131"/>
                  <a:pt x="1449" y="1143"/>
                </a:cubicBezTo>
                <a:cubicBezTo>
                  <a:pt x="1448" y="1144"/>
                  <a:pt x="1446" y="1146"/>
                  <a:pt x="1445" y="1147"/>
                </a:cubicBezTo>
                <a:cubicBezTo>
                  <a:pt x="1429" y="1149"/>
                  <a:pt x="1407" y="1145"/>
                  <a:pt x="1391" y="1148"/>
                </a:cubicBezTo>
                <a:cubicBezTo>
                  <a:pt x="1390" y="1149"/>
                  <a:pt x="1390" y="1150"/>
                  <a:pt x="1389" y="1151"/>
                </a:cubicBezTo>
                <a:cubicBezTo>
                  <a:pt x="1400" y="1164"/>
                  <a:pt x="1434" y="1172"/>
                  <a:pt x="1438" y="1189"/>
                </a:cubicBezTo>
                <a:cubicBezTo>
                  <a:pt x="1438" y="1190"/>
                  <a:pt x="1437" y="1190"/>
                  <a:pt x="1437" y="1191"/>
                </a:cubicBezTo>
                <a:cubicBezTo>
                  <a:pt x="1423" y="1194"/>
                  <a:pt x="1398" y="1186"/>
                  <a:pt x="1383" y="1194"/>
                </a:cubicBezTo>
                <a:cubicBezTo>
                  <a:pt x="1383" y="1194"/>
                  <a:pt x="1382" y="1194"/>
                  <a:pt x="1382" y="1194"/>
                </a:cubicBezTo>
                <a:cubicBezTo>
                  <a:pt x="1383" y="1200"/>
                  <a:pt x="1427" y="1218"/>
                  <a:pt x="1436" y="1219"/>
                </a:cubicBezTo>
                <a:cubicBezTo>
                  <a:pt x="1437" y="1222"/>
                  <a:pt x="1438" y="1222"/>
                  <a:pt x="1438" y="1227"/>
                </a:cubicBezTo>
                <a:cubicBezTo>
                  <a:pt x="1425" y="1236"/>
                  <a:pt x="1405" y="1225"/>
                  <a:pt x="1388" y="1228"/>
                </a:cubicBezTo>
                <a:cubicBezTo>
                  <a:pt x="1374" y="1229"/>
                  <a:pt x="1368" y="1224"/>
                  <a:pt x="1359" y="1220"/>
                </a:cubicBezTo>
                <a:cubicBezTo>
                  <a:pt x="1354" y="1219"/>
                  <a:pt x="1350" y="1218"/>
                  <a:pt x="1345" y="1217"/>
                </a:cubicBezTo>
                <a:cubicBezTo>
                  <a:pt x="1324" y="1209"/>
                  <a:pt x="1296" y="1180"/>
                  <a:pt x="1304" y="1142"/>
                </a:cubicBezTo>
                <a:cubicBezTo>
                  <a:pt x="1307" y="1126"/>
                  <a:pt x="1318" y="1112"/>
                  <a:pt x="1322" y="1098"/>
                </a:cubicBezTo>
                <a:cubicBezTo>
                  <a:pt x="1322" y="1090"/>
                  <a:pt x="1322" y="1083"/>
                  <a:pt x="1322" y="1075"/>
                </a:cubicBezTo>
                <a:cubicBezTo>
                  <a:pt x="1320" y="1050"/>
                  <a:pt x="1325" y="1030"/>
                  <a:pt x="1335" y="1017"/>
                </a:cubicBezTo>
                <a:cubicBezTo>
                  <a:pt x="1348" y="1002"/>
                  <a:pt x="1367" y="1008"/>
                  <a:pt x="1386" y="998"/>
                </a:cubicBezTo>
                <a:cubicBezTo>
                  <a:pt x="1445" y="998"/>
                  <a:pt x="1501" y="1032"/>
                  <a:pt x="1484" y="1099"/>
                </a:cubicBezTo>
                <a:close/>
                <a:moveTo>
                  <a:pt x="1383" y="1938"/>
                </a:moveTo>
                <a:cubicBezTo>
                  <a:pt x="1403" y="1952"/>
                  <a:pt x="1425" y="1999"/>
                  <a:pt x="1437" y="2022"/>
                </a:cubicBezTo>
                <a:cubicBezTo>
                  <a:pt x="1437" y="2023"/>
                  <a:pt x="1438" y="2024"/>
                  <a:pt x="1438" y="2025"/>
                </a:cubicBezTo>
                <a:cubicBezTo>
                  <a:pt x="1437" y="2026"/>
                  <a:pt x="1436" y="2027"/>
                  <a:pt x="1435" y="2028"/>
                </a:cubicBezTo>
                <a:cubicBezTo>
                  <a:pt x="1424" y="2026"/>
                  <a:pt x="1421" y="2019"/>
                  <a:pt x="1412" y="2017"/>
                </a:cubicBezTo>
                <a:cubicBezTo>
                  <a:pt x="1395" y="2014"/>
                  <a:pt x="1366" y="2023"/>
                  <a:pt x="1355" y="2015"/>
                </a:cubicBezTo>
                <a:cubicBezTo>
                  <a:pt x="1350" y="2012"/>
                  <a:pt x="1343" y="1993"/>
                  <a:pt x="1340" y="1987"/>
                </a:cubicBezTo>
                <a:cubicBezTo>
                  <a:pt x="1329" y="1971"/>
                  <a:pt x="1284" y="1965"/>
                  <a:pt x="1263" y="1969"/>
                </a:cubicBezTo>
                <a:cubicBezTo>
                  <a:pt x="1262" y="1966"/>
                  <a:pt x="1261" y="1964"/>
                  <a:pt x="1260" y="1961"/>
                </a:cubicBezTo>
                <a:cubicBezTo>
                  <a:pt x="1276" y="1939"/>
                  <a:pt x="1315" y="1904"/>
                  <a:pt x="1337" y="1888"/>
                </a:cubicBezTo>
                <a:cubicBezTo>
                  <a:pt x="1346" y="1882"/>
                  <a:pt x="1355" y="1878"/>
                  <a:pt x="1362" y="1870"/>
                </a:cubicBezTo>
                <a:cubicBezTo>
                  <a:pt x="1371" y="1872"/>
                  <a:pt x="1379" y="1883"/>
                  <a:pt x="1375" y="1896"/>
                </a:cubicBezTo>
                <a:cubicBezTo>
                  <a:pt x="1375" y="1897"/>
                  <a:pt x="1375" y="1897"/>
                  <a:pt x="1375" y="1898"/>
                </a:cubicBezTo>
                <a:cubicBezTo>
                  <a:pt x="1366" y="1903"/>
                  <a:pt x="1352" y="1895"/>
                  <a:pt x="1340" y="1903"/>
                </a:cubicBezTo>
                <a:cubicBezTo>
                  <a:pt x="1333" y="1935"/>
                  <a:pt x="1366" y="1926"/>
                  <a:pt x="1383" y="1938"/>
                </a:cubicBezTo>
                <a:close/>
                <a:moveTo>
                  <a:pt x="1405" y="1932"/>
                </a:moveTo>
                <a:cubicBezTo>
                  <a:pt x="1409" y="1924"/>
                  <a:pt x="1425" y="1932"/>
                  <a:pt x="1433" y="1926"/>
                </a:cubicBezTo>
                <a:cubicBezTo>
                  <a:pt x="1434" y="1926"/>
                  <a:pt x="1435" y="1926"/>
                  <a:pt x="1436" y="1926"/>
                </a:cubicBezTo>
                <a:cubicBezTo>
                  <a:pt x="1444" y="1932"/>
                  <a:pt x="1453" y="1959"/>
                  <a:pt x="1446" y="1975"/>
                </a:cubicBezTo>
                <a:cubicBezTo>
                  <a:pt x="1446" y="1976"/>
                  <a:pt x="1446" y="1976"/>
                  <a:pt x="1446" y="1977"/>
                </a:cubicBezTo>
                <a:cubicBezTo>
                  <a:pt x="1438" y="1977"/>
                  <a:pt x="1409" y="1941"/>
                  <a:pt x="1405" y="1932"/>
                </a:cubicBezTo>
                <a:close/>
                <a:moveTo>
                  <a:pt x="1244" y="2113"/>
                </a:moveTo>
                <a:cubicBezTo>
                  <a:pt x="1244" y="2114"/>
                  <a:pt x="1243" y="2115"/>
                  <a:pt x="1243" y="2116"/>
                </a:cubicBezTo>
                <a:cubicBezTo>
                  <a:pt x="1232" y="2116"/>
                  <a:pt x="1221" y="2117"/>
                  <a:pt x="1210" y="2118"/>
                </a:cubicBezTo>
                <a:cubicBezTo>
                  <a:pt x="1196" y="2105"/>
                  <a:pt x="1184" y="2098"/>
                  <a:pt x="1194" y="2075"/>
                </a:cubicBezTo>
                <a:cubicBezTo>
                  <a:pt x="1197" y="2070"/>
                  <a:pt x="1198" y="2063"/>
                  <a:pt x="1202" y="2060"/>
                </a:cubicBezTo>
                <a:cubicBezTo>
                  <a:pt x="1208" y="2056"/>
                  <a:pt x="1213" y="2053"/>
                  <a:pt x="1219" y="2049"/>
                </a:cubicBezTo>
                <a:cubicBezTo>
                  <a:pt x="1238" y="2049"/>
                  <a:pt x="1278" y="2069"/>
                  <a:pt x="1266" y="2087"/>
                </a:cubicBezTo>
                <a:cubicBezTo>
                  <a:pt x="1258" y="2097"/>
                  <a:pt x="1233" y="2084"/>
                  <a:pt x="1225" y="2083"/>
                </a:cubicBezTo>
                <a:cubicBezTo>
                  <a:pt x="1224" y="2084"/>
                  <a:pt x="1223" y="2086"/>
                  <a:pt x="1223" y="2087"/>
                </a:cubicBezTo>
                <a:cubicBezTo>
                  <a:pt x="1231" y="2095"/>
                  <a:pt x="1239" y="2103"/>
                  <a:pt x="1244" y="2113"/>
                </a:cubicBezTo>
                <a:close/>
                <a:moveTo>
                  <a:pt x="1138" y="2309"/>
                </a:moveTo>
                <a:cubicBezTo>
                  <a:pt x="1139" y="2312"/>
                  <a:pt x="1138" y="2314"/>
                  <a:pt x="1137" y="2316"/>
                </a:cubicBezTo>
                <a:cubicBezTo>
                  <a:pt x="1115" y="2321"/>
                  <a:pt x="1080" y="2303"/>
                  <a:pt x="1090" y="2277"/>
                </a:cubicBezTo>
                <a:cubicBezTo>
                  <a:pt x="1096" y="2260"/>
                  <a:pt x="1112" y="2255"/>
                  <a:pt x="1128" y="2248"/>
                </a:cubicBezTo>
                <a:cubicBezTo>
                  <a:pt x="1148" y="2249"/>
                  <a:pt x="1169" y="2270"/>
                  <a:pt x="1171" y="2289"/>
                </a:cubicBezTo>
                <a:cubicBezTo>
                  <a:pt x="1159" y="2296"/>
                  <a:pt x="1139" y="2287"/>
                  <a:pt x="1130" y="2281"/>
                </a:cubicBezTo>
                <a:cubicBezTo>
                  <a:pt x="1127" y="2281"/>
                  <a:pt x="1125" y="2282"/>
                  <a:pt x="1123" y="2282"/>
                </a:cubicBezTo>
                <a:cubicBezTo>
                  <a:pt x="1123" y="2284"/>
                  <a:pt x="1123" y="2286"/>
                  <a:pt x="1122" y="2288"/>
                </a:cubicBezTo>
                <a:cubicBezTo>
                  <a:pt x="1127" y="2294"/>
                  <a:pt x="1137" y="2300"/>
                  <a:pt x="1138" y="2309"/>
                </a:cubicBezTo>
                <a:close/>
                <a:moveTo>
                  <a:pt x="1164" y="2331"/>
                </a:moveTo>
                <a:cubicBezTo>
                  <a:pt x="1167" y="2330"/>
                  <a:pt x="1171" y="2329"/>
                  <a:pt x="1175" y="2329"/>
                </a:cubicBezTo>
                <a:cubicBezTo>
                  <a:pt x="1177" y="2329"/>
                  <a:pt x="1179" y="2329"/>
                  <a:pt x="1181" y="2329"/>
                </a:cubicBezTo>
                <a:cubicBezTo>
                  <a:pt x="1190" y="2336"/>
                  <a:pt x="1207" y="2358"/>
                  <a:pt x="1189" y="2368"/>
                </a:cubicBezTo>
                <a:cubicBezTo>
                  <a:pt x="1172" y="2378"/>
                  <a:pt x="1157" y="2361"/>
                  <a:pt x="1154" y="2349"/>
                </a:cubicBezTo>
                <a:cubicBezTo>
                  <a:pt x="1153" y="2343"/>
                  <a:pt x="1160" y="2334"/>
                  <a:pt x="1164" y="2331"/>
                </a:cubicBezTo>
                <a:close/>
                <a:moveTo>
                  <a:pt x="1172" y="2247"/>
                </a:moveTo>
                <a:cubicBezTo>
                  <a:pt x="1158" y="2246"/>
                  <a:pt x="1155" y="2234"/>
                  <a:pt x="1146" y="2228"/>
                </a:cubicBezTo>
                <a:cubicBezTo>
                  <a:pt x="1144" y="2227"/>
                  <a:pt x="1125" y="2217"/>
                  <a:pt x="1123" y="2217"/>
                </a:cubicBezTo>
                <a:cubicBezTo>
                  <a:pt x="1118" y="2217"/>
                  <a:pt x="1113" y="2217"/>
                  <a:pt x="1108" y="2217"/>
                </a:cubicBezTo>
                <a:cubicBezTo>
                  <a:pt x="1106" y="2216"/>
                  <a:pt x="1105" y="2215"/>
                  <a:pt x="1104" y="2214"/>
                </a:cubicBezTo>
                <a:cubicBezTo>
                  <a:pt x="1099" y="2201"/>
                  <a:pt x="1112" y="2185"/>
                  <a:pt x="1115" y="2176"/>
                </a:cubicBezTo>
                <a:cubicBezTo>
                  <a:pt x="1129" y="2141"/>
                  <a:pt x="1147" y="2112"/>
                  <a:pt x="1162" y="2079"/>
                </a:cubicBezTo>
                <a:cubicBezTo>
                  <a:pt x="1164" y="2079"/>
                  <a:pt x="1165" y="2079"/>
                  <a:pt x="1166" y="2079"/>
                </a:cubicBezTo>
                <a:cubicBezTo>
                  <a:pt x="1172" y="2087"/>
                  <a:pt x="1173" y="2100"/>
                  <a:pt x="1178" y="2110"/>
                </a:cubicBezTo>
                <a:cubicBezTo>
                  <a:pt x="1183" y="2117"/>
                  <a:pt x="1192" y="2121"/>
                  <a:pt x="1194" y="2131"/>
                </a:cubicBezTo>
                <a:cubicBezTo>
                  <a:pt x="1195" y="2132"/>
                  <a:pt x="1195" y="2132"/>
                  <a:pt x="1195" y="2132"/>
                </a:cubicBezTo>
                <a:cubicBezTo>
                  <a:pt x="1197" y="2141"/>
                  <a:pt x="1189" y="2148"/>
                  <a:pt x="1187" y="2153"/>
                </a:cubicBezTo>
                <a:cubicBezTo>
                  <a:pt x="1183" y="2163"/>
                  <a:pt x="1182" y="2184"/>
                  <a:pt x="1185" y="2197"/>
                </a:cubicBezTo>
                <a:cubicBezTo>
                  <a:pt x="1187" y="2207"/>
                  <a:pt x="1196" y="2212"/>
                  <a:pt x="1197" y="2224"/>
                </a:cubicBezTo>
                <a:cubicBezTo>
                  <a:pt x="1182" y="2229"/>
                  <a:pt x="1181" y="2237"/>
                  <a:pt x="1172" y="2247"/>
                </a:cubicBezTo>
                <a:close/>
                <a:moveTo>
                  <a:pt x="1117" y="1552"/>
                </a:moveTo>
                <a:cubicBezTo>
                  <a:pt x="1118" y="1552"/>
                  <a:pt x="1118" y="1551"/>
                  <a:pt x="1119" y="1550"/>
                </a:cubicBezTo>
                <a:cubicBezTo>
                  <a:pt x="1112" y="1543"/>
                  <a:pt x="1098" y="1536"/>
                  <a:pt x="1097" y="1523"/>
                </a:cubicBezTo>
                <a:cubicBezTo>
                  <a:pt x="1098" y="1523"/>
                  <a:pt x="1098" y="1522"/>
                  <a:pt x="1099" y="1521"/>
                </a:cubicBezTo>
                <a:cubicBezTo>
                  <a:pt x="1120" y="1524"/>
                  <a:pt x="1138" y="1538"/>
                  <a:pt x="1150" y="1551"/>
                </a:cubicBezTo>
                <a:cubicBezTo>
                  <a:pt x="1154" y="1555"/>
                  <a:pt x="1164" y="1564"/>
                  <a:pt x="1156" y="1571"/>
                </a:cubicBezTo>
                <a:cubicBezTo>
                  <a:pt x="1149" y="1572"/>
                  <a:pt x="1146" y="1569"/>
                  <a:pt x="1139" y="1571"/>
                </a:cubicBezTo>
                <a:cubicBezTo>
                  <a:pt x="1133" y="1573"/>
                  <a:pt x="1129" y="1579"/>
                  <a:pt x="1125" y="1581"/>
                </a:cubicBezTo>
                <a:cubicBezTo>
                  <a:pt x="1119" y="1581"/>
                  <a:pt x="1114" y="1582"/>
                  <a:pt x="1109" y="1582"/>
                </a:cubicBezTo>
                <a:cubicBezTo>
                  <a:pt x="1100" y="1585"/>
                  <a:pt x="1090" y="1597"/>
                  <a:pt x="1077" y="1589"/>
                </a:cubicBezTo>
                <a:cubicBezTo>
                  <a:pt x="1075" y="1588"/>
                  <a:pt x="1075" y="1588"/>
                  <a:pt x="1074" y="1586"/>
                </a:cubicBezTo>
                <a:cubicBezTo>
                  <a:pt x="1080" y="1580"/>
                  <a:pt x="1088" y="1578"/>
                  <a:pt x="1093" y="1571"/>
                </a:cubicBezTo>
                <a:cubicBezTo>
                  <a:pt x="1093" y="1570"/>
                  <a:pt x="1093" y="1569"/>
                  <a:pt x="1093" y="1568"/>
                </a:cubicBezTo>
                <a:cubicBezTo>
                  <a:pt x="1075" y="1565"/>
                  <a:pt x="1052" y="1575"/>
                  <a:pt x="1037" y="1568"/>
                </a:cubicBezTo>
                <a:cubicBezTo>
                  <a:pt x="1036" y="1566"/>
                  <a:pt x="1035" y="1564"/>
                  <a:pt x="1034" y="1562"/>
                </a:cubicBezTo>
                <a:cubicBezTo>
                  <a:pt x="1042" y="1547"/>
                  <a:pt x="1098" y="1549"/>
                  <a:pt x="1117" y="1552"/>
                </a:cubicBezTo>
                <a:close/>
                <a:moveTo>
                  <a:pt x="1088" y="1428"/>
                </a:moveTo>
                <a:cubicBezTo>
                  <a:pt x="1075" y="1400"/>
                  <a:pt x="1099" y="1371"/>
                  <a:pt x="1112" y="1360"/>
                </a:cubicBezTo>
                <a:cubicBezTo>
                  <a:pt x="1114" y="1360"/>
                  <a:pt x="1116" y="1360"/>
                  <a:pt x="1117" y="1360"/>
                </a:cubicBezTo>
                <a:cubicBezTo>
                  <a:pt x="1120" y="1363"/>
                  <a:pt x="1121" y="1364"/>
                  <a:pt x="1121" y="1370"/>
                </a:cubicBezTo>
                <a:cubicBezTo>
                  <a:pt x="1110" y="1384"/>
                  <a:pt x="1098" y="1407"/>
                  <a:pt x="1093" y="1426"/>
                </a:cubicBezTo>
                <a:cubicBezTo>
                  <a:pt x="1091" y="1427"/>
                  <a:pt x="1091" y="1428"/>
                  <a:pt x="1088" y="1428"/>
                </a:cubicBezTo>
                <a:close/>
                <a:moveTo>
                  <a:pt x="1056" y="1687"/>
                </a:moveTo>
                <a:cubicBezTo>
                  <a:pt x="1061" y="1685"/>
                  <a:pt x="1066" y="1684"/>
                  <a:pt x="1071" y="1682"/>
                </a:cubicBezTo>
                <a:cubicBezTo>
                  <a:pt x="1084" y="1675"/>
                  <a:pt x="1091" y="1660"/>
                  <a:pt x="1103" y="1650"/>
                </a:cubicBezTo>
                <a:cubicBezTo>
                  <a:pt x="1110" y="1645"/>
                  <a:pt x="1120" y="1640"/>
                  <a:pt x="1125" y="1632"/>
                </a:cubicBezTo>
                <a:cubicBezTo>
                  <a:pt x="1115" y="1622"/>
                  <a:pt x="1093" y="1639"/>
                  <a:pt x="1079" y="1635"/>
                </a:cubicBezTo>
                <a:cubicBezTo>
                  <a:pt x="1077" y="1633"/>
                  <a:pt x="1077" y="1632"/>
                  <a:pt x="1077" y="1628"/>
                </a:cubicBezTo>
                <a:cubicBezTo>
                  <a:pt x="1096" y="1608"/>
                  <a:pt x="1132" y="1611"/>
                  <a:pt x="1160" y="1599"/>
                </a:cubicBezTo>
                <a:cubicBezTo>
                  <a:pt x="1166" y="1595"/>
                  <a:pt x="1173" y="1591"/>
                  <a:pt x="1179" y="1587"/>
                </a:cubicBezTo>
                <a:cubicBezTo>
                  <a:pt x="1185" y="1585"/>
                  <a:pt x="1190" y="1588"/>
                  <a:pt x="1195" y="1585"/>
                </a:cubicBezTo>
                <a:cubicBezTo>
                  <a:pt x="1199" y="1585"/>
                  <a:pt x="1203" y="1585"/>
                  <a:pt x="1207" y="1585"/>
                </a:cubicBezTo>
                <a:cubicBezTo>
                  <a:pt x="1211" y="1590"/>
                  <a:pt x="1215" y="1594"/>
                  <a:pt x="1220" y="1599"/>
                </a:cubicBezTo>
                <a:cubicBezTo>
                  <a:pt x="1220" y="1605"/>
                  <a:pt x="1221" y="1611"/>
                  <a:pt x="1221" y="1616"/>
                </a:cubicBezTo>
                <a:cubicBezTo>
                  <a:pt x="1226" y="1643"/>
                  <a:pt x="1226" y="1678"/>
                  <a:pt x="1209" y="1690"/>
                </a:cubicBezTo>
                <a:cubicBezTo>
                  <a:pt x="1208" y="1690"/>
                  <a:pt x="1207" y="1690"/>
                  <a:pt x="1207" y="1690"/>
                </a:cubicBezTo>
                <a:cubicBezTo>
                  <a:pt x="1198" y="1670"/>
                  <a:pt x="1213" y="1623"/>
                  <a:pt x="1200" y="1602"/>
                </a:cubicBezTo>
                <a:cubicBezTo>
                  <a:pt x="1177" y="1605"/>
                  <a:pt x="1188" y="1637"/>
                  <a:pt x="1185" y="1659"/>
                </a:cubicBezTo>
                <a:cubicBezTo>
                  <a:pt x="1182" y="1679"/>
                  <a:pt x="1178" y="1699"/>
                  <a:pt x="1162" y="1705"/>
                </a:cubicBezTo>
                <a:cubicBezTo>
                  <a:pt x="1154" y="1696"/>
                  <a:pt x="1169" y="1647"/>
                  <a:pt x="1165" y="1631"/>
                </a:cubicBezTo>
                <a:cubicBezTo>
                  <a:pt x="1164" y="1628"/>
                  <a:pt x="1163" y="1628"/>
                  <a:pt x="1161" y="1626"/>
                </a:cubicBezTo>
                <a:cubicBezTo>
                  <a:pt x="1138" y="1635"/>
                  <a:pt x="1127" y="1664"/>
                  <a:pt x="1122" y="1690"/>
                </a:cubicBezTo>
                <a:cubicBezTo>
                  <a:pt x="1121" y="1698"/>
                  <a:pt x="1121" y="1706"/>
                  <a:pt x="1121" y="1714"/>
                </a:cubicBezTo>
                <a:cubicBezTo>
                  <a:pt x="1118" y="1724"/>
                  <a:pt x="1107" y="1734"/>
                  <a:pt x="1101" y="1742"/>
                </a:cubicBezTo>
                <a:cubicBezTo>
                  <a:pt x="1100" y="1742"/>
                  <a:pt x="1098" y="1742"/>
                  <a:pt x="1097" y="1741"/>
                </a:cubicBezTo>
                <a:cubicBezTo>
                  <a:pt x="1092" y="1721"/>
                  <a:pt x="1109" y="1707"/>
                  <a:pt x="1104" y="1685"/>
                </a:cubicBezTo>
                <a:cubicBezTo>
                  <a:pt x="1103" y="1684"/>
                  <a:pt x="1102" y="1683"/>
                  <a:pt x="1101" y="1682"/>
                </a:cubicBezTo>
                <a:cubicBezTo>
                  <a:pt x="1100" y="1682"/>
                  <a:pt x="1099" y="1682"/>
                  <a:pt x="1098" y="1682"/>
                </a:cubicBezTo>
                <a:cubicBezTo>
                  <a:pt x="1092" y="1688"/>
                  <a:pt x="1089" y="1697"/>
                  <a:pt x="1085" y="1704"/>
                </a:cubicBezTo>
                <a:cubicBezTo>
                  <a:pt x="1075" y="1719"/>
                  <a:pt x="1060" y="1734"/>
                  <a:pt x="1050" y="1749"/>
                </a:cubicBezTo>
                <a:cubicBezTo>
                  <a:pt x="1046" y="1754"/>
                  <a:pt x="1041" y="1769"/>
                  <a:pt x="1034" y="1770"/>
                </a:cubicBezTo>
                <a:cubicBezTo>
                  <a:pt x="1023" y="1749"/>
                  <a:pt x="1047" y="1738"/>
                  <a:pt x="1048" y="1717"/>
                </a:cubicBezTo>
                <a:cubicBezTo>
                  <a:pt x="1036" y="1715"/>
                  <a:pt x="1028" y="1721"/>
                  <a:pt x="1019" y="1717"/>
                </a:cubicBezTo>
                <a:cubicBezTo>
                  <a:pt x="1019" y="1715"/>
                  <a:pt x="1019" y="1714"/>
                  <a:pt x="1018" y="1713"/>
                </a:cubicBezTo>
                <a:cubicBezTo>
                  <a:pt x="1028" y="1703"/>
                  <a:pt x="1042" y="1692"/>
                  <a:pt x="1056" y="1687"/>
                </a:cubicBezTo>
                <a:close/>
                <a:moveTo>
                  <a:pt x="1088" y="1783"/>
                </a:moveTo>
                <a:cubicBezTo>
                  <a:pt x="1104" y="1778"/>
                  <a:pt x="1125" y="1777"/>
                  <a:pt x="1143" y="1772"/>
                </a:cubicBezTo>
                <a:cubicBezTo>
                  <a:pt x="1185" y="1760"/>
                  <a:pt x="1209" y="1736"/>
                  <a:pt x="1232" y="1704"/>
                </a:cubicBezTo>
                <a:cubicBezTo>
                  <a:pt x="1241" y="1705"/>
                  <a:pt x="1242" y="1720"/>
                  <a:pt x="1238" y="1727"/>
                </a:cubicBezTo>
                <a:cubicBezTo>
                  <a:pt x="1229" y="1746"/>
                  <a:pt x="1216" y="1771"/>
                  <a:pt x="1199" y="1782"/>
                </a:cubicBezTo>
                <a:cubicBezTo>
                  <a:pt x="1191" y="1788"/>
                  <a:pt x="1183" y="1787"/>
                  <a:pt x="1173" y="1791"/>
                </a:cubicBezTo>
                <a:cubicBezTo>
                  <a:pt x="1169" y="1794"/>
                  <a:pt x="1165" y="1796"/>
                  <a:pt x="1161" y="1799"/>
                </a:cubicBezTo>
                <a:cubicBezTo>
                  <a:pt x="1150" y="1799"/>
                  <a:pt x="1139" y="1799"/>
                  <a:pt x="1128" y="1799"/>
                </a:cubicBezTo>
                <a:cubicBezTo>
                  <a:pt x="1118" y="1802"/>
                  <a:pt x="1107" y="1805"/>
                  <a:pt x="1096" y="1807"/>
                </a:cubicBezTo>
                <a:cubicBezTo>
                  <a:pt x="1087" y="1807"/>
                  <a:pt x="1078" y="1807"/>
                  <a:pt x="1069" y="1807"/>
                </a:cubicBezTo>
                <a:cubicBezTo>
                  <a:pt x="1053" y="1810"/>
                  <a:pt x="1045" y="1818"/>
                  <a:pt x="1026" y="1818"/>
                </a:cubicBezTo>
                <a:cubicBezTo>
                  <a:pt x="1025" y="1817"/>
                  <a:pt x="1025" y="1815"/>
                  <a:pt x="1024" y="1814"/>
                </a:cubicBezTo>
                <a:cubicBezTo>
                  <a:pt x="1025" y="1795"/>
                  <a:pt x="1069" y="1788"/>
                  <a:pt x="1088" y="1783"/>
                </a:cubicBezTo>
                <a:close/>
                <a:moveTo>
                  <a:pt x="1302" y="1701"/>
                </a:moveTo>
                <a:cubicBezTo>
                  <a:pt x="1297" y="1699"/>
                  <a:pt x="1288" y="1701"/>
                  <a:pt x="1284" y="1696"/>
                </a:cubicBezTo>
                <a:cubicBezTo>
                  <a:pt x="1284" y="1694"/>
                  <a:pt x="1284" y="1692"/>
                  <a:pt x="1284" y="1690"/>
                </a:cubicBezTo>
                <a:cubicBezTo>
                  <a:pt x="1297" y="1676"/>
                  <a:pt x="1318" y="1675"/>
                  <a:pt x="1335" y="1665"/>
                </a:cubicBezTo>
                <a:cubicBezTo>
                  <a:pt x="1359" y="1665"/>
                  <a:pt x="1362" y="1726"/>
                  <a:pt x="1356" y="1752"/>
                </a:cubicBezTo>
                <a:cubicBezTo>
                  <a:pt x="1343" y="1757"/>
                  <a:pt x="1342" y="1723"/>
                  <a:pt x="1337" y="1714"/>
                </a:cubicBezTo>
                <a:cubicBezTo>
                  <a:pt x="1335" y="1715"/>
                  <a:pt x="1333" y="1715"/>
                  <a:pt x="1332" y="1715"/>
                </a:cubicBezTo>
                <a:cubicBezTo>
                  <a:pt x="1328" y="1722"/>
                  <a:pt x="1325" y="1728"/>
                  <a:pt x="1322" y="1735"/>
                </a:cubicBezTo>
                <a:cubicBezTo>
                  <a:pt x="1318" y="1752"/>
                  <a:pt x="1324" y="1774"/>
                  <a:pt x="1320" y="1789"/>
                </a:cubicBezTo>
                <a:cubicBezTo>
                  <a:pt x="1319" y="1790"/>
                  <a:pt x="1317" y="1790"/>
                  <a:pt x="1316" y="1791"/>
                </a:cubicBezTo>
                <a:cubicBezTo>
                  <a:pt x="1313" y="1786"/>
                  <a:pt x="1312" y="1778"/>
                  <a:pt x="1308" y="1775"/>
                </a:cubicBezTo>
                <a:cubicBezTo>
                  <a:pt x="1291" y="1772"/>
                  <a:pt x="1297" y="1793"/>
                  <a:pt x="1286" y="1799"/>
                </a:cubicBezTo>
                <a:cubicBezTo>
                  <a:pt x="1285" y="1798"/>
                  <a:pt x="1284" y="1798"/>
                  <a:pt x="1282" y="1798"/>
                </a:cubicBezTo>
                <a:cubicBezTo>
                  <a:pt x="1273" y="1783"/>
                  <a:pt x="1283" y="1763"/>
                  <a:pt x="1284" y="1749"/>
                </a:cubicBezTo>
                <a:cubicBezTo>
                  <a:pt x="1283" y="1748"/>
                  <a:pt x="1283" y="1748"/>
                  <a:pt x="1282" y="1747"/>
                </a:cubicBezTo>
                <a:cubicBezTo>
                  <a:pt x="1275" y="1748"/>
                  <a:pt x="1273" y="1752"/>
                  <a:pt x="1264" y="1752"/>
                </a:cubicBezTo>
                <a:cubicBezTo>
                  <a:pt x="1263" y="1751"/>
                  <a:pt x="1263" y="1750"/>
                  <a:pt x="1262" y="1749"/>
                </a:cubicBezTo>
                <a:cubicBezTo>
                  <a:pt x="1255" y="1731"/>
                  <a:pt x="1296" y="1716"/>
                  <a:pt x="1302" y="1706"/>
                </a:cubicBezTo>
                <a:cubicBezTo>
                  <a:pt x="1302" y="1705"/>
                  <a:pt x="1302" y="1703"/>
                  <a:pt x="1303" y="1702"/>
                </a:cubicBezTo>
                <a:cubicBezTo>
                  <a:pt x="1302" y="1702"/>
                  <a:pt x="1302" y="1701"/>
                  <a:pt x="1302" y="1701"/>
                </a:cubicBezTo>
                <a:close/>
                <a:moveTo>
                  <a:pt x="1298" y="1841"/>
                </a:moveTo>
                <a:cubicBezTo>
                  <a:pt x="1303" y="1842"/>
                  <a:pt x="1309" y="1845"/>
                  <a:pt x="1311" y="1850"/>
                </a:cubicBezTo>
                <a:cubicBezTo>
                  <a:pt x="1311" y="1856"/>
                  <a:pt x="1311" y="1862"/>
                  <a:pt x="1311" y="1868"/>
                </a:cubicBezTo>
                <a:cubicBezTo>
                  <a:pt x="1306" y="1878"/>
                  <a:pt x="1294" y="1884"/>
                  <a:pt x="1287" y="1892"/>
                </a:cubicBezTo>
                <a:cubicBezTo>
                  <a:pt x="1265" y="1919"/>
                  <a:pt x="1242" y="1943"/>
                  <a:pt x="1215" y="1964"/>
                </a:cubicBezTo>
                <a:cubicBezTo>
                  <a:pt x="1204" y="1974"/>
                  <a:pt x="1202" y="1994"/>
                  <a:pt x="1182" y="1988"/>
                </a:cubicBezTo>
                <a:cubicBezTo>
                  <a:pt x="1179" y="1982"/>
                  <a:pt x="1177" y="1977"/>
                  <a:pt x="1174" y="1972"/>
                </a:cubicBezTo>
                <a:cubicBezTo>
                  <a:pt x="1176" y="1955"/>
                  <a:pt x="1196" y="1948"/>
                  <a:pt x="1205" y="1937"/>
                </a:cubicBezTo>
                <a:cubicBezTo>
                  <a:pt x="1223" y="1919"/>
                  <a:pt x="1241" y="1901"/>
                  <a:pt x="1259" y="1883"/>
                </a:cubicBezTo>
                <a:cubicBezTo>
                  <a:pt x="1270" y="1869"/>
                  <a:pt x="1283" y="1852"/>
                  <a:pt x="1298" y="1841"/>
                </a:cubicBezTo>
                <a:close/>
                <a:moveTo>
                  <a:pt x="1228" y="2027"/>
                </a:moveTo>
                <a:cubicBezTo>
                  <a:pt x="1225" y="2033"/>
                  <a:pt x="1208" y="2034"/>
                  <a:pt x="1205" y="2028"/>
                </a:cubicBezTo>
                <a:cubicBezTo>
                  <a:pt x="1202" y="2019"/>
                  <a:pt x="1213" y="2008"/>
                  <a:pt x="1218" y="2004"/>
                </a:cubicBezTo>
                <a:cubicBezTo>
                  <a:pt x="1226" y="2005"/>
                  <a:pt x="1234" y="2017"/>
                  <a:pt x="1228" y="2027"/>
                </a:cubicBezTo>
                <a:close/>
                <a:moveTo>
                  <a:pt x="1165" y="2023"/>
                </a:moveTo>
                <a:cubicBezTo>
                  <a:pt x="1164" y="2030"/>
                  <a:pt x="1158" y="2035"/>
                  <a:pt x="1152" y="2038"/>
                </a:cubicBezTo>
                <a:cubicBezTo>
                  <a:pt x="1142" y="2038"/>
                  <a:pt x="1139" y="2035"/>
                  <a:pt x="1133" y="2031"/>
                </a:cubicBezTo>
                <a:cubicBezTo>
                  <a:pt x="1131" y="2022"/>
                  <a:pt x="1131" y="2016"/>
                  <a:pt x="1134" y="2007"/>
                </a:cubicBezTo>
                <a:cubicBezTo>
                  <a:pt x="1136" y="2005"/>
                  <a:pt x="1137" y="2004"/>
                  <a:pt x="1139" y="2003"/>
                </a:cubicBezTo>
                <a:cubicBezTo>
                  <a:pt x="1157" y="2003"/>
                  <a:pt x="1158" y="2013"/>
                  <a:pt x="1165" y="2023"/>
                </a:cubicBezTo>
                <a:close/>
                <a:moveTo>
                  <a:pt x="1255" y="2025"/>
                </a:moveTo>
                <a:cubicBezTo>
                  <a:pt x="1256" y="2010"/>
                  <a:pt x="1268" y="2007"/>
                  <a:pt x="1280" y="2001"/>
                </a:cubicBezTo>
                <a:cubicBezTo>
                  <a:pt x="1298" y="2001"/>
                  <a:pt x="1308" y="2004"/>
                  <a:pt x="1317" y="2012"/>
                </a:cubicBezTo>
                <a:cubicBezTo>
                  <a:pt x="1330" y="2023"/>
                  <a:pt x="1335" y="2060"/>
                  <a:pt x="1317" y="2071"/>
                </a:cubicBezTo>
                <a:cubicBezTo>
                  <a:pt x="1305" y="2062"/>
                  <a:pt x="1299" y="2045"/>
                  <a:pt x="1292" y="2031"/>
                </a:cubicBezTo>
                <a:cubicBezTo>
                  <a:pt x="1291" y="2031"/>
                  <a:pt x="1290" y="2031"/>
                  <a:pt x="1288" y="2031"/>
                </a:cubicBezTo>
                <a:cubicBezTo>
                  <a:pt x="1284" y="2036"/>
                  <a:pt x="1287" y="2058"/>
                  <a:pt x="1282" y="2063"/>
                </a:cubicBezTo>
                <a:cubicBezTo>
                  <a:pt x="1272" y="2066"/>
                  <a:pt x="1253" y="2037"/>
                  <a:pt x="1255" y="2025"/>
                </a:cubicBezTo>
                <a:close/>
                <a:moveTo>
                  <a:pt x="1303" y="2087"/>
                </a:moveTo>
                <a:cubicBezTo>
                  <a:pt x="1322" y="2087"/>
                  <a:pt x="1333" y="2102"/>
                  <a:pt x="1328" y="2121"/>
                </a:cubicBezTo>
                <a:cubicBezTo>
                  <a:pt x="1299" y="2145"/>
                  <a:pt x="1265" y="2106"/>
                  <a:pt x="1303" y="2087"/>
                </a:cubicBezTo>
                <a:close/>
                <a:moveTo>
                  <a:pt x="1274" y="1572"/>
                </a:moveTo>
                <a:cubicBezTo>
                  <a:pt x="1269" y="1571"/>
                  <a:pt x="1262" y="1572"/>
                  <a:pt x="1255" y="1571"/>
                </a:cubicBezTo>
                <a:cubicBezTo>
                  <a:pt x="1252" y="1569"/>
                  <a:pt x="1248" y="1567"/>
                  <a:pt x="1244" y="1565"/>
                </a:cubicBezTo>
                <a:cubicBezTo>
                  <a:pt x="1236" y="1564"/>
                  <a:pt x="1228" y="1563"/>
                  <a:pt x="1221" y="1563"/>
                </a:cubicBezTo>
                <a:cubicBezTo>
                  <a:pt x="1199" y="1555"/>
                  <a:pt x="1172" y="1533"/>
                  <a:pt x="1160" y="1515"/>
                </a:cubicBezTo>
                <a:cubicBezTo>
                  <a:pt x="1160" y="1512"/>
                  <a:pt x="1159" y="1509"/>
                  <a:pt x="1159" y="1505"/>
                </a:cubicBezTo>
                <a:cubicBezTo>
                  <a:pt x="1156" y="1502"/>
                  <a:pt x="1153" y="1498"/>
                  <a:pt x="1150" y="1495"/>
                </a:cubicBezTo>
                <a:cubicBezTo>
                  <a:pt x="1150" y="1488"/>
                  <a:pt x="1150" y="1482"/>
                  <a:pt x="1149" y="1475"/>
                </a:cubicBezTo>
                <a:cubicBezTo>
                  <a:pt x="1145" y="1451"/>
                  <a:pt x="1152" y="1429"/>
                  <a:pt x="1156" y="1411"/>
                </a:cubicBezTo>
                <a:cubicBezTo>
                  <a:pt x="1156" y="1410"/>
                  <a:pt x="1147" y="1375"/>
                  <a:pt x="1146" y="1370"/>
                </a:cubicBezTo>
                <a:cubicBezTo>
                  <a:pt x="1136" y="1318"/>
                  <a:pt x="1178" y="1300"/>
                  <a:pt x="1207" y="1286"/>
                </a:cubicBezTo>
                <a:cubicBezTo>
                  <a:pt x="1243" y="1286"/>
                  <a:pt x="1280" y="1295"/>
                  <a:pt x="1295" y="1315"/>
                </a:cubicBezTo>
                <a:cubicBezTo>
                  <a:pt x="1295" y="1321"/>
                  <a:pt x="1292" y="1323"/>
                  <a:pt x="1290" y="1326"/>
                </a:cubicBezTo>
                <a:cubicBezTo>
                  <a:pt x="1278" y="1329"/>
                  <a:pt x="1238" y="1343"/>
                  <a:pt x="1233" y="1350"/>
                </a:cubicBezTo>
                <a:cubicBezTo>
                  <a:pt x="1233" y="1350"/>
                  <a:pt x="1232" y="1351"/>
                  <a:pt x="1232" y="1351"/>
                </a:cubicBezTo>
                <a:cubicBezTo>
                  <a:pt x="1233" y="1352"/>
                  <a:pt x="1234" y="1353"/>
                  <a:pt x="1234" y="1354"/>
                </a:cubicBezTo>
                <a:cubicBezTo>
                  <a:pt x="1258" y="1359"/>
                  <a:pt x="1278" y="1357"/>
                  <a:pt x="1298" y="1366"/>
                </a:cubicBezTo>
                <a:cubicBezTo>
                  <a:pt x="1298" y="1368"/>
                  <a:pt x="1298" y="1369"/>
                  <a:pt x="1298" y="1371"/>
                </a:cubicBezTo>
                <a:cubicBezTo>
                  <a:pt x="1287" y="1383"/>
                  <a:pt x="1262" y="1395"/>
                  <a:pt x="1247" y="1404"/>
                </a:cubicBezTo>
                <a:cubicBezTo>
                  <a:pt x="1247" y="1405"/>
                  <a:pt x="1247" y="1407"/>
                  <a:pt x="1247" y="1408"/>
                </a:cubicBezTo>
                <a:cubicBezTo>
                  <a:pt x="1274" y="1413"/>
                  <a:pt x="1312" y="1405"/>
                  <a:pt x="1326" y="1422"/>
                </a:cubicBezTo>
                <a:cubicBezTo>
                  <a:pt x="1325" y="1426"/>
                  <a:pt x="1290" y="1455"/>
                  <a:pt x="1285" y="1456"/>
                </a:cubicBezTo>
                <a:cubicBezTo>
                  <a:pt x="1284" y="1459"/>
                  <a:pt x="1283" y="1459"/>
                  <a:pt x="1283" y="1463"/>
                </a:cubicBezTo>
                <a:cubicBezTo>
                  <a:pt x="1284" y="1463"/>
                  <a:pt x="1284" y="1464"/>
                  <a:pt x="1285" y="1464"/>
                </a:cubicBezTo>
                <a:cubicBezTo>
                  <a:pt x="1300" y="1467"/>
                  <a:pt x="1336" y="1449"/>
                  <a:pt x="1348" y="1451"/>
                </a:cubicBezTo>
                <a:cubicBezTo>
                  <a:pt x="1352" y="1453"/>
                  <a:pt x="1353" y="1455"/>
                  <a:pt x="1356" y="1458"/>
                </a:cubicBezTo>
                <a:cubicBezTo>
                  <a:pt x="1354" y="1464"/>
                  <a:pt x="1351" y="1464"/>
                  <a:pt x="1349" y="1468"/>
                </a:cubicBezTo>
                <a:cubicBezTo>
                  <a:pt x="1349" y="1473"/>
                  <a:pt x="1348" y="1478"/>
                  <a:pt x="1348" y="1483"/>
                </a:cubicBezTo>
                <a:cubicBezTo>
                  <a:pt x="1346" y="1489"/>
                  <a:pt x="1333" y="1511"/>
                  <a:pt x="1334" y="1517"/>
                </a:cubicBezTo>
                <a:cubicBezTo>
                  <a:pt x="1335" y="1519"/>
                  <a:pt x="1334" y="1518"/>
                  <a:pt x="1337" y="1519"/>
                </a:cubicBezTo>
                <a:cubicBezTo>
                  <a:pt x="1341" y="1514"/>
                  <a:pt x="1343" y="1514"/>
                  <a:pt x="1348" y="1510"/>
                </a:cubicBezTo>
                <a:cubicBezTo>
                  <a:pt x="1351" y="1507"/>
                  <a:pt x="1354" y="1503"/>
                  <a:pt x="1356" y="1500"/>
                </a:cubicBezTo>
                <a:cubicBezTo>
                  <a:pt x="1367" y="1491"/>
                  <a:pt x="1380" y="1482"/>
                  <a:pt x="1388" y="1470"/>
                </a:cubicBezTo>
                <a:cubicBezTo>
                  <a:pt x="1389" y="1470"/>
                  <a:pt x="1390" y="1470"/>
                  <a:pt x="1391" y="1470"/>
                </a:cubicBezTo>
                <a:cubicBezTo>
                  <a:pt x="1407" y="1483"/>
                  <a:pt x="1388" y="1522"/>
                  <a:pt x="1398" y="1541"/>
                </a:cubicBezTo>
                <a:cubicBezTo>
                  <a:pt x="1399" y="1541"/>
                  <a:pt x="1399" y="1541"/>
                  <a:pt x="1400" y="1541"/>
                </a:cubicBezTo>
                <a:cubicBezTo>
                  <a:pt x="1408" y="1528"/>
                  <a:pt x="1432" y="1464"/>
                  <a:pt x="1447" y="1469"/>
                </a:cubicBezTo>
                <a:cubicBezTo>
                  <a:pt x="1448" y="1479"/>
                  <a:pt x="1448" y="1490"/>
                  <a:pt x="1449" y="1500"/>
                </a:cubicBezTo>
                <a:cubicBezTo>
                  <a:pt x="1459" y="1536"/>
                  <a:pt x="1471" y="1564"/>
                  <a:pt x="1449" y="1597"/>
                </a:cubicBezTo>
                <a:cubicBezTo>
                  <a:pt x="1444" y="1604"/>
                  <a:pt x="1441" y="1613"/>
                  <a:pt x="1435" y="1617"/>
                </a:cubicBezTo>
                <a:cubicBezTo>
                  <a:pt x="1372" y="1659"/>
                  <a:pt x="1296" y="1631"/>
                  <a:pt x="1274" y="1572"/>
                </a:cubicBezTo>
                <a:close/>
                <a:moveTo>
                  <a:pt x="1125" y="1196"/>
                </a:moveTo>
                <a:cubicBezTo>
                  <a:pt x="1126" y="1196"/>
                  <a:pt x="1126" y="1195"/>
                  <a:pt x="1126" y="1194"/>
                </a:cubicBezTo>
                <a:cubicBezTo>
                  <a:pt x="1144" y="1195"/>
                  <a:pt x="1161" y="1196"/>
                  <a:pt x="1179" y="1198"/>
                </a:cubicBezTo>
                <a:cubicBezTo>
                  <a:pt x="1188" y="1196"/>
                  <a:pt x="1200" y="1192"/>
                  <a:pt x="1211" y="1195"/>
                </a:cubicBezTo>
                <a:cubicBezTo>
                  <a:pt x="1221" y="1197"/>
                  <a:pt x="1230" y="1200"/>
                  <a:pt x="1239" y="1202"/>
                </a:cubicBezTo>
                <a:cubicBezTo>
                  <a:pt x="1245" y="1204"/>
                  <a:pt x="1247" y="1210"/>
                  <a:pt x="1254" y="1211"/>
                </a:cubicBezTo>
                <a:cubicBezTo>
                  <a:pt x="1272" y="1211"/>
                  <a:pt x="1290" y="1211"/>
                  <a:pt x="1308" y="1211"/>
                </a:cubicBezTo>
                <a:cubicBezTo>
                  <a:pt x="1325" y="1216"/>
                  <a:pt x="1341" y="1229"/>
                  <a:pt x="1357" y="1236"/>
                </a:cubicBezTo>
                <a:cubicBezTo>
                  <a:pt x="1378" y="1246"/>
                  <a:pt x="1404" y="1254"/>
                  <a:pt x="1426" y="1262"/>
                </a:cubicBezTo>
                <a:cubicBezTo>
                  <a:pt x="1429" y="1266"/>
                  <a:pt x="1430" y="1266"/>
                  <a:pt x="1430" y="1272"/>
                </a:cubicBezTo>
                <a:cubicBezTo>
                  <a:pt x="1417" y="1280"/>
                  <a:pt x="1346" y="1287"/>
                  <a:pt x="1320" y="1282"/>
                </a:cubicBezTo>
                <a:cubicBezTo>
                  <a:pt x="1250" y="1269"/>
                  <a:pt x="1159" y="1244"/>
                  <a:pt x="1125" y="1196"/>
                </a:cubicBezTo>
                <a:close/>
                <a:moveTo>
                  <a:pt x="971" y="1454"/>
                </a:moveTo>
                <a:cubicBezTo>
                  <a:pt x="967" y="1451"/>
                  <a:pt x="965" y="1450"/>
                  <a:pt x="965" y="1444"/>
                </a:cubicBezTo>
                <a:cubicBezTo>
                  <a:pt x="975" y="1436"/>
                  <a:pt x="988" y="1436"/>
                  <a:pt x="1001" y="1430"/>
                </a:cubicBezTo>
                <a:cubicBezTo>
                  <a:pt x="1021" y="1421"/>
                  <a:pt x="1038" y="1406"/>
                  <a:pt x="1054" y="1392"/>
                </a:cubicBezTo>
                <a:cubicBezTo>
                  <a:pt x="1057" y="1393"/>
                  <a:pt x="1060" y="1394"/>
                  <a:pt x="1063" y="1395"/>
                </a:cubicBezTo>
                <a:cubicBezTo>
                  <a:pt x="1068" y="1428"/>
                  <a:pt x="1002" y="1454"/>
                  <a:pt x="971" y="1454"/>
                </a:cubicBezTo>
                <a:close/>
                <a:moveTo>
                  <a:pt x="957" y="1298"/>
                </a:moveTo>
                <a:cubicBezTo>
                  <a:pt x="949" y="1309"/>
                  <a:pt x="939" y="1321"/>
                  <a:pt x="932" y="1333"/>
                </a:cubicBezTo>
                <a:cubicBezTo>
                  <a:pt x="917" y="1358"/>
                  <a:pt x="916" y="1391"/>
                  <a:pt x="892" y="1408"/>
                </a:cubicBezTo>
                <a:cubicBezTo>
                  <a:pt x="891" y="1408"/>
                  <a:pt x="891" y="1408"/>
                  <a:pt x="891" y="1408"/>
                </a:cubicBezTo>
                <a:cubicBezTo>
                  <a:pt x="890" y="1407"/>
                  <a:pt x="889" y="1405"/>
                  <a:pt x="888" y="1404"/>
                </a:cubicBezTo>
                <a:cubicBezTo>
                  <a:pt x="882" y="1389"/>
                  <a:pt x="893" y="1370"/>
                  <a:pt x="896" y="1360"/>
                </a:cubicBezTo>
                <a:cubicBezTo>
                  <a:pt x="903" y="1338"/>
                  <a:pt x="922" y="1298"/>
                  <a:pt x="939" y="1287"/>
                </a:cubicBezTo>
                <a:cubicBezTo>
                  <a:pt x="947" y="1282"/>
                  <a:pt x="955" y="1280"/>
                  <a:pt x="965" y="1275"/>
                </a:cubicBezTo>
                <a:cubicBezTo>
                  <a:pt x="967" y="1275"/>
                  <a:pt x="969" y="1275"/>
                  <a:pt x="971" y="1275"/>
                </a:cubicBezTo>
                <a:cubicBezTo>
                  <a:pt x="973" y="1278"/>
                  <a:pt x="973" y="1281"/>
                  <a:pt x="974" y="1283"/>
                </a:cubicBezTo>
                <a:cubicBezTo>
                  <a:pt x="970" y="1290"/>
                  <a:pt x="962" y="1292"/>
                  <a:pt x="957" y="1298"/>
                </a:cubicBezTo>
                <a:close/>
                <a:moveTo>
                  <a:pt x="966" y="1808"/>
                </a:moveTo>
                <a:cubicBezTo>
                  <a:pt x="958" y="1778"/>
                  <a:pt x="948" y="1746"/>
                  <a:pt x="972" y="1722"/>
                </a:cubicBezTo>
                <a:cubicBezTo>
                  <a:pt x="974" y="1723"/>
                  <a:pt x="976" y="1723"/>
                  <a:pt x="979" y="1723"/>
                </a:cubicBezTo>
                <a:cubicBezTo>
                  <a:pt x="983" y="1733"/>
                  <a:pt x="975" y="1740"/>
                  <a:pt x="978" y="1752"/>
                </a:cubicBezTo>
                <a:cubicBezTo>
                  <a:pt x="980" y="1759"/>
                  <a:pt x="983" y="1765"/>
                  <a:pt x="985" y="1772"/>
                </a:cubicBezTo>
                <a:cubicBezTo>
                  <a:pt x="990" y="1800"/>
                  <a:pt x="984" y="1834"/>
                  <a:pt x="974" y="1848"/>
                </a:cubicBezTo>
                <a:cubicBezTo>
                  <a:pt x="973" y="1848"/>
                  <a:pt x="972" y="1848"/>
                  <a:pt x="971" y="1848"/>
                </a:cubicBezTo>
                <a:cubicBezTo>
                  <a:pt x="965" y="1837"/>
                  <a:pt x="970" y="1822"/>
                  <a:pt x="966" y="1808"/>
                </a:cubicBezTo>
                <a:close/>
                <a:moveTo>
                  <a:pt x="912" y="1824"/>
                </a:moveTo>
                <a:cubicBezTo>
                  <a:pt x="913" y="1823"/>
                  <a:pt x="914" y="1822"/>
                  <a:pt x="915" y="1821"/>
                </a:cubicBezTo>
                <a:cubicBezTo>
                  <a:pt x="916" y="1821"/>
                  <a:pt x="917" y="1821"/>
                  <a:pt x="918" y="1821"/>
                </a:cubicBezTo>
                <a:cubicBezTo>
                  <a:pt x="942" y="1839"/>
                  <a:pt x="948" y="1906"/>
                  <a:pt x="908" y="1911"/>
                </a:cubicBezTo>
                <a:cubicBezTo>
                  <a:pt x="898" y="1893"/>
                  <a:pt x="912" y="1880"/>
                  <a:pt x="916" y="1868"/>
                </a:cubicBezTo>
                <a:cubicBezTo>
                  <a:pt x="920" y="1856"/>
                  <a:pt x="915" y="1835"/>
                  <a:pt x="912" y="1824"/>
                </a:cubicBezTo>
                <a:close/>
                <a:moveTo>
                  <a:pt x="999" y="2795"/>
                </a:moveTo>
                <a:cubicBezTo>
                  <a:pt x="1001" y="2795"/>
                  <a:pt x="1002" y="2795"/>
                  <a:pt x="1004" y="2795"/>
                </a:cubicBezTo>
                <a:cubicBezTo>
                  <a:pt x="1008" y="2799"/>
                  <a:pt x="1024" y="2826"/>
                  <a:pt x="1022" y="2832"/>
                </a:cubicBezTo>
                <a:cubicBezTo>
                  <a:pt x="1022" y="2833"/>
                  <a:pt x="1022" y="2834"/>
                  <a:pt x="1021" y="2834"/>
                </a:cubicBezTo>
                <a:cubicBezTo>
                  <a:pt x="1014" y="2836"/>
                  <a:pt x="996" y="2835"/>
                  <a:pt x="992" y="2832"/>
                </a:cubicBezTo>
                <a:cubicBezTo>
                  <a:pt x="991" y="2832"/>
                  <a:pt x="990" y="2832"/>
                  <a:pt x="989" y="2831"/>
                </a:cubicBezTo>
                <a:cubicBezTo>
                  <a:pt x="987" y="2816"/>
                  <a:pt x="996" y="2809"/>
                  <a:pt x="999" y="2795"/>
                </a:cubicBezTo>
                <a:close/>
                <a:moveTo>
                  <a:pt x="1008" y="2599"/>
                </a:moveTo>
                <a:cubicBezTo>
                  <a:pt x="1000" y="2595"/>
                  <a:pt x="991" y="2580"/>
                  <a:pt x="1000" y="2571"/>
                </a:cubicBezTo>
                <a:cubicBezTo>
                  <a:pt x="1003" y="2567"/>
                  <a:pt x="1008" y="2566"/>
                  <a:pt x="1013" y="2564"/>
                </a:cubicBezTo>
                <a:cubicBezTo>
                  <a:pt x="1029" y="2566"/>
                  <a:pt x="1032" y="2578"/>
                  <a:pt x="1029" y="2595"/>
                </a:cubicBezTo>
                <a:cubicBezTo>
                  <a:pt x="1025" y="2599"/>
                  <a:pt x="1015" y="2603"/>
                  <a:pt x="1008" y="2599"/>
                </a:cubicBezTo>
                <a:close/>
                <a:moveTo>
                  <a:pt x="1007" y="2284"/>
                </a:moveTo>
                <a:cubicBezTo>
                  <a:pt x="1000" y="2271"/>
                  <a:pt x="1011" y="2262"/>
                  <a:pt x="1019" y="2258"/>
                </a:cubicBezTo>
                <a:cubicBezTo>
                  <a:pt x="1027" y="2258"/>
                  <a:pt x="1034" y="2264"/>
                  <a:pt x="1038" y="2269"/>
                </a:cubicBezTo>
                <a:cubicBezTo>
                  <a:pt x="1038" y="2275"/>
                  <a:pt x="1038" y="2280"/>
                  <a:pt x="1038" y="2286"/>
                </a:cubicBezTo>
                <a:cubicBezTo>
                  <a:pt x="1032" y="2301"/>
                  <a:pt x="1013" y="2296"/>
                  <a:pt x="1007" y="2284"/>
                </a:cubicBezTo>
                <a:close/>
                <a:moveTo>
                  <a:pt x="1037" y="2227"/>
                </a:moveTo>
                <a:cubicBezTo>
                  <a:pt x="1032" y="2225"/>
                  <a:pt x="1026" y="2219"/>
                  <a:pt x="1024" y="2214"/>
                </a:cubicBezTo>
                <a:cubicBezTo>
                  <a:pt x="1020" y="2202"/>
                  <a:pt x="1035" y="2184"/>
                  <a:pt x="1040" y="2176"/>
                </a:cubicBezTo>
                <a:cubicBezTo>
                  <a:pt x="1049" y="2162"/>
                  <a:pt x="1053" y="2147"/>
                  <a:pt x="1061" y="2132"/>
                </a:cubicBezTo>
                <a:cubicBezTo>
                  <a:pt x="1067" y="2123"/>
                  <a:pt x="1073" y="2113"/>
                  <a:pt x="1080" y="2103"/>
                </a:cubicBezTo>
                <a:cubicBezTo>
                  <a:pt x="1086" y="2090"/>
                  <a:pt x="1092" y="2072"/>
                  <a:pt x="1104" y="2064"/>
                </a:cubicBezTo>
                <a:cubicBezTo>
                  <a:pt x="1112" y="2064"/>
                  <a:pt x="1115" y="2066"/>
                  <a:pt x="1119" y="2070"/>
                </a:cubicBezTo>
                <a:cubicBezTo>
                  <a:pt x="1121" y="2076"/>
                  <a:pt x="1123" y="2084"/>
                  <a:pt x="1121" y="2091"/>
                </a:cubicBezTo>
                <a:cubicBezTo>
                  <a:pt x="1116" y="2098"/>
                  <a:pt x="1110" y="2106"/>
                  <a:pt x="1105" y="2113"/>
                </a:cubicBezTo>
                <a:cubicBezTo>
                  <a:pt x="1092" y="2134"/>
                  <a:pt x="1085" y="2155"/>
                  <a:pt x="1074" y="2177"/>
                </a:cubicBezTo>
                <a:cubicBezTo>
                  <a:pt x="1072" y="2180"/>
                  <a:pt x="1069" y="2182"/>
                  <a:pt x="1066" y="2185"/>
                </a:cubicBezTo>
                <a:cubicBezTo>
                  <a:pt x="1061" y="2198"/>
                  <a:pt x="1055" y="2231"/>
                  <a:pt x="1037" y="2227"/>
                </a:cubicBezTo>
                <a:close/>
                <a:moveTo>
                  <a:pt x="1166" y="2493"/>
                </a:moveTo>
                <a:cubicBezTo>
                  <a:pt x="1176" y="2480"/>
                  <a:pt x="1186" y="2465"/>
                  <a:pt x="1198" y="2454"/>
                </a:cubicBezTo>
                <a:cubicBezTo>
                  <a:pt x="1203" y="2458"/>
                  <a:pt x="1221" y="2490"/>
                  <a:pt x="1221" y="2499"/>
                </a:cubicBezTo>
                <a:cubicBezTo>
                  <a:pt x="1211" y="2506"/>
                  <a:pt x="1199" y="2502"/>
                  <a:pt x="1186" y="2508"/>
                </a:cubicBezTo>
                <a:cubicBezTo>
                  <a:pt x="1184" y="2510"/>
                  <a:pt x="1181" y="2512"/>
                  <a:pt x="1178" y="2515"/>
                </a:cubicBezTo>
                <a:cubicBezTo>
                  <a:pt x="1174" y="2516"/>
                  <a:pt x="1169" y="2517"/>
                  <a:pt x="1164" y="2518"/>
                </a:cubicBezTo>
                <a:cubicBezTo>
                  <a:pt x="1155" y="2523"/>
                  <a:pt x="1149" y="2534"/>
                  <a:pt x="1136" y="2534"/>
                </a:cubicBezTo>
                <a:cubicBezTo>
                  <a:pt x="1136" y="2534"/>
                  <a:pt x="1135" y="2534"/>
                  <a:pt x="1135" y="2533"/>
                </a:cubicBezTo>
                <a:cubicBezTo>
                  <a:pt x="1134" y="2532"/>
                  <a:pt x="1134" y="2531"/>
                  <a:pt x="1133" y="2529"/>
                </a:cubicBezTo>
                <a:cubicBezTo>
                  <a:pt x="1140" y="2512"/>
                  <a:pt x="1156" y="2506"/>
                  <a:pt x="1166" y="2493"/>
                </a:cubicBezTo>
                <a:close/>
                <a:moveTo>
                  <a:pt x="1215" y="2353"/>
                </a:moveTo>
                <a:cubicBezTo>
                  <a:pt x="1212" y="2349"/>
                  <a:pt x="1210" y="2347"/>
                  <a:pt x="1210" y="2340"/>
                </a:cubicBezTo>
                <a:cubicBezTo>
                  <a:pt x="1217" y="2336"/>
                  <a:pt x="1224" y="2334"/>
                  <a:pt x="1231" y="2329"/>
                </a:cubicBezTo>
                <a:cubicBezTo>
                  <a:pt x="1234" y="2329"/>
                  <a:pt x="1236" y="2330"/>
                  <a:pt x="1238" y="2330"/>
                </a:cubicBezTo>
                <a:cubicBezTo>
                  <a:pt x="1244" y="2340"/>
                  <a:pt x="1233" y="2351"/>
                  <a:pt x="1225" y="2355"/>
                </a:cubicBezTo>
                <a:cubicBezTo>
                  <a:pt x="1221" y="2355"/>
                  <a:pt x="1218" y="2354"/>
                  <a:pt x="1215" y="2353"/>
                </a:cubicBezTo>
                <a:close/>
                <a:moveTo>
                  <a:pt x="1220" y="2310"/>
                </a:moveTo>
                <a:cubicBezTo>
                  <a:pt x="1217" y="2308"/>
                  <a:pt x="1217" y="2308"/>
                  <a:pt x="1216" y="2305"/>
                </a:cubicBezTo>
                <a:cubicBezTo>
                  <a:pt x="1217" y="2296"/>
                  <a:pt x="1223" y="2293"/>
                  <a:pt x="1221" y="2283"/>
                </a:cubicBezTo>
                <a:cubicBezTo>
                  <a:pt x="1220" y="2282"/>
                  <a:pt x="1218" y="2281"/>
                  <a:pt x="1217" y="2281"/>
                </a:cubicBezTo>
                <a:cubicBezTo>
                  <a:pt x="1210" y="2286"/>
                  <a:pt x="1205" y="2292"/>
                  <a:pt x="1200" y="2299"/>
                </a:cubicBezTo>
                <a:cubicBezTo>
                  <a:pt x="1186" y="2295"/>
                  <a:pt x="1181" y="2265"/>
                  <a:pt x="1190" y="2251"/>
                </a:cubicBezTo>
                <a:cubicBezTo>
                  <a:pt x="1195" y="2243"/>
                  <a:pt x="1203" y="2242"/>
                  <a:pt x="1211" y="2238"/>
                </a:cubicBezTo>
                <a:cubicBezTo>
                  <a:pt x="1233" y="2238"/>
                  <a:pt x="1253" y="2247"/>
                  <a:pt x="1258" y="2262"/>
                </a:cubicBezTo>
                <a:cubicBezTo>
                  <a:pt x="1264" y="2284"/>
                  <a:pt x="1237" y="2317"/>
                  <a:pt x="1220" y="2310"/>
                </a:cubicBezTo>
                <a:close/>
                <a:moveTo>
                  <a:pt x="1254" y="2209"/>
                </a:moveTo>
                <a:cubicBezTo>
                  <a:pt x="1241" y="2205"/>
                  <a:pt x="1221" y="2181"/>
                  <a:pt x="1227" y="2161"/>
                </a:cubicBezTo>
                <a:cubicBezTo>
                  <a:pt x="1232" y="2144"/>
                  <a:pt x="1244" y="2136"/>
                  <a:pt x="1258" y="2128"/>
                </a:cubicBezTo>
                <a:cubicBezTo>
                  <a:pt x="1260" y="2128"/>
                  <a:pt x="1261" y="2128"/>
                  <a:pt x="1262" y="2128"/>
                </a:cubicBezTo>
                <a:cubicBezTo>
                  <a:pt x="1263" y="2129"/>
                  <a:pt x="1264" y="2130"/>
                  <a:pt x="1266" y="2131"/>
                </a:cubicBezTo>
                <a:cubicBezTo>
                  <a:pt x="1269" y="2147"/>
                  <a:pt x="1257" y="2169"/>
                  <a:pt x="1260" y="2175"/>
                </a:cubicBezTo>
                <a:cubicBezTo>
                  <a:pt x="1261" y="2176"/>
                  <a:pt x="1261" y="2177"/>
                  <a:pt x="1261" y="2177"/>
                </a:cubicBezTo>
                <a:cubicBezTo>
                  <a:pt x="1262" y="2177"/>
                  <a:pt x="1264" y="2177"/>
                  <a:pt x="1265" y="2177"/>
                </a:cubicBezTo>
                <a:cubicBezTo>
                  <a:pt x="1270" y="2171"/>
                  <a:pt x="1275" y="2165"/>
                  <a:pt x="1281" y="2159"/>
                </a:cubicBezTo>
                <a:cubicBezTo>
                  <a:pt x="1286" y="2160"/>
                  <a:pt x="1288" y="2163"/>
                  <a:pt x="1291" y="2166"/>
                </a:cubicBezTo>
                <a:cubicBezTo>
                  <a:pt x="1295" y="2182"/>
                  <a:pt x="1288" y="2197"/>
                  <a:pt x="1281" y="2207"/>
                </a:cubicBezTo>
                <a:cubicBezTo>
                  <a:pt x="1274" y="2209"/>
                  <a:pt x="1263" y="2211"/>
                  <a:pt x="1254" y="2209"/>
                </a:cubicBezTo>
                <a:close/>
                <a:moveTo>
                  <a:pt x="1306" y="2160"/>
                </a:moveTo>
                <a:cubicBezTo>
                  <a:pt x="1314" y="2156"/>
                  <a:pt x="1342" y="2170"/>
                  <a:pt x="1354" y="2172"/>
                </a:cubicBezTo>
                <a:cubicBezTo>
                  <a:pt x="1354" y="2171"/>
                  <a:pt x="1355" y="2170"/>
                  <a:pt x="1356" y="2169"/>
                </a:cubicBezTo>
                <a:cubicBezTo>
                  <a:pt x="1350" y="2159"/>
                  <a:pt x="1342" y="2153"/>
                  <a:pt x="1337" y="2141"/>
                </a:cubicBezTo>
                <a:cubicBezTo>
                  <a:pt x="1338" y="2140"/>
                  <a:pt x="1339" y="2140"/>
                  <a:pt x="1340" y="2139"/>
                </a:cubicBezTo>
                <a:cubicBezTo>
                  <a:pt x="1342" y="2138"/>
                  <a:pt x="1344" y="2138"/>
                  <a:pt x="1346" y="2137"/>
                </a:cubicBezTo>
                <a:cubicBezTo>
                  <a:pt x="1388" y="2136"/>
                  <a:pt x="1397" y="2175"/>
                  <a:pt x="1369" y="2196"/>
                </a:cubicBezTo>
                <a:cubicBezTo>
                  <a:pt x="1346" y="2213"/>
                  <a:pt x="1301" y="2196"/>
                  <a:pt x="1306" y="2160"/>
                </a:cubicBezTo>
                <a:close/>
                <a:moveTo>
                  <a:pt x="1348" y="2087"/>
                </a:moveTo>
                <a:cubicBezTo>
                  <a:pt x="1354" y="2080"/>
                  <a:pt x="1374" y="2077"/>
                  <a:pt x="1384" y="2075"/>
                </a:cubicBezTo>
                <a:cubicBezTo>
                  <a:pt x="1385" y="2072"/>
                  <a:pt x="1386" y="2070"/>
                  <a:pt x="1384" y="2068"/>
                </a:cubicBezTo>
                <a:cubicBezTo>
                  <a:pt x="1381" y="2063"/>
                  <a:pt x="1371" y="2064"/>
                  <a:pt x="1367" y="2059"/>
                </a:cubicBezTo>
                <a:cubicBezTo>
                  <a:pt x="1367" y="2056"/>
                  <a:pt x="1366" y="2054"/>
                  <a:pt x="1366" y="2051"/>
                </a:cubicBezTo>
                <a:cubicBezTo>
                  <a:pt x="1374" y="2046"/>
                  <a:pt x="1381" y="2043"/>
                  <a:pt x="1391" y="2039"/>
                </a:cubicBezTo>
                <a:cubicBezTo>
                  <a:pt x="1428" y="2038"/>
                  <a:pt x="1427" y="2089"/>
                  <a:pt x="1407" y="2105"/>
                </a:cubicBezTo>
                <a:cubicBezTo>
                  <a:pt x="1390" y="2118"/>
                  <a:pt x="1350" y="2108"/>
                  <a:pt x="1348" y="2087"/>
                </a:cubicBezTo>
                <a:close/>
                <a:moveTo>
                  <a:pt x="1417" y="2139"/>
                </a:moveTo>
                <a:cubicBezTo>
                  <a:pt x="1424" y="2129"/>
                  <a:pt x="1436" y="2123"/>
                  <a:pt x="1443" y="2113"/>
                </a:cubicBezTo>
                <a:cubicBezTo>
                  <a:pt x="1451" y="2101"/>
                  <a:pt x="1451" y="2081"/>
                  <a:pt x="1460" y="2071"/>
                </a:cubicBezTo>
                <a:cubicBezTo>
                  <a:pt x="1465" y="2072"/>
                  <a:pt x="1496" y="2107"/>
                  <a:pt x="1494" y="2115"/>
                </a:cubicBezTo>
                <a:cubicBezTo>
                  <a:pt x="1486" y="2122"/>
                  <a:pt x="1478" y="2129"/>
                  <a:pt x="1470" y="2137"/>
                </a:cubicBezTo>
                <a:cubicBezTo>
                  <a:pt x="1457" y="2151"/>
                  <a:pt x="1428" y="2198"/>
                  <a:pt x="1407" y="2201"/>
                </a:cubicBezTo>
                <a:cubicBezTo>
                  <a:pt x="1406" y="2200"/>
                  <a:pt x="1405" y="2199"/>
                  <a:pt x="1404" y="2198"/>
                </a:cubicBezTo>
                <a:cubicBezTo>
                  <a:pt x="1401" y="2178"/>
                  <a:pt x="1408" y="2150"/>
                  <a:pt x="1417" y="2139"/>
                </a:cubicBezTo>
                <a:close/>
                <a:moveTo>
                  <a:pt x="1475" y="1831"/>
                </a:moveTo>
                <a:cubicBezTo>
                  <a:pt x="1475" y="1832"/>
                  <a:pt x="1475" y="1833"/>
                  <a:pt x="1475" y="1834"/>
                </a:cubicBezTo>
                <a:cubicBezTo>
                  <a:pt x="1465" y="1842"/>
                  <a:pt x="1449" y="1871"/>
                  <a:pt x="1448" y="1887"/>
                </a:cubicBezTo>
                <a:cubicBezTo>
                  <a:pt x="1447" y="1888"/>
                  <a:pt x="1445" y="1888"/>
                  <a:pt x="1444" y="1889"/>
                </a:cubicBezTo>
                <a:cubicBezTo>
                  <a:pt x="1425" y="1873"/>
                  <a:pt x="1434" y="1827"/>
                  <a:pt x="1428" y="1803"/>
                </a:cubicBezTo>
                <a:cubicBezTo>
                  <a:pt x="1424" y="1801"/>
                  <a:pt x="1422" y="1799"/>
                  <a:pt x="1417" y="1798"/>
                </a:cubicBezTo>
                <a:cubicBezTo>
                  <a:pt x="1407" y="1806"/>
                  <a:pt x="1413" y="1826"/>
                  <a:pt x="1402" y="1835"/>
                </a:cubicBezTo>
                <a:cubicBezTo>
                  <a:pt x="1401" y="1835"/>
                  <a:pt x="1399" y="1835"/>
                  <a:pt x="1398" y="1834"/>
                </a:cubicBezTo>
                <a:cubicBezTo>
                  <a:pt x="1378" y="1798"/>
                  <a:pt x="1423" y="1746"/>
                  <a:pt x="1411" y="1723"/>
                </a:cubicBezTo>
                <a:cubicBezTo>
                  <a:pt x="1410" y="1722"/>
                  <a:pt x="1411" y="1723"/>
                  <a:pt x="1409" y="1722"/>
                </a:cubicBezTo>
                <a:cubicBezTo>
                  <a:pt x="1409" y="1721"/>
                  <a:pt x="1408" y="1721"/>
                  <a:pt x="1407" y="1721"/>
                </a:cubicBezTo>
                <a:cubicBezTo>
                  <a:pt x="1395" y="1729"/>
                  <a:pt x="1388" y="1744"/>
                  <a:pt x="1381" y="1757"/>
                </a:cubicBezTo>
                <a:cubicBezTo>
                  <a:pt x="1377" y="1756"/>
                  <a:pt x="1376" y="1755"/>
                  <a:pt x="1374" y="1752"/>
                </a:cubicBezTo>
                <a:cubicBezTo>
                  <a:pt x="1368" y="1719"/>
                  <a:pt x="1392" y="1706"/>
                  <a:pt x="1406" y="1690"/>
                </a:cubicBezTo>
                <a:cubicBezTo>
                  <a:pt x="1410" y="1683"/>
                  <a:pt x="1414" y="1677"/>
                  <a:pt x="1418" y="1671"/>
                </a:cubicBezTo>
                <a:cubicBezTo>
                  <a:pt x="1421" y="1672"/>
                  <a:pt x="1424" y="1672"/>
                  <a:pt x="1427" y="1673"/>
                </a:cubicBezTo>
                <a:cubicBezTo>
                  <a:pt x="1429" y="1677"/>
                  <a:pt x="1429" y="1683"/>
                  <a:pt x="1432" y="1687"/>
                </a:cubicBezTo>
                <a:cubicBezTo>
                  <a:pt x="1439" y="1698"/>
                  <a:pt x="1471" y="1711"/>
                  <a:pt x="1482" y="1722"/>
                </a:cubicBezTo>
                <a:cubicBezTo>
                  <a:pt x="1487" y="1726"/>
                  <a:pt x="1498" y="1734"/>
                  <a:pt x="1496" y="1743"/>
                </a:cubicBezTo>
                <a:cubicBezTo>
                  <a:pt x="1489" y="1752"/>
                  <a:pt x="1449" y="1712"/>
                  <a:pt x="1434" y="1711"/>
                </a:cubicBezTo>
                <a:cubicBezTo>
                  <a:pt x="1434" y="1712"/>
                  <a:pt x="1433" y="1713"/>
                  <a:pt x="1433" y="1714"/>
                </a:cubicBezTo>
                <a:cubicBezTo>
                  <a:pt x="1429" y="1723"/>
                  <a:pt x="1438" y="1727"/>
                  <a:pt x="1439" y="1733"/>
                </a:cubicBezTo>
                <a:cubicBezTo>
                  <a:pt x="1449" y="1768"/>
                  <a:pt x="1486" y="1776"/>
                  <a:pt x="1504" y="1803"/>
                </a:cubicBezTo>
                <a:cubicBezTo>
                  <a:pt x="1503" y="1806"/>
                  <a:pt x="1502" y="1809"/>
                  <a:pt x="1501" y="1812"/>
                </a:cubicBezTo>
                <a:cubicBezTo>
                  <a:pt x="1501" y="1812"/>
                  <a:pt x="1500" y="1812"/>
                  <a:pt x="1500" y="1813"/>
                </a:cubicBezTo>
                <a:cubicBezTo>
                  <a:pt x="1486" y="1810"/>
                  <a:pt x="1475" y="1802"/>
                  <a:pt x="1462" y="1797"/>
                </a:cubicBezTo>
                <a:cubicBezTo>
                  <a:pt x="1460" y="1797"/>
                  <a:pt x="1458" y="1797"/>
                  <a:pt x="1457" y="1797"/>
                </a:cubicBezTo>
                <a:cubicBezTo>
                  <a:pt x="1454" y="1812"/>
                  <a:pt x="1466" y="1824"/>
                  <a:pt x="1475" y="1831"/>
                </a:cubicBezTo>
                <a:close/>
                <a:moveTo>
                  <a:pt x="1566" y="1778"/>
                </a:moveTo>
                <a:cubicBezTo>
                  <a:pt x="1594" y="1760"/>
                  <a:pt x="1664" y="1758"/>
                  <a:pt x="1705" y="1751"/>
                </a:cubicBezTo>
                <a:cubicBezTo>
                  <a:pt x="1722" y="1751"/>
                  <a:pt x="1738" y="1750"/>
                  <a:pt x="1755" y="1749"/>
                </a:cubicBezTo>
                <a:cubicBezTo>
                  <a:pt x="1842" y="1749"/>
                  <a:pt x="1914" y="1768"/>
                  <a:pt x="1978" y="1791"/>
                </a:cubicBezTo>
                <a:cubicBezTo>
                  <a:pt x="1995" y="1797"/>
                  <a:pt x="2043" y="1808"/>
                  <a:pt x="2047" y="1824"/>
                </a:cubicBezTo>
                <a:cubicBezTo>
                  <a:pt x="2047" y="1825"/>
                  <a:pt x="2046" y="1825"/>
                  <a:pt x="2046" y="1826"/>
                </a:cubicBezTo>
                <a:cubicBezTo>
                  <a:pt x="2042" y="1828"/>
                  <a:pt x="2035" y="1827"/>
                  <a:pt x="2029" y="1829"/>
                </a:cubicBezTo>
                <a:cubicBezTo>
                  <a:pt x="2027" y="1830"/>
                  <a:pt x="2024" y="1832"/>
                  <a:pt x="2021" y="1834"/>
                </a:cubicBezTo>
                <a:cubicBezTo>
                  <a:pt x="2016" y="1835"/>
                  <a:pt x="2010" y="1836"/>
                  <a:pt x="2004" y="1837"/>
                </a:cubicBezTo>
                <a:cubicBezTo>
                  <a:pt x="2002" y="1839"/>
                  <a:pt x="2000" y="1842"/>
                  <a:pt x="1997" y="1844"/>
                </a:cubicBezTo>
                <a:cubicBezTo>
                  <a:pt x="1993" y="1844"/>
                  <a:pt x="1988" y="1845"/>
                  <a:pt x="1983" y="1845"/>
                </a:cubicBezTo>
                <a:cubicBezTo>
                  <a:pt x="1979" y="1848"/>
                  <a:pt x="1975" y="1851"/>
                  <a:pt x="1971" y="1853"/>
                </a:cubicBezTo>
                <a:cubicBezTo>
                  <a:pt x="1965" y="1854"/>
                  <a:pt x="1960" y="1855"/>
                  <a:pt x="1955" y="1855"/>
                </a:cubicBezTo>
                <a:cubicBezTo>
                  <a:pt x="1946" y="1859"/>
                  <a:pt x="1932" y="1868"/>
                  <a:pt x="1923" y="1871"/>
                </a:cubicBezTo>
                <a:cubicBezTo>
                  <a:pt x="1920" y="1872"/>
                  <a:pt x="1916" y="1872"/>
                  <a:pt x="1912" y="1873"/>
                </a:cubicBezTo>
                <a:cubicBezTo>
                  <a:pt x="1909" y="1875"/>
                  <a:pt x="1907" y="1878"/>
                  <a:pt x="1904" y="1880"/>
                </a:cubicBezTo>
                <a:cubicBezTo>
                  <a:pt x="1899" y="1881"/>
                  <a:pt x="1895" y="1882"/>
                  <a:pt x="1891" y="1882"/>
                </a:cubicBezTo>
                <a:cubicBezTo>
                  <a:pt x="1874" y="1889"/>
                  <a:pt x="1856" y="1903"/>
                  <a:pt x="1838" y="1908"/>
                </a:cubicBezTo>
                <a:cubicBezTo>
                  <a:pt x="1797" y="1918"/>
                  <a:pt x="1776" y="1897"/>
                  <a:pt x="1765" y="1873"/>
                </a:cubicBezTo>
                <a:cubicBezTo>
                  <a:pt x="1734" y="1864"/>
                  <a:pt x="1711" y="1906"/>
                  <a:pt x="1699" y="1924"/>
                </a:cubicBezTo>
                <a:cubicBezTo>
                  <a:pt x="1699" y="1924"/>
                  <a:pt x="1698" y="1924"/>
                  <a:pt x="1698" y="1924"/>
                </a:cubicBezTo>
                <a:cubicBezTo>
                  <a:pt x="1688" y="1917"/>
                  <a:pt x="1692" y="1913"/>
                  <a:pt x="1686" y="1903"/>
                </a:cubicBezTo>
                <a:cubicBezTo>
                  <a:pt x="1683" y="1901"/>
                  <a:pt x="1680" y="1899"/>
                  <a:pt x="1677" y="1896"/>
                </a:cubicBezTo>
                <a:cubicBezTo>
                  <a:pt x="1667" y="1881"/>
                  <a:pt x="1659" y="1867"/>
                  <a:pt x="1646" y="1856"/>
                </a:cubicBezTo>
                <a:cubicBezTo>
                  <a:pt x="1640" y="1851"/>
                  <a:pt x="1633" y="1849"/>
                  <a:pt x="1626" y="1844"/>
                </a:cubicBezTo>
                <a:cubicBezTo>
                  <a:pt x="1620" y="1840"/>
                  <a:pt x="1614" y="1832"/>
                  <a:pt x="1608" y="1829"/>
                </a:cubicBezTo>
                <a:cubicBezTo>
                  <a:pt x="1604" y="1828"/>
                  <a:pt x="1601" y="1827"/>
                  <a:pt x="1598" y="1826"/>
                </a:cubicBezTo>
                <a:cubicBezTo>
                  <a:pt x="1596" y="1824"/>
                  <a:pt x="1594" y="1822"/>
                  <a:pt x="1593" y="1819"/>
                </a:cubicBezTo>
                <a:cubicBezTo>
                  <a:pt x="1589" y="1819"/>
                  <a:pt x="1585" y="1818"/>
                  <a:pt x="1582" y="1818"/>
                </a:cubicBezTo>
                <a:cubicBezTo>
                  <a:pt x="1578" y="1815"/>
                  <a:pt x="1574" y="1812"/>
                  <a:pt x="1571" y="1810"/>
                </a:cubicBezTo>
                <a:cubicBezTo>
                  <a:pt x="1563" y="1804"/>
                  <a:pt x="1564" y="1789"/>
                  <a:pt x="1566" y="1778"/>
                </a:cubicBezTo>
                <a:close/>
                <a:moveTo>
                  <a:pt x="2415" y="593"/>
                </a:moveTo>
                <a:cubicBezTo>
                  <a:pt x="2402" y="605"/>
                  <a:pt x="2390" y="617"/>
                  <a:pt x="2377" y="629"/>
                </a:cubicBezTo>
                <a:cubicBezTo>
                  <a:pt x="2374" y="629"/>
                  <a:pt x="2372" y="629"/>
                  <a:pt x="2369" y="629"/>
                </a:cubicBezTo>
                <a:cubicBezTo>
                  <a:pt x="2369" y="628"/>
                  <a:pt x="2368" y="628"/>
                  <a:pt x="2367" y="628"/>
                </a:cubicBezTo>
                <a:cubicBezTo>
                  <a:pt x="2363" y="604"/>
                  <a:pt x="2392" y="574"/>
                  <a:pt x="2408" y="568"/>
                </a:cubicBezTo>
                <a:cubicBezTo>
                  <a:pt x="2421" y="565"/>
                  <a:pt x="2434" y="562"/>
                  <a:pt x="2447" y="560"/>
                </a:cubicBezTo>
                <a:cubicBezTo>
                  <a:pt x="2462" y="559"/>
                  <a:pt x="2482" y="558"/>
                  <a:pt x="2484" y="571"/>
                </a:cubicBezTo>
                <a:cubicBezTo>
                  <a:pt x="2483" y="572"/>
                  <a:pt x="2482" y="573"/>
                  <a:pt x="2481" y="575"/>
                </a:cubicBezTo>
                <a:cubicBezTo>
                  <a:pt x="2475" y="575"/>
                  <a:pt x="2469" y="575"/>
                  <a:pt x="2463" y="575"/>
                </a:cubicBezTo>
                <a:cubicBezTo>
                  <a:pt x="2457" y="578"/>
                  <a:pt x="2452" y="581"/>
                  <a:pt x="2447" y="584"/>
                </a:cubicBezTo>
                <a:cubicBezTo>
                  <a:pt x="2442" y="584"/>
                  <a:pt x="2438" y="584"/>
                  <a:pt x="2433" y="584"/>
                </a:cubicBezTo>
                <a:cubicBezTo>
                  <a:pt x="2431" y="586"/>
                  <a:pt x="2428" y="589"/>
                  <a:pt x="2425" y="592"/>
                </a:cubicBezTo>
                <a:cubicBezTo>
                  <a:pt x="2422" y="592"/>
                  <a:pt x="2419" y="593"/>
                  <a:pt x="2415" y="593"/>
                </a:cubicBezTo>
                <a:close/>
                <a:moveTo>
                  <a:pt x="2403" y="415"/>
                </a:moveTo>
                <a:cubicBezTo>
                  <a:pt x="2403" y="418"/>
                  <a:pt x="2403" y="422"/>
                  <a:pt x="2404" y="425"/>
                </a:cubicBezTo>
                <a:cubicBezTo>
                  <a:pt x="2402" y="429"/>
                  <a:pt x="2396" y="430"/>
                  <a:pt x="2394" y="435"/>
                </a:cubicBezTo>
                <a:cubicBezTo>
                  <a:pt x="2394" y="442"/>
                  <a:pt x="2394" y="450"/>
                  <a:pt x="2394" y="457"/>
                </a:cubicBezTo>
                <a:cubicBezTo>
                  <a:pt x="2392" y="465"/>
                  <a:pt x="2389" y="473"/>
                  <a:pt x="2387" y="480"/>
                </a:cubicBezTo>
                <a:cubicBezTo>
                  <a:pt x="2387" y="486"/>
                  <a:pt x="2387" y="492"/>
                  <a:pt x="2387" y="498"/>
                </a:cubicBezTo>
                <a:cubicBezTo>
                  <a:pt x="2380" y="541"/>
                  <a:pt x="2389" y="558"/>
                  <a:pt x="2363" y="585"/>
                </a:cubicBezTo>
                <a:cubicBezTo>
                  <a:pt x="2362" y="585"/>
                  <a:pt x="2361" y="585"/>
                  <a:pt x="2360" y="585"/>
                </a:cubicBezTo>
                <a:cubicBezTo>
                  <a:pt x="2359" y="584"/>
                  <a:pt x="2359" y="583"/>
                  <a:pt x="2358" y="581"/>
                </a:cubicBezTo>
                <a:cubicBezTo>
                  <a:pt x="2352" y="567"/>
                  <a:pt x="2364" y="559"/>
                  <a:pt x="2366" y="551"/>
                </a:cubicBezTo>
                <a:cubicBezTo>
                  <a:pt x="2366" y="544"/>
                  <a:pt x="2367" y="537"/>
                  <a:pt x="2367" y="531"/>
                </a:cubicBezTo>
                <a:cubicBezTo>
                  <a:pt x="2367" y="517"/>
                  <a:pt x="2367" y="503"/>
                  <a:pt x="2367" y="490"/>
                </a:cubicBezTo>
                <a:cubicBezTo>
                  <a:pt x="2374" y="450"/>
                  <a:pt x="2378" y="408"/>
                  <a:pt x="2396" y="380"/>
                </a:cubicBezTo>
                <a:cubicBezTo>
                  <a:pt x="2410" y="359"/>
                  <a:pt x="2431" y="347"/>
                  <a:pt x="2450" y="331"/>
                </a:cubicBezTo>
                <a:cubicBezTo>
                  <a:pt x="2451" y="332"/>
                  <a:pt x="2453" y="332"/>
                  <a:pt x="2454" y="332"/>
                </a:cubicBezTo>
                <a:cubicBezTo>
                  <a:pt x="2455" y="332"/>
                  <a:pt x="2455" y="333"/>
                  <a:pt x="2456" y="333"/>
                </a:cubicBezTo>
                <a:cubicBezTo>
                  <a:pt x="2461" y="354"/>
                  <a:pt x="2442" y="363"/>
                  <a:pt x="2432" y="376"/>
                </a:cubicBezTo>
                <a:cubicBezTo>
                  <a:pt x="2424" y="386"/>
                  <a:pt x="2419" y="394"/>
                  <a:pt x="2412" y="406"/>
                </a:cubicBezTo>
                <a:cubicBezTo>
                  <a:pt x="2410" y="410"/>
                  <a:pt x="2404" y="411"/>
                  <a:pt x="2403" y="415"/>
                </a:cubicBezTo>
                <a:close/>
                <a:moveTo>
                  <a:pt x="2099" y="801"/>
                </a:moveTo>
                <a:cubicBezTo>
                  <a:pt x="2093" y="799"/>
                  <a:pt x="2089" y="795"/>
                  <a:pt x="2087" y="790"/>
                </a:cubicBezTo>
                <a:cubicBezTo>
                  <a:pt x="2087" y="783"/>
                  <a:pt x="2091" y="782"/>
                  <a:pt x="2093" y="778"/>
                </a:cubicBezTo>
                <a:cubicBezTo>
                  <a:pt x="2094" y="772"/>
                  <a:pt x="2095" y="767"/>
                  <a:pt x="2096" y="762"/>
                </a:cubicBezTo>
                <a:cubicBezTo>
                  <a:pt x="2102" y="745"/>
                  <a:pt x="2115" y="732"/>
                  <a:pt x="2124" y="716"/>
                </a:cubicBezTo>
                <a:cubicBezTo>
                  <a:pt x="2163" y="719"/>
                  <a:pt x="2106" y="791"/>
                  <a:pt x="2099" y="801"/>
                </a:cubicBezTo>
                <a:close/>
                <a:moveTo>
                  <a:pt x="2089" y="723"/>
                </a:moveTo>
                <a:cubicBezTo>
                  <a:pt x="2088" y="723"/>
                  <a:pt x="2088" y="723"/>
                  <a:pt x="2088" y="723"/>
                </a:cubicBezTo>
                <a:cubicBezTo>
                  <a:pt x="2085" y="717"/>
                  <a:pt x="2085" y="709"/>
                  <a:pt x="2085" y="698"/>
                </a:cubicBezTo>
                <a:cubicBezTo>
                  <a:pt x="2085" y="660"/>
                  <a:pt x="2095" y="652"/>
                  <a:pt x="2102" y="624"/>
                </a:cubicBezTo>
                <a:cubicBezTo>
                  <a:pt x="2105" y="613"/>
                  <a:pt x="2101" y="596"/>
                  <a:pt x="2107" y="588"/>
                </a:cubicBezTo>
                <a:cubicBezTo>
                  <a:pt x="2111" y="591"/>
                  <a:pt x="2116" y="593"/>
                  <a:pt x="2120" y="596"/>
                </a:cubicBezTo>
                <a:cubicBezTo>
                  <a:pt x="2121" y="602"/>
                  <a:pt x="2122" y="607"/>
                  <a:pt x="2122" y="613"/>
                </a:cubicBezTo>
                <a:cubicBezTo>
                  <a:pt x="2124" y="617"/>
                  <a:pt x="2129" y="619"/>
                  <a:pt x="2130" y="625"/>
                </a:cubicBezTo>
                <a:cubicBezTo>
                  <a:pt x="2138" y="659"/>
                  <a:pt x="2114" y="720"/>
                  <a:pt x="2089" y="723"/>
                </a:cubicBezTo>
                <a:close/>
                <a:moveTo>
                  <a:pt x="2061" y="754"/>
                </a:moveTo>
                <a:cubicBezTo>
                  <a:pt x="2060" y="754"/>
                  <a:pt x="2059" y="755"/>
                  <a:pt x="2058" y="755"/>
                </a:cubicBezTo>
                <a:cubicBezTo>
                  <a:pt x="2056" y="755"/>
                  <a:pt x="2054" y="755"/>
                  <a:pt x="2052" y="755"/>
                </a:cubicBezTo>
                <a:cubicBezTo>
                  <a:pt x="2045" y="751"/>
                  <a:pt x="2033" y="733"/>
                  <a:pt x="2020" y="738"/>
                </a:cubicBezTo>
                <a:cubicBezTo>
                  <a:pt x="2019" y="739"/>
                  <a:pt x="2018" y="739"/>
                  <a:pt x="2018" y="740"/>
                </a:cubicBezTo>
                <a:cubicBezTo>
                  <a:pt x="2018" y="741"/>
                  <a:pt x="2018" y="742"/>
                  <a:pt x="2018" y="743"/>
                </a:cubicBezTo>
                <a:cubicBezTo>
                  <a:pt x="2027" y="749"/>
                  <a:pt x="2037" y="752"/>
                  <a:pt x="2045" y="758"/>
                </a:cubicBezTo>
                <a:cubicBezTo>
                  <a:pt x="2048" y="760"/>
                  <a:pt x="2048" y="764"/>
                  <a:pt x="2050" y="767"/>
                </a:cubicBezTo>
                <a:cubicBezTo>
                  <a:pt x="2062" y="786"/>
                  <a:pt x="2070" y="803"/>
                  <a:pt x="2066" y="835"/>
                </a:cubicBezTo>
                <a:cubicBezTo>
                  <a:pt x="2065" y="836"/>
                  <a:pt x="2065" y="837"/>
                  <a:pt x="2064" y="838"/>
                </a:cubicBezTo>
                <a:cubicBezTo>
                  <a:pt x="2063" y="838"/>
                  <a:pt x="2062" y="837"/>
                  <a:pt x="2061" y="837"/>
                </a:cubicBezTo>
                <a:cubicBezTo>
                  <a:pt x="2056" y="834"/>
                  <a:pt x="2059" y="830"/>
                  <a:pt x="2056" y="825"/>
                </a:cubicBezTo>
                <a:cubicBezTo>
                  <a:pt x="2050" y="816"/>
                  <a:pt x="2043" y="806"/>
                  <a:pt x="2034" y="799"/>
                </a:cubicBezTo>
                <a:cubicBezTo>
                  <a:pt x="2027" y="794"/>
                  <a:pt x="2026" y="797"/>
                  <a:pt x="2017" y="793"/>
                </a:cubicBezTo>
                <a:cubicBezTo>
                  <a:pt x="2013" y="791"/>
                  <a:pt x="2012" y="785"/>
                  <a:pt x="2008" y="783"/>
                </a:cubicBezTo>
                <a:cubicBezTo>
                  <a:pt x="2005" y="783"/>
                  <a:pt x="2003" y="783"/>
                  <a:pt x="2000" y="783"/>
                </a:cubicBezTo>
                <a:cubicBezTo>
                  <a:pt x="1999" y="781"/>
                  <a:pt x="1997" y="779"/>
                  <a:pt x="1995" y="777"/>
                </a:cubicBezTo>
                <a:cubicBezTo>
                  <a:pt x="1976" y="763"/>
                  <a:pt x="1971" y="753"/>
                  <a:pt x="1959" y="733"/>
                </a:cubicBezTo>
                <a:cubicBezTo>
                  <a:pt x="1959" y="732"/>
                  <a:pt x="1959" y="731"/>
                  <a:pt x="1960" y="730"/>
                </a:cubicBezTo>
                <a:cubicBezTo>
                  <a:pt x="1976" y="721"/>
                  <a:pt x="1996" y="737"/>
                  <a:pt x="2013" y="737"/>
                </a:cubicBezTo>
                <a:cubicBezTo>
                  <a:pt x="2013" y="736"/>
                  <a:pt x="2013" y="735"/>
                  <a:pt x="2013" y="733"/>
                </a:cubicBezTo>
                <a:cubicBezTo>
                  <a:pt x="2013" y="733"/>
                  <a:pt x="2013" y="733"/>
                  <a:pt x="2013" y="733"/>
                </a:cubicBezTo>
                <a:cubicBezTo>
                  <a:pt x="2006" y="729"/>
                  <a:pt x="2003" y="732"/>
                  <a:pt x="1996" y="730"/>
                </a:cubicBezTo>
                <a:cubicBezTo>
                  <a:pt x="1994" y="727"/>
                  <a:pt x="1992" y="724"/>
                  <a:pt x="1990" y="722"/>
                </a:cubicBezTo>
                <a:cubicBezTo>
                  <a:pt x="1984" y="717"/>
                  <a:pt x="1975" y="716"/>
                  <a:pt x="1970" y="712"/>
                </a:cubicBezTo>
                <a:cubicBezTo>
                  <a:pt x="1962" y="705"/>
                  <a:pt x="1961" y="700"/>
                  <a:pt x="1957" y="689"/>
                </a:cubicBezTo>
                <a:cubicBezTo>
                  <a:pt x="1954" y="679"/>
                  <a:pt x="1940" y="676"/>
                  <a:pt x="1952" y="656"/>
                </a:cubicBezTo>
                <a:cubicBezTo>
                  <a:pt x="1967" y="659"/>
                  <a:pt x="1989" y="674"/>
                  <a:pt x="2002" y="680"/>
                </a:cubicBezTo>
                <a:cubicBezTo>
                  <a:pt x="2010" y="684"/>
                  <a:pt x="2019" y="687"/>
                  <a:pt x="2027" y="690"/>
                </a:cubicBezTo>
                <a:cubicBezTo>
                  <a:pt x="2048" y="703"/>
                  <a:pt x="2059" y="726"/>
                  <a:pt x="2061" y="754"/>
                </a:cubicBezTo>
                <a:close/>
                <a:moveTo>
                  <a:pt x="1939" y="453"/>
                </a:moveTo>
                <a:cubicBezTo>
                  <a:pt x="1937" y="456"/>
                  <a:pt x="1932" y="457"/>
                  <a:pt x="1928" y="458"/>
                </a:cubicBezTo>
                <a:cubicBezTo>
                  <a:pt x="1924" y="456"/>
                  <a:pt x="1923" y="451"/>
                  <a:pt x="1920" y="449"/>
                </a:cubicBezTo>
                <a:cubicBezTo>
                  <a:pt x="1916" y="449"/>
                  <a:pt x="1912" y="448"/>
                  <a:pt x="1909" y="448"/>
                </a:cubicBezTo>
                <a:cubicBezTo>
                  <a:pt x="1904" y="446"/>
                  <a:pt x="1888" y="436"/>
                  <a:pt x="1886" y="431"/>
                </a:cubicBezTo>
                <a:cubicBezTo>
                  <a:pt x="1885" y="427"/>
                  <a:pt x="1885" y="424"/>
                  <a:pt x="1885" y="420"/>
                </a:cubicBezTo>
                <a:cubicBezTo>
                  <a:pt x="1888" y="418"/>
                  <a:pt x="1892" y="418"/>
                  <a:pt x="1896" y="416"/>
                </a:cubicBezTo>
                <a:cubicBezTo>
                  <a:pt x="1916" y="418"/>
                  <a:pt x="1957" y="428"/>
                  <a:pt x="1939" y="453"/>
                </a:cubicBezTo>
                <a:close/>
                <a:moveTo>
                  <a:pt x="1901" y="488"/>
                </a:moveTo>
                <a:cubicBezTo>
                  <a:pt x="1901" y="494"/>
                  <a:pt x="1898" y="497"/>
                  <a:pt x="1896" y="501"/>
                </a:cubicBezTo>
                <a:cubicBezTo>
                  <a:pt x="1894" y="502"/>
                  <a:pt x="1892" y="502"/>
                  <a:pt x="1890" y="503"/>
                </a:cubicBezTo>
                <a:cubicBezTo>
                  <a:pt x="1878" y="497"/>
                  <a:pt x="1849" y="464"/>
                  <a:pt x="1859" y="444"/>
                </a:cubicBezTo>
                <a:cubicBezTo>
                  <a:pt x="1861" y="444"/>
                  <a:pt x="1863" y="444"/>
                  <a:pt x="1865" y="444"/>
                </a:cubicBezTo>
                <a:cubicBezTo>
                  <a:pt x="1882" y="459"/>
                  <a:pt x="1890" y="467"/>
                  <a:pt x="1901" y="488"/>
                </a:cubicBezTo>
                <a:close/>
                <a:moveTo>
                  <a:pt x="1848" y="390"/>
                </a:moveTo>
                <a:cubicBezTo>
                  <a:pt x="1846" y="390"/>
                  <a:pt x="1844" y="390"/>
                  <a:pt x="1842" y="390"/>
                </a:cubicBezTo>
                <a:cubicBezTo>
                  <a:pt x="1838" y="388"/>
                  <a:pt x="1839" y="383"/>
                  <a:pt x="1839" y="377"/>
                </a:cubicBezTo>
                <a:cubicBezTo>
                  <a:pt x="1838" y="352"/>
                  <a:pt x="1851" y="338"/>
                  <a:pt x="1870" y="328"/>
                </a:cubicBezTo>
                <a:cubicBezTo>
                  <a:pt x="1886" y="328"/>
                  <a:pt x="1898" y="335"/>
                  <a:pt x="1903" y="347"/>
                </a:cubicBezTo>
                <a:cubicBezTo>
                  <a:pt x="1903" y="349"/>
                  <a:pt x="1903" y="352"/>
                  <a:pt x="1904" y="354"/>
                </a:cubicBezTo>
                <a:cubicBezTo>
                  <a:pt x="1903" y="355"/>
                  <a:pt x="1902" y="356"/>
                  <a:pt x="1901" y="358"/>
                </a:cubicBezTo>
                <a:cubicBezTo>
                  <a:pt x="1895" y="358"/>
                  <a:pt x="1890" y="358"/>
                  <a:pt x="1885" y="358"/>
                </a:cubicBezTo>
                <a:cubicBezTo>
                  <a:pt x="1874" y="361"/>
                  <a:pt x="1853" y="381"/>
                  <a:pt x="1848" y="390"/>
                </a:cubicBezTo>
                <a:close/>
                <a:moveTo>
                  <a:pt x="1783" y="456"/>
                </a:moveTo>
                <a:cubicBezTo>
                  <a:pt x="1792" y="471"/>
                  <a:pt x="1781" y="511"/>
                  <a:pt x="1761" y="503"/>
                </a:cubicBezTo>
                <a:cubicBezTo>
                  <a:pt x="1745" y="496"/>
                  <a:pt x="1777" y="455"/>
                  <a:pt x="1777" y="455"/>
                </a:cubicBezTo>
                <a:cubicBezTo>
                  <a:pt x="1779" y="455"/>
                  <a:pt x="1780" y="455"/>
                  <a:pt x="1782" y="455"/>
                </a:cubicBezTo>
                <a:cubicBezTo>
                  <a:pt x="1782" y="455"/>
                  <a:pt x="1783" y="455"/>
                  <a:pt x="1783" y="456"/>
                </a:cubicBezTo>
                <a:close/>
                <a:moveTo>
                  <a:pt x="1776" y="382"/>
                </a:moveTo>
                <a:cubicBezTo>
                  <a:pt x="1775" y="385"/>
                  <a:pt x="1775" y="385"/>
                  <a:pt x="1772" y="386"/>
                </a:cubicBezTo>
                <a:cubicBezTo>
                  <a:pt x="1755" y="391"/>
                  <a:pt x="1722" y="356"/>
                  <a:pt x="1732" y="342"/>
                </a:cubicBezTo>
                <a:cubicBezTo>
                  <a:pt x="1733" y="340"/>
                  <a:pt x="1734" y="340"/>
                  <a:pt x="1735" y="339"/>
                </a:cubicBezTo>
                <a:cubicBezTo>
                  <a:pt x="1752" y="341"/>
                  <a:pt x="1782" y="361"/>
                  <a:pt x="1776" y="382"/>
                </a:cubicBezTo>
                <a:close/>
                <a:moveTo>
                  <a:pt x="1744" y="407"/>
                </a:moveTo>
                <a:cubicBezTo>
                  <a:pt x="1742" y="410"/>
                  <a:pt x="1741" y="411"/>
                  <a:pt x="1738" y="412"/>
                </a:cubicBezTo>
                <a:cubicBezTo>
                  <a:pt x="1729" y="411"/>
                  <a:pt x="1730" y="405"/>
                  <a:pt x="1724" y="403"/>
                </a:cubicBezTo>
                <a:cubicBezTo>
                  <a:pt x="1719" y="403"/>
                  <a:pt x="1713" y="403"/>
                  <a:pt x="1707" y="403"/>
                </a:cubicBezTo>
                <a:cubicBezTo>
                  <a:pt x="1695" y="397"/>
                  <a:pt x="1686" y="380"/>
                  <a:pt x="1676" y="371"/>
                </a:cubicBezTo>
                <a:cubicBezTo>
                  <a:pt x="1676" y="370"/>
                  <a:pt x="1677" y="369"/>
                  <a:pt x="1677" y="368"/>
                </a:cubicBezTo>
                <a:cubicBezTo>
                  <a:pt x="1679" y="365"/>
                  <a:pt x="1681" y="365"/>
                  <a:pt x="1685" y="364"/>
                </a:cubicBezTo>
                <a:cubicBezTo>
                  <a:pt x="1708" y="371"/>
                  <a:pt x="1741" y="379"/>
                  <a:pt x="1744" y="407"/>
                </a:cubicBezTo>
                <a:close/>
                <a:moveTo>
                  <a:pt x="1668" y="432"/>
                </a:moveTo>
                <a:cubicBezTo>
                  <a:pt x="1659" y="449"/>
                  <a:pt x="1651" y="460"/>
                  <a:pt x="1625" y="460"/>
                </a:cubicBezTo>
                <a:cubicBezTo>
                  <a:pt x="1624" y="458"/>
                  <a:pt x="1622" y="456"/>
                  <a:pt x="1621" y="454"/>
                </a:cubicBezTo>
                <a:cubicBezTo>
                  <a:pt x="1621" y="428"/>
                  <a:pt x="1648" y="416"/>
                  <a:pt x="1665" y="405"/>
                </a:cubicBezTo>
                <a:cubicBezTo>
                  <a:pt x="1670" y="405"/>
                  <a:pt x="1672" y="406"/>
                  <a:pt x="1675" y="408"/>
                </a:cubicBezTo>
                <a:cubicBezTo>
                  <a:pt x="1679" y="423"/>
                  <a:pt x="1673" y="424"/>
                  <a:pt x="1668" y="432"/>
                </a:cubicBezTo>
                <a:close/>
                <a:moveTo>
                  <a:pt x="1631" y="556"/>
                </a:moveTo>
                <a:cubicBezTo>
                  <a:pt x="1631" y="561"/>
                  <a:pt x="1632" y="565"/>
                  <a:pt x="1632" y="570"/>
                </a:cubicBezTo>
                <a:cubicBezTo>
                  <a:pt x="1634" y="576"/>
                  <a:pt x="1639" y="576"/>
                  <a:pt x="1637" y="584"/>
                </a:cubicBezTo>
                <a:cubicBezTo>
                  <a:pt x="1633" y="585"/>
                  <a:pt x="1629" y="586"/>
                  <a:pt x="1625" y="584"/>
                </a:cubicBezTo>
                <a:cubicBezTo>
                  <a:pt x="1618" y="580"/>
                  <a:pt x="1600" y="543"/>
                  <a:pt x="1606" y="531"/>
                </a:cubicBezTo>
                <a:cubicBezTo>
                  <a:pt x="1616" y="532"/>
                  <a:pt x="1628" y="547"/>
                  <a:pt x="1631" y="556"/>
                </a:cubicBezTo>
                <a:close/>
                <a:moveTo>
                  <a:pt x="1444" y="577"/>
                </a:moveTo>
                <a:cubicBezTo>
                  <a:pt x="1446" y="569"/>
                  <a:pt x="1448" y="560"/>
                  <a:pt x="1451" y="552"/>
                </a:cubicBezTo>
                <a:cubicBezTo>
                  <a:pt x="1462" y="535"/>
                  <a:pt x="1483" y="525"/>
                  <a:pt x="1497" y="511"/>
                </a:cubicBezTo>
                <a:cubicBezTo>
                  <a:pt x="1498" y="511"/>
                  <a:pt x="1499" y="511"/>
                  <a:pt x="1500" y="512"/>
                </a:cubicBezTo>
                <a:cubicBezTo>
                  <a:pt x="1507" y="517"/>
                  <a:pt x="1508" y="535"/>
                  <a:pt x="1503" y="545"/>
                </a:cubicBezTo>
                <a:cubicBezTo>
                  <a:pt x="1496" y="561"/>
                  <a:pt x="1462" y="603"/>
                  <a:pt x="1443" y="603"/>
                </a:cubicBezTo>
                <a:cubicBezTo>
                  <a:pt x="1438" y="595"/>
                  <a:pt x="1440" y="585"/>
                  <a:pt x="1444" y="577"/>
                </a:cubicBezTo>
                <a:close/>
                <a:moveTo>
                  <a:pt x="1492" y="612"/>
                </a:moveTo>
                <a:cubicBezTo>
                  <a:pt x="1490" y="610"/>
                  <a:pt x="1489" y="609"/>
                  <a:pt x="1487" y="607"/>
                </a:cubicBezTo>
                <a:cubicBezTo>
                  <a:pt x="1489" y="582"/>
                  <a:pt x="1519" y="555"/>
                  <a:pt x="1534" y="541"/>
                </a:cubicBezTo>
                <a:cubicBezTo>
                  <a:pt x="1536" y="542"/>
                  <a:pt x="1537" y="542"/>
                  <a:pt x="1538" y="542"/>
                </a:cubicBezTo>
                <a:cubicBezTo>
                  <a:pt x="1556" y="568"/>
                  <a:pt x="1515" y="612"/>
                  <a:pt x="1492" y="612"/>
                </a:cubicBezTo>
                <a:close/>
                <a:moveTo>
                  <a:pt x="1481" y="483"/>
                </a:moveTo>
                <a:cubicBezTo>
                  <a:pt x="1486" y="486"/>
                  <a:pt x="1487" y="492"/>
                  <a:pt x="1489" y="497"/>
                </a:cubicBezTo>
                <a:cubicBezTo>
                  <a:pt x="1479" y="513"/>
                  <a:pt x="1439" y="516"/>
                  <a:pt x="1416" y="510"/>
                </a:cubicBezTo>
                <a:cubicBezTo>
                  <a:pt x="1413" y="506"/>
                  <a:pt x="1409" y="498"/>
                  <a:pt x="1413" y="491"/>
                </a:cubicBezTo>
                <a:cubicBezTo>
                  <a:pt x="1417" y="483"/>
                  <a:pt x="1426" y="482"/>
                  <a:pt x="1434" y="479"/>
                </a:cubicBezTo>
                <a:cubicBezTo>
                  <a:pt x="1446" y="479"/>
                  <a:pt x="1475" y="478"/>
                  <a:pt x="1481" y="483"/>
                </a:cubicBezTo>
                <a:close/>
                <a:moveTo>
                  <a:pt x="1415" y="694"/>
                </a:moveTo>
                <a:cubicBezTo>
                  <a:pt x="1420" y="696"/>
                  <a:pt x="1422" y="700"/>
                  <a:pt x="1422" y="707"/>
                </a:cubicBezTo>
                <a:cubicBezTo>
                  <a:pt x="1405" y="723"/>
                  <a:pt x="1383" y="737"/>
                  <a:pt x="1369" y="755"/>
                </a:cubicBezTo>
                <a:cubicBezTo>
                  <a:pt x="1361" y="767"/>
                  <a:pt x="1354" y="779"/>
                  <a:pt x="1346" y="790"/>
                </a:cubicBezTo>
                <a:cubicBezTo>
                  <a:pt x="1345" y="790"/>
                  <a:pt x="1345" y="790"/>
                  <a:pt x="1344" y="790"/>
                </a:cubicBezTo>
                <a:cubicBezTo>
                  <a:pt x="1340" y="786"/>
                  <a:pt x="1341" y="779"/>
                  <a:pt x="1337" y="775"/>
                </a:cubicBezTo>
                <a:cubicBezTo>
                  <a:pt x="1333" y="770"/>
                  <a:pt x="1326" y="765"/>
                  <a:pt x="1322" y="759"/>
                </a:cubicBezTo>
                <a:cubicBezTo>
                  <a:pt x="1322" y="756"/>
                  <a:pt x="1321" y="753"/>
                  <a:pt x="1320" y="749"/>
                </a:cubicBezTo>
                <a:cubicBezTo>
                  <a:pt x="1316" y="744"/>
                  <a:pt x="1307" y="736"/>
                  <a:pt x="1304" y="730"/>
                </a:cubicBezTo>
                <a:cubicBezTo>
                  <a:pt x="1304" y="725"/>
                  <a:pt x="1303" y="720"/>
                  <a:pt x="1303" y="716"/>
                </a:cubicBezTo>
                <a:cubicBezTo>
                  <a:pt x="1301" y="710"/>
                  <a:pt x="1293" y="708"/>
                  <a:pt x="1296" y="698"/>
                </a:cubicBezTo>
                <a:cubicBezTo>
                  <a:pt x="1297" y="697"/>
                  <a:pt x="1298" y="695"/>
                  <a:pt x="1299" y="693"/>
                </a:cubicBezTo>
                <a:cubicBezTo>
                  <a:pt x="1338" y="694"/>
                  <a:pt x="1376" y="694"/>
                  <a:pt x="1415" y="694"/>
                </a:cubicBezTo>
                <a:close/>
                <a:moveTo>
                  <a:pt x="1375" y="504"/>
                </a:moveTo>
                <a:cubicBezTo>
                  <a:pt x="1353" y="535"/>
                  <a:pt x="1322" y="563"/>
                  <a:pt x="1290" y="582"/>
                </a:cubicBezTo>
                <a:cubicBezTo>
                  <a:pt x="1284" y="583"/>
                  <a:pt x="1279" y="584"/>
                  <a:pt x="1274" y="584"/>
                </a:cubicBezTo>
                <a:cubicBezTo>
                  <a:pt x="1271" y="586"/>
                  <a:pt x="1267" y="589"/>
                  <a:pt x="1264" y="591"/>
                </a:cubicBezTo>
                <a:cubicBezTo>
                  <a:pt x="1255" y="591"/>
                  <a:pt x="1252" y="585"/>
                  <a:pt x="1250" y="579"/>
                </a:cubicBezTo>
                <a:cubicBezTo>
                  <a:pt x="1256" y="562"/>
                  <a:pt x="1284" y="552"/>
                  <a:pt x="1298" y="542"/>
                </a:cubicBezTo>
                <a:cubicBezTo>
                  <a:pt x="1301" y="539"/>
                  <a:pt x="1304" y="535"/>
                  <a:pt x="1307" y="532"/>
                </a:cubicBezTo>
                <a:cubicBezTo>
                  <a:pt x="1334" y="511"/>
                  <a:pt x="1351" y="485"/>
                  <a:pt x="1370" y="456"/>
                </a:cubicBezTo>
                <a:cubicBezTo>
                  <a:pt x="1388" y="457"/>
                  <a:pt x="1382" y="494"/>
                  <a:pt x="1375" y="504"/>
                </a:cubicBezTo>
                <a:close/>
                <a:moveTo>
                  <a:pt x="1322" y="400"/>
                </a:moveTo>
                <a:cubicBezTo>
                  <a:pt x="1319" y="402"/>
                  <a:pt x="1316" y="404"/>
                  <a:pt x="1314" y="406"/>
                </a:cubicBezTo>
                <a:cubicBezTo>
                  <a:pt x="1297" y="439"/>
                  <a:pt x="1278" y="459"/>
                  <a:pt x="1246" y="477"/>
                </a:cubicBezTo>
                <a:cubicBezTo>
                  <a:pt x="1232" y="485"/>
                  <a:pt x="1206" y="520"/>
                  <a:pt x="1197" y="535"/>
                </a:cubicBezTo>
                <a:cubicBezTo>
                  <a:pt x="1196" y="539"/>
                  <a:pt x="1195" y="543"/>
                  <a:pt x="1194" y="547"/>
                </a:cubicBezTo>
                <a:cubicBezTo>
                  <a:pt x="1191" y="550"/>
                  <a:pt x="1189" y="553"/>
                  <a:pt x="1186" y="555"/>
                </a:cubicBezTo>
                <a:cubicBezTo>
                  <a:pt x="1186" y="562"/>
                  <a:pt x="1185" y="568"/>
                  <a:pt x="1185" y="575"/>
                </a:cubicBezTo>
                <a:cubicBezTo>
                  <a:pt x="1183" y="578"/>
                  <a:pt x="1181" y="581"/>
                  <a:pt x="1178" y="584"/>
                </a:cubicBezTo>
                <a:cubicBezTo>
                  <a:pt x="1177" y="591"/>
                  <a:pt x="1176" y="598"/>
                  <a:pt x="1175" y="605"/>
                </a:cubicBezTo>
                <a:cubicBezTo>
                  <a:pt x="1173" y="606"/>
                  <a:pt x="1171" y="607"/>
                  <a:pt x="1169" y="608"/>
                </a:cubicBezTo>
                <a:cubicBezTo>
                  <a:pt x="1165" y="608"/>
                  <a:pt x="1164" y="608"/>
                  <a:pt x="1162" y="606"/>
                </a:cubicBezTo>
                <a:cubicBezTo>
                  <a:pt x="1149" y="597"/>
                  <a:pt x="1162" y="530"/>
                  <a:pt x="1165" y="518"/>
                </a:cubicBezTo>
                <a:cubicBezTo>
                  <a:pt x="1179" y="468"/>
                  <a:pt x="1224" y="445"/>
                  <a:pt x="1260" y="418"/>
                </a:cubicBezTo>
                <a:cubicBezTo>
                  <a:pt x="1266" y="413"/>
                  <a:pt x="1286" y="397"/>
                  <a:pt x="1290" y="391"/>
                </a:cubicBezTo>
                <a:cubicBezTo>
                  <a:pt x="1294" y="386"/>
                  <a:pt x="1295" y="378"/>
                  <a:pt x="1300" y="375"/>
                </a:cubicBezTo>
                <a:cubicBezTo>
                  <a:pt x="1304" y="374"/>
                  <a:pt x="1308" y="373"/>
                  <a:pt x="1312" y="372"/>
                </a:cubicBezTo>
                <a:cubicBezTo>
                  <a:pt x="1315" y="373"/>
                  <a:pt x="1318" y="374"/>
                  <a:pt x="1322" y="375"/>
                </a:cubicBezTo>
                <a:cubicBezTo>
                  <a:pt x="1323" y="380"/>
                  <a:pt x="1325" y="394"/>
                  <a:pt x="1322" y="400"/>
                </a:cubicBezTo>
                <a:close/>
                <a:moveTo>
                  <a:pt x="1212" y="389"/>
                </a:moveTo>
                <a:cubicBezTo>
                  <a:pt x="1207" y="392"/>
                  <a:pt x="1198" y="392"/>
                  <a:pt x="1193" y="395"/>
                </a:cubicBezTo>
                <a:cubicBezTo>
                  <a:pt x="1191" y="397"/>
                  <a:pt x="1190" y="399"/>
                  <a:pt x="1189" y="401"/>
                </a:cubicBezTo>
                <a:cubicBezTo>
                  <a:pt x="1184" y="402"/>
                  <a:pt x="1180" y="402"/>
                  <a:pt x="1175" y="403"/>
                </a:cubicBezTo>
                <a:cubicBezTo>
                  <a:pt x="1158" y="410"/>
                  <a:pt x="1126" y="436"/>
                  <a:pt x="1114" y="451"/>
                </a:cubicBezTo>
                <a:cubicBezTo>
                  <a:pt x="1093" y="478"/>
                  <a:pt x="1076" y="513"/>
                  <a:pt x="1060" y="545"/>
                </a:cubicBezTo>
                <a:cubicBezTo>
                  <a:pt x="1055" y="556"/>
                  <a:pt x="1054" y="571"/>
                  <a:pt x="1048" y="581"/>
                </a:cubicBezTo>
                <a:cubicBezTo>
                  <a:pt x="1040" y="598"/>
                  <a:pt x="1028" y="613"/>
                  <a:pt x="1019" y="628"/>
                </a:cubicBezTo>
                <a:cubicBezTo>
                  <a:pt x="1018" y="628"/>
                  <a:pt x="1017" y="628"/>
                  <a:pt x="1016" y="628"/>
                </a:cubicBezTo>
                <a:cubicBezTo>
                  <a:pt x="1012" y="624"/>
                  <a:pt x="1008" y="620"/>
                  <a:pt x="1005" y="616"/>
                </a:cubicBezTo>
                <a:cubicBezTo>
                  <a:pt x="1001" y="594"/>
                  <a:pt x="1007" y="567"/>
                  <a:pt x="1011" y="551"/>
                </a:cubicBezTo>
                <a:cubicBezTo>
                  <a:pt x="1016" y="534"/>
                  <a:pt x="1016" y="521"/>
                  <a:pt x="1021" y="507"/>
                </a:cubicBezTo>
                <a:cubicBezTo>
                  <a:pt x="1041" y="458"/>
                  <a:pt x="1080" y="420"/>
                  <a:pt x="1123" y="395"/>
                </a:cubicBezTo>
                <a:cubicBezTo>
                  <a:pt x="1140" y="387"/>
                  <a:pt x="1156" y="380"/>
                  <a:pt x="1173" y="373"/>
                </a:cubicBezTo>
                <a:cubicBezTo>
                  <a:pt x="1182" y="370"/>
                  <a:pt x="1187" y="370"/>
                  <a:pt x="1194" y="366"/>
                </a:cubicBezTo>
                <a:cubicBezTo>
                  <a:pt x="1200" y="368"/>
                  <a:pt x="1205" y="370"/>
                  <a:pt x="1210" y="371"/>
                </a:cubicBezTo>
                <a:cubicBezTo>
                  <a:pt x="1213" y="376"/>
                  <a:pt x="1214" y="383"/>
                  <a:pt x="1212" y="389"/>
                </a:cubicBezTo>
                <a:close/>
                <a:moveTo>
                  <a:pt x="1097" y="695"/>
                </a:moveTo>
                <a:cubicBezTo>
                  <a:pt x="1109" y="695"/>
                  <a:pt x="1130" y="692"/>
                  <a:pt x="1136" y="696"/>
                </a:cubicBezTo>
                <a:cubicBezTo>
                  <a:pt x="1139" y="698"/>
                  <a:pt x="1141" y="700"/>
                  <a:pt x="1142" y="704"/>
                </a:cubicBezTo>
                <a:cubicBezTo>
                  <a:pt x="1141" y="717"/>
                  <a:pt x="1117" y="742"/>
                  <a:pt x="1113" y="757"/>
                </a:cubicBezTo>
                <a:cubicBezTo>
                  <a:pt x="1110" y="767"/>
                  <a:pt x="1107" y="788"/>
                  <a:pt x="1099" y="791"/>
                </a:cubicBezTo>
                <a:cubicBezTo>
                  <a:pt x="1068" y="791"/>
                  <a:pt x="1037" y="791"/>
                  <a:pt x="1006" y="791"/>
                </a:cubicBezTo>
                <a:cubicBezTo>
                  <a:pt x="983" y="781"/>
                  <a:pt x="984" y="712"/>
                  <a:pt x="1001" y="694"/>
                </a:cubicBezTo>
                <a:cubicBezTo>
                  <a:pt x="1033" y="694"/>
                  <a:pt x="1065" y="695"/>
                  <a:pt x="1097" y="695"/>
                </a:cubicBezTo>
                <a:close/>
                <a:moveTo>
                  <a:pt x="1010" y="1089"/>
                </a:moveTo>
                <a:cubicBezTo>
                  <a:pt x="1023" y="1091"/>
                  <a:pt x="1037" y="1087"/>
                  <a:pt x="1047" y="1090"/>
                </a:cubicBezTo>
                <a:cubicBezTo>
                  <a:pt x="1053" y="1100"/>
                  <a:pt x="1048" y="1111"/>
                  <a:pt x="1050" y="1124"/>
                </a:cubicBezTo>
                <a:cubicBezTo>
                  <a:pt x="1053" y="1130"/>
                  <a:pt x="1055" y="1136"/>
                  <a:pt x="1058" y="1142"/>
                </a:cubicBezTo>
                <a:cubicBezTo>
                  <a:pt x="1058" y="1146"/>
                  <a:pt x="1057" y="1150"/>
                  <a:pt x="1056" y="1152"/>
                </a:cubicBezTo>
                <a:cubicBezTo>
                  <a:pt x="1052" y="1158"/>
                  <a:pt x="1013" y="1155"/>
                  <a:pt x="1001" y="1155"/>
                </a:cubicBezTo>
                <a:cubicBezTo>
                  <a:pt x="946" y="1155"/>
                  <a:pt x="885" y="1150"/>
                  <a:pt x="836" y="1156"/>
                </a:cubicBezTo>
                <a:cubicBezTo>
                  <a:pt x="819" y="1143"/>
                  <a:pt x="808" y="1120"/>
                  <a:pt x="787" y="1111"/>
                </a:cubicBezTo>
                <a:cubicBezTo>
                  <a:pt x="764" y="1101"/>
                  <a:pt x="733" y="1119"/>
                  <a:pt x="709" y="1110"/>
                </a:cubicBezTo>
                <a:cubicBezTo>
                  <a:pt x="695" y="1104"/>
                  <a:pt x="651" y="1067"/>
                  <a:pt x="649" y="1049"/>
                </a:cubicBezTo>
                <a:cubicBezTo>
                  <a:pt x="650" y="1048"/>
                  <a:pt x="651" y="1048"/>
                  <a:pt x="651" y="1047"/>
                </a:cubicBezTo>
                <a:cubicBezTo>
                  <a:pt x="662" y="1047"/>
                  <a:pt x="674" y="1058"/>
                  <a:pt x="682" y="1063"/>
                </a:cubicBezTo>
                <a:cubicBezTo>
                  <a:pt x="691" y="1065"/>
                  <a:pt x="700" y="1068"/>
                  <a:pt x="709" y="1071"/>
                </a:cubicBezTo>
                <a:cubicBezTo>
                  <a:pt x="729" y="1077"/>
                  <a:pt x="746" y="1065"/>
                  <a:pt x="769" y="1071"/>
                </a:cubicBezTo>
                <a:cubicBezTo>
                  <a:pt x="782" y="1073"/>
                  <a:pt x="795" y="1078"/>
                  <a:pt x="808" y="1083"/>
                </a:cubicBezTo>
                <a:cubicBezTo>
                  <a:pt x="811" y="1085"/>
                  <a:pt x="814" y="1088"/>
                  <a:pt x="816" y="1090"/>
                </a:cubicBezTo>
                <a:cubicBezTo>
                  <a:pt x="828" y="1089"/>
                  <a:pt x="840" y="1089"/>
                  <a:pt x="852" y="1088"/>
                </a:cubicBezTo>
                <a:cubicBezTo>
                  <a:pt x="904" y="1096"/>
                  <a:pt x="958" y="1081"/>
                  <a:pt x="1010" y="1089"/>
                </a:cubicBezTo>
                <a:close/>
                <a:moveTo>
                  <a:pt x="763" y="883"/>
                </a:moveTo>
                <a:cubicBezTo>
                  <a:pt x="760" y="886"/>
                  <a:pt x="757" y="888"/>
                  <a:pt x="754" y="891"/>
                </a:cubicBezTo>
                <a:cubicBezTo>
                  <a:pt x="749" y="891"/>
                  <a:pt x="744" y="892"/>
                  <a:pt x="739" y="892"/>
                </a:cubicBezTo>
                <a:cubicBezTo>
                  <a:pt x="720" y="899"/>
                  <a:pt x="683" y="908"/>
                  <a:pt x="668" y="889"/>
                </a:cubicBezTo>
                <a:cubicBezTo>
                  <a:pt x="668" y="885"/>
                  <a:pt x="668" y="881"/>
                  <a:pt x="668" y="877"/>
                </a:cubicBezTo>
                <a:cubicBezTo>
                  <a:pt x="673" y="874"/>
                  <a:pt x="681" y="875"/>
                  <a:pt x="687" y="873"/>
                </a:cubicBezTo>
                <a:cubicBezTo>
                  <a:pt x="708" y="864"/>
                  <a:pt x="733" y="859"/>
                  <a:pt x="750" y="847"/>
                </a:cubicBezTo>
                <a:cubicBezTo>
                  <a:pt x="764" y="837"/>
                  <a:pt x="777" y="823"/>
                  <a:pt x="787" y="810"/>
                </a:cubicBezTo>
                <a:cubicBezTo>
                  <a:pt x="794" y="801"/>
                  <a:pt x="798" y="791"/>
                  <a:pt x="806" y="785"/>
                </a:cubicBezTo>
                <a:cubicBezTo>
                  <a:pt x="807" y="785"/>
                  <a:pt x="808" y="785"/>
                  <a:pt x="808" y="785"/>
                </a:cubicBezTo>
                <a:cubicBezTo>
                  <a:pt x="809" y="786"/>
                  <a:pt x="810" y="786"/>
                  <a:pt x="811" y="787"/>
                </a:cubicBezTo>
                <a:cubicBezTo>
                  <a:pt x="823" y="842"/>
                  <a:pt x="794" y="865"/>
                  <a:pt x="763" y="883"/>
                </a:cubicBezTo>
                <a:close/>
                <a:moveTo>
                  <a:pt x="621" y="902"/>
                </a:moveTo>
                <a:cubicBezTo>
                  <a:pt x="620" y="903"/>
                  <a:pt x="619" y="903"/>
                  <a:pt x="617" y="904"/>
                </a:cubicBezTo>
                <a:cubicBezTo>
                  <a:pt x="615" y="904"/>
                  <a:pt x="612" y="903"/>
                  <a:pt x="610" y="903"/>
                </a:cubicBezTo>
                <a:cubicBezTo>
                  <a:pt x="603" y="899"/>
                  <a:pt x="599" y="887"/>
                  <a:pt x="601" y="879"/>
                </a:cubicBezTo>
                <a:cubicBezTo>
                  <a:pt x="604" y="877"/>
                  <a:pt x="607" y="876"/>
                  <a:pt x="610" y="874"/>
                </a:cubicBezTo>
                <a:cubicBezTo>
                  <a:pt x="626" y="874"/>
                  <a:pt x="625" y="892"/>
                  <a:pt x="621" y="902"/>
                </a:cubicBezTo>
                <a:close/>
                <a:moveTo>
                  <a:pt x="601" y="911"/>
                </a:moveTo>
                <a:cubicBezTo>
                  <a:pt x="606" y="918"/>
                  <a:pt x="603" y="928"/>
                  <a:pt x="601" y="937"/>
                </a:cubicBezTo>
                <a:cubicBezTo>
                  <a:pt x="580" y="947"/>
                  <a:pt x="569" y="916"/>
                  <a:pt x="586" y="903"/>
                </a:cubicBezTo>
                <a:cubicBezTo>
                  <a:pt x="594" y="904"/>
                  <a:pt x="595" y="908"/>
                  <a:pt x="601" y="911"/>
                </a:cubicBezTo>
                <a:close/>
                <a:moveTo>
                  <a:pt x="593" y="947"/>
                </a:moveTo>
                <a:cubicBezTo>
                  <a:pt x="618" y="941"/>
                  <a:pt x="627" y="918"/>
                  <a:pt x="633" y="892"/>
                </a:cubicBezTo>
                <a:cubicBezTo>
                  <a:pt x="634" y="883"/>
                  <a:pt x="631" y="876"/>
                  <a:pt x="634" y="868"/>
                </a:cubicBezTo>
                <a:cubicBezTo>
                  <a:pt x="635" y="868"/>
                  <a:pt x="636" y="868"/>
                  <a:pt x="638" y="868"/>
                </a:cubicBezTo>
                <a:cubicBezTo>
                  <a:pt x="641" y="872"/>
                  <a:pt x="645" y="876"/>
                  <a:pt x="649" y="879"/>
                </a:cubicBezTo>
                <a:cubicBezTo>
                  <a:pt x="663" y="917"/>
                  <a:pt x="641" y="961"/>
                  <a:pt x="618" y="973"/>
                </a:cubicBezTo>
                <a:cubicBezTo>
                  <a:pt x="601" y="982"/>
                  <a:pt x="570" y="977"/>
                  <a:pt x="560" y="963"/>
                </a:cubicBezTo>
                <a:cubicBezTo>
                  <a:pt x="558" y="956"/>
                  <a:pt x="556" y="949"/>
                  <a:pt x="555" y="942"/>
                </a:cubicBezTo>
                <a:cubicBezTo>
                  <a:pt x="555" y="941"/>
                  <a:pt x="555" y="941"/>
                  <a:pt x="555" y="941"/>
                </a:cubicBezTo>
                <a:cubicBezTo>
                  <a:pt x="566" y="937"/>
                  <a:pt x="576" y="950"/>
                  <a:pt x="593" y="947"/>
                </a:cubicBezTo>
                <a:close/>
                <a:moveTo>
                  <a:pt x="549" y="1080"/>
                </a:moveTo>
                <a:cubicBezTo>
                  <a:pt x="546" y="1092"/>
                  <a:pt x="539" y="1109"/>
                  <a:pt x="526" y="1111"/>
                </a:cubicBezTo>
                <a:cubicBezTo>
                  <a:pt x="517" y="1104"/>
                  <a:pt x="523" y="1094"/>
                  <a:pt x="519" y="1081"/>
                </a:cubicBezTo>
                <a:cubicBezTo>
                  <a:pt x="502" y="1030"/>
                  <a:pt x="521" y="1014"/>
                  <a:pt x="539" y="980"/>
                </a:cubicBezTo>
                <a:cubicBezTo>
                  <a:pt x="539" y="978"/>
                  <a:pt x="539" y="977"/>
                  <a:pt x="539" y="976"/>
                </a:cubicBezTo>
                <a:cubicBezTo>
                  <a:pt x="527" y="978"/>
                  <a:pt x="527" y="987"/>
                  <a:pt x="521" y="996"/>
                </a:cubicBezTo>
                <a:cubicBezTo>
                  <a:pt x="519" y="998"/>
                  <a:pt x="517" y="1000"/>
                  <a:pt x="514" y="1001"/>
                </a:cubicBezTo>
                <a:cubicBezTo>
                  <a:pt x="513" y="1005"/>
                  <a:pt x="512" y="1009"/>
                  <a:pt x="511" y="1013"/>
                </a:cubicBezTo>
                <a:cubicBezTo>
                  <a:pt x="509" y="1015"/>
                  <a:pt x="507" y="1017"/>
                  <a:pt x="505" y="1020"/>
                </a:cubicBezTo>
                <a:cubicBezTo>
                  <a:pt x="500" y="1034"/>
                  <a:pt x="504" y="1056"/>
                  <a:pt x="502" y="1071"/>
                </a:cubicBezTo>
                <a:cubicBezTo>
                  <a:pt x="501" y="1071"/>
                  <a:pt x="501" y="1071"/>
                  <a:pt x="501" y="1072"/>
                </a:cubicBezTo>
                <a:cubicBezTo>
                  <a:pt x="500" y="1072"/>
                  <a:pt x="500" y="1072"/>
                  <a:pt x="499" y="1072"/>
                </a:cubicBezTo>
                <a:cubicBezTo>
                  <a:pt x="487" y="1063"/>
                  <a:pt x="489" y="1056"/>
                  <a:pt x="486" y="1037"/>
                </a:cubicBezTo>
                <a:cubicBezTo>
                  <a:pt x="477" y="985"/>
                  <a:pt x="508" y="979"/>
                  <a:pt x="526" y="952"/>
                </a:cubicBezTo>
                <a:cubicBezTo>
                  <a:pt x="531" y="954"/>
                  <a:pt x="535" y="956"/>
                  <a:pt x="539" y="959"/>
                </a:cubicBezTo>
                <a:cubicBezTo>
                  <a:pt x="539" y="964"/>
                  <a:pt x="540" y="969"/>
                  <a:pt x="540" y="975"/>
                </a:cubicBezTo>
                <a:cubicBezTo>
                  <a:pt x="587" y="983"/>
                  <a:pt x="557" y="1053"/>
                  <a:pt x="549" y="1080"/>
                </a:cubicBezTo>
                <a:close/>
                <a:moveTo>
                  <a:pt x="468" y="1260"/>
                </a:moveTo>
                <a:cubicBezTo>
                  <a:pt x="466" y="1262"/>
                  <a:pt x="466" y="1262"/>
                  <a:pt x="464" y="1263"/>
                </a:cubicBezTo>
                <a:cubicBezTo>
                  <a:pt x="462" y="1263"/>
                  <a:pt x="461" y="1264"/>
                  <a:pt x="459" y="1264"/>
                </a:cubicBezTo>
                <a:cubicBezTo>
                  <a:pt x="455" y="1261"/>
                  <a:pt x="452" y="1258"/>
                  <a:pt x="449" y="1255"/>
                </a:cubicBezTo>
                <a:cubicBezTo>
                  <a:pt x="443" y="1253"/>
                  <a:pt x="440" y="1256"/>
                  <a:pt x="434" y="1254"/>
                </a:cubicBezTo>
                <a:cubicBezTo>
                  <a:pt x="420" y="1252"/>
                  <a:pt x="405" y="1243"/>
                  <a:pt x="385" y="1247"/>
                </a:cubicBezTo>
                <a:cubicBezTo>
                  <a:pt x="375" y="1249"/>
                  <a:pt x="370" y="1254"/>
                  <a:pt x="356" y="1254"/>
                </a:cubicBezTo>
                <a:cubicBezTo>
                  <a:pt x="356" y="1252"/>
                  <a:pt x="355" y="1251"/>
                  <a:pt x="354" y="1250"/>
                </a:cubicBezTo>
                <a:cubicBezTo>
                  <a:pt x="354" y="1248"/>
                  <a:pt x="354" y="1245"/>
                  <a:pt x="353" y="1243"/>
                </a:cubicBezTo>
                <a:cubicBezTo>
                  <a:pt x="362" y="1231"/>
                  <a:pt x="385" y="1222"/>
                  <a:pt x="401" y="1218"/>
                </a:cubicBezTo>
                <a:cubicBezTo>
                  <a:pt x="406" y="1218"/>
                  <a:pt x="411" y="1217"/>
                  <a:pt x="416" y="1217"/>
                </a:cubicBezTo>
                <a:cubicBezTo>
                  <a:pt x="422" y="1217"/>
                  <a:pt x="428" y="1217"/>
                  <a:pt x="434" y="1217"/>
                </a:cubicBezTo>
                <a:cubicBezTo>
                  <a:pt x="444" y="1220"/>
                  <a:pt x="463" y="1249"/>
                  <a:pt x="468" y="1260"/>
                </a:cubicBezTo>
                <a:close/>
                <a:moveTo>
                  <a:pt x="431" y="1332"/>
                </a:moveTo>
                <a:cubicBezTo>
                  <a:pt x="451" y="1328"/>
                  <a:pt x="478" y="1329"/>
                  <a:pt x="494" y="1320"/>
                </a:cubicBezTo>
                <a:cubicBezTo>
                  <a:pt x="496" y="1320"/>
                  <a:pt x="498" y="1320"/>
                  <a:pt x="500" y="1321"/>
                </a:cubicBezTo>
                <a:cubicBezTo>
                  <a:pt x="505" y="1323"/>
                  <a:pt x="503" y="1327"/>
                  <a:pt x="505" y="1331"/>
                </a:cubicBezTo>
                <a:cubicBezTo>
                  <a:pt x="512" y="1343"/>
                  <a:pt x="515" y="1346"/>
                  <a:pt x="506" y="1359"/>
                </a:cubicBezTo>
                <a:cubicBezTo>
                  <a:pt x="510" y="1365"/>
                  <a:pt x="531" y="1372"/>
                  <a:pt x="537" y="1382"/>
                </a:cubicBezTo>
                <a:cubicBezTo>
                  <a:pt x="541" y="1386"/>
                  <a:pt x="547" y="1395"/>
                  <a:pt x="548" y="1399"/>
                </a:cubicBezTo>
                <a:cubicBezTo>
                  <a:pt x="549" y="1404"/>
                  <a:pt x="550" y="1408"/>
                  <a:pt x="550" y="1413"/>
                </a:cubicBezTo>
                <a:cubicBezTo>
                  <a:pt x="553" y="1416"/>
                  <a:pt x="555" y="1419"/>
                  <a:pt x="558" y="1422"/>
                </a:cubicBezTo>
                <a:cubicBezTo>
                  <a:pt x="558" y="1427"/>
                  <a:pt x="558" y="1432"/>
                  <a:pt x="558" y="1438"/>
                </a:cubicBezTo>
                <a:cubicBezTo>
                  <a:pt x="561" y="1446"/>
                  <a:pt x="567" y="1449"/>
                  <a:pt x="566" y="1461"/>
                </a:cubicBezTo>
                <a:cubicBezTo>
                  <a:pt x="566" y="1461"/>
                  <a:pt x="565" y="1462"/>
                  <a:pt x="565" y="1462"/>
                </a:cubicBezTo>
                <a:cubicBezTo>
                  <a:pt x="564" y="1462"/>
                  <a:pt x="563" y="1462"/>
                  <a:pt x="562" y="1462"/>
                </a:cubicBezTo>
                <a:cubicBezTo>
                  <a:pt x="544" y="1448"/>
                  <a:pt x="534" y="1426"/>
                  <a:pt x="521" y="1406"/>
                </a:cubicBezTo>
                <a:cubicBezTo>
                  <a:pt x="510" y="1389"/>
                  <a:pt x="490" y="1379"/>
                  <a:pt x="478" y="1360"/>
                </a:cubicBezTo>
                <a:cubicBezTo>
                  <a:pt x="479" y="1358"/>
                  <a:pt x="480" y="1355"/>
                  <a:pt x="481" y="1352"/>
                </a:cubicBezTo>
                <a:cubicBezTo>
                  <a:pt x="475" y="1344"/>
                  <a:pt x="449" y="1344"/>
                  <a:pt x="437" y="1345"/>
                </a:cubicBezTo>
                <a:cubicBezTo>
                  <a:pt x="434" y="1342"/>
                  <a:pt x="432" y="1339"/>
                  <a:pt x="431" y="1334"/>
                </a:cubicBezTo>
                <a:cubicBezTo>
                  <a:pt x="431" y="1333"/>
                  <a:pt x="431" y="1333"/>
                  <a:pt x="431" y="1332"/>
                </a:cubicBezTo>
                <a:close/>
                <a:moveTo>
                  <a:pt x="540" y="1459"/>
                </a:moveTo>
                <a:cubicBezTo>
                  <a:pt x="539" y="1461"/>
                  <a:pt x="538" y="1462"/>
                  <a:pt x="537" y="1463"/>
                </a:cubicBezTo>
                <a:cubicBezTo>
                  <a:pt x="525" y="1465"/>
                  <a:pt x="525" y="1456"/>
                  <a:pt x="516" y="1454"/>
                </a:cubicBezTo>
                <a:cubicBezTo>
                  <a:pt x="498" y="1449"/>
                  <a:pt x="450" y="1411"/>
                  <a:pt x="442" y="1395"/>
                </a:cubicBezTo>
                <a:cubicBezTo>
                  <a:pt x="442" y="1392"/>
                  <a:pt x="441" y="1390"/>
                  <a:pt x="441" y="1387"/>
                </a:cubicBezTo>
                <a:cubicBezTo>
                  <a:pt x="438" y="1379"/>
                  <a:pt x="427" y="1372"/>
                  <a:pt x="433" y="1358"/>
                </a:cubicBezTo>
                <a:cubicBezTo>
                  <a:pt x="451" y="1359"/>
                  <a:pt x="461" y="1374"/>
                  <a:pt x="472" y="1382"/>
                </a:cubicBezTo>
                <a:cubicBezTo>
                  <a:pt x="494" y="1398"/>
                  <a:pt x="531" y="1432"/>
                  <a:pt x="540" y="1459"/>
                </a:cubicBezTo>
                <a:close/>
                <a:moveTo>
                  <a:pt x="434" y="1408"/>
                </a:moveTo>
                <a:cubicBezTo>
                  <a:pt x="440" y="1412"/>
                  <a:pt x="443" y="1418"/>
                  <a:pt x="448" y="1423"/>
                </a:cubicBezTo>
                <a:cubicBezTo>
                  <a:pt x="456" y="1430"/>
                  <a:pt x="464" y="1437"/>
                  <a:pt x="473" y="1444"/>
                </a:cubicBezTo>
                <a:cubicBezTo>
                  <a:pt x="481" y="1451"/>
                  <a:pt x="491" y="1452"/>
                  <a:pt x="500" y="1459"/>
                </a:cubicBezTo>
                <a:cubicBezTo>
                  <a:pt x="503" y="1461"/>
                  <a:pt x="504" y="1464"/>
                  <a:pt x="508" y="1466"/>
                </a:cubicBezTo>
                <a:cubicBezTo>
                  <a:pt x="511" y="1466"/>
                  <a:pt x="515" y="1466"/>
                  <a:pt x="518" y="1467"/>
                </a:cubicBezTo>
                <a:cubicBezTo>
                  <a:pt x="521" y="1469"/>
                  <a:pt x="524" y="1471"/>
                  <a:pt x="527" y="1474"/>
                </a:cubicBezTo>
                <a:cubicBezTo>
                  <a:pt x="533" y="1475"/>
                  <a:pt x="539" y="1475"/>
                  <a:pt x="545" y="1476"/>
                </a:cubicBezTo>
                <a:cubicBezTo>
                  <a:pt x="548" y="1477"/>
                  <a:pt x="550" y="1481"/>
                  <a:pt x="554" y="1482"/>
                </a:cubicBezTo>
                <a:cubicBezTo>
                  <a:pt x="555" y="1484"/>
                  <a:pt x="556" y="1486"/>
                  <a:pt x="557" y="1488"/>
                </a:cubicBezTo>
                <a:cubicBezTo>
                  <a:pt x="555" y="1491"/>
                  <a:pt x="511" y="1493"/>
                  <a:pt x="502" y="1490"/>
                </a:cubicBezTo>
                <a:cubicBezTo>
                  <a:pt x="500" y="1488"/>
                  <a:pt x="498" y="1486"/>
                  <a:pt x="497" y="1484"/>
                </a:cubicBezTo>
                <a:cubicBezTo>
                  <a:pt x="492" y="1483"/>
                  <a:pt x="486" y="1482"/>
                  <a:pt x="481" y="1480"/>
                </a:cubicBezTo>
                <a:cubicBezTo>
                  <a:pt x="465" y="1471"/>
                  <a:pt x="431" y="1436"/>
                  <a:pt x="431" y="1411"/>
                </a:cubicBezTo>
                <a:cubicBezTo>
                  <a:pt x="432" y="1410"/>
                  <a:pt x="433" y="1409"/>
                  <a:pt x="434" y="1408"/>
                </a:cubicBezTo>
                <a:close/>
                <a:moveTo>
                  <a:pt x="497" y="1495"/>
                </a:moveTo>
                <a:cubicBezTo>
                  <a:pt x="501" y="1497"/>
                  <a:pt x="505" y="1501"/>
                  <a:pt x="511" y="1502"/>
                </a:cubicBezTo>
                <a:cubicBezTo>
                  <a:pt x="522" y="1505"/>
                  <a:pt x="543" y="1503"/>
                  <a:pt x="548" y="1512"/>
                </a:cubicBezTo>
                <a:cubicBezTo>
                  <a:pt x="548" y="1513"/>
                  <a:pt x="548" y="1515"/>
                  <a:pt x="548" y="1517"/>
                </a:cubicBezTo>
                <a:cubicBezTo>
                  <a:pt x="548" y="1517"/>
                  <a:pt x="547" y="1518"/>
                  <a:pt x="546" y="1519"/>
                </a:cubicBezTo>
                <a:cubicBezTo>
                  <a:pt x="521" y="1523"/>
                  <a:pt x="488" y="1512"/>
                  <a:pt x="460" y="1517"/>
                </a:cubicBezTo>
                <a:cubicBezTo>
                  <a:pt x="455" y="1520"/>
                  <a:pt x="451" y="1523"/>
                  <a:pt x="446" y="1525"/>
                </a:cubicBezTo>
                <a:cubicBezTo>
                  <a:pt x="440" y="1526"/>
                  <a:pt x="434" y="1526"/>
                  <a:pt x="428" y="1527"/>
                </a:cubicBezTo>
                <a:cubicBezTo>
                  <a:pt x="425" y="1530"/>
                  <a:pt x="422" y="1532"/>
                  <a:pt x="418" y="1535"/>
                </a:cubicBezTo>
                <a:cubicBezTo>
                  <a:pt x="413" y="1535"/>
                  <a:pt x="408" y="1535"/>
                  <a:pt x="404" y="1536"/>
                </a:cubicBezTo>
                <a:cubicBezTo>
                  <a:pt x="396" y="1538"/>
                  <a:pt x="381" y="1555"/>
                  <a:pt x="378" y="1535"/>
                </a:cubicBezTo>
                <a:cubicBezTo>
                  <a:pt x="397" y="1507"/>
                  <a:pt x="406" y="1500"/>
                  <a:pt x="439" y="1485"/>
                </a:cubicBezTo>
                <a:cubicBezTo>
                  <a:pt x="461" y="1487"/>
                  <a:pt x="477" y="1488"/>
                  <a:pt x="497" y="1495"/>
                </a:cubicBezTo>
                <a:close/>
                <a:moveTo>
                  <a:pt x="470" y="1651"/>
                </a:moveTo>
                <a:cubicBezTo>
                  <a:pt x="476" y="1644"/>
                  <a:pt x="477" y="1635"/>
                  <a:pt x="485" y="1630"/>
                </a:cubicBezTo>
                <a:cubicBezTo>
                  <a:pt x="487" y="1630"/>
                  <a:pt x="489" y="1631"/>
                  <a:pt x="492" y="1631"/>
                </a:cubicBezTo>
                <a:cubicBezTo>
                  <a:pt x="498" y="1641"/>
                  <a:pt x="492" y="1652"/>
                  <a:pt x="496" y="1666"/>
                </a:cubicBezTo>
                <a:cubicBezTo>
                  <a:pt x="500" y="1679"/>
                  <a:pt x="514" y="1693"/>
                  <a:pt x="521" y="1705"/>
                </a:cubicBezTo>
                <a:cubicBezTo>
                  <a:pt x="525" y="1712"/>
                  <a:pt x="520" y="1719"/>
                  <a:pt x="527" y="1723"/>
                </a:cubicBezTo>
                <a:cubicBezTo>
                  <a:pt x="536" y="1727"/>
                  <a:pt x="553" y="1718"/>
                  <a:pt x="560" y="1714"/>
                </a:cubicBezTo>
                <a:cubicBezTo>
                  <a:pt x="563" y="1716"/>
                  <a:pt x="565" y="1718"/>
                  <a:pt x="568" y="1720"/>
                </a:cubicBezTo>
                <a:cubicBezTo>
                  <a:pt x="577" y="1734"/>
                  <a:pt x="556" y="1740"/>
                  <a:pt x="547" y="1746"/>
                </a:cubicBezTo>
                <a:cubicBezTo>
                  <a:pt x="546" y="1748"/>
                  <a:pt x="544" y="1750"/>
                  <a:pt x="543" y="1752"/>
                </a:cubicBezTo>
                <a:cubicBezTo>
                  <a:pt x="538" y="1753"/>
                  <a:pt x="533" y="1754"/>
                  <a:pt x="529" y="1754"/>
                </a:cubicBezTo>
                <a:cubicBezTo>
                  <a:pt x="526" y="1757"/>
                  <a:pt x="523" y="1760"/>
                  <a:pt x="520" y="1762"/>
                </a:cubicBezTo>
                <a:cubicBezTo>
                  <a:pt x="516" y="1763"/>
                  <a:pt x="512" y="1763"/>
                  <a:pt x="508" y="1763"/>
                </a:cubicBezTo>
                <a:cubicBezTo>
                  <a:pt x="506" y="1766"/>
                  <a:pt x="504" y="1768"/>
                  <a:pt x="502" y="1770"/>
                </a:cubicBezTo>
                <a:cubicBezTo>
                  <a:pt x="498" y="1771"/>
                  <a:pt x="494" y="1772"/>
                  <a:pt x="490" y="1773"/>
                </a:cubicBezTo>
                <a:cubicBezTo>
                  <a:pt x="476" y="1783"/>
                  <a:pt x="457" y="1801"/>
                  <a:pt x="447" y="1815"/>
                </a:cubicBezTo>
                <a:cubicBezTo>
                  <a:pt x="443" y="1822"/>
                  <a:pt x="440" y="1830"/>
                  <a:pt x="435" y="1835"/>
                </a:cubicBezTo>
                <a:cubicBezTo>
                  <a:pt x="422" y="1838"/>
                  <a:pt x="412" y="1831"/>
                  <a:pt x="408" y="1822"/>
                </a:cubicBezTo>
                <a:cubicBezTo>
                  <a:pt x="404" y="1812"/>
                  <a:pt x="411" y="1803"/>
                  <a:pt x="413" y="1796"/>
                </a:cubicBezTo>
                <a:cubicBezTo>
                  <a:pt x="414" y="1786"/>
                  <a:pt x="414" y="1777"/>
                  <a:pt x="415" y="1767"/>
                </a:cubicBezTo>
                <a:cubicBezTo>
                  <a:pt x="425" y="1706"/>
                  <a:pt x="442" y="1691"/>
                  <a:pt x="470" y="1651"/>
                </a:cubicBezTo>
                <a:close/>
                <a:moveTo>
                  <a:pt x="407" y="1896"/>
                </a:moveTo>
                <a:cubicBezTo>
                  <a:pt x="408" y="1896"/>
                  <a:pt x="408" y="1896"/>
                  <a:pt x="409" y="1896"/>
                </a:cubicBezTo>
                <a:cubicBezTo>
                  <a:pt x="418" y="1905"/>
                  <a:pt x="419" y="1924"/>
                  <a:pt x="427" y="1935"/>
                </a:cubicBezTo>
                <a:cubicBezTo>
                  <a:pt x="436" y="1946"/>
                  <a:pt x="451" y="1948"/>
                  <a:pt x="464" y="1956"/>
                </a:cubicBezTo>
                <a:cubicBezTo>
                  <a:pt x="470" y="1961"/>
                  <a:pt x="475" y="1969"/>
                  <a:pt x="481" y="1974"/>
                </a:cubicBezTo>
                <a:cubicBezTo>
                  <a:pt x="485" y="1977"/>
                  <a:pt x="498" y="1989"/>
                  <a:pt x="492" y="1997"/>
                </a:cubicBezTo>
                <a:cubicBezTo>
                  <a:pt x="488" y="1998"/>
                  <a:pt x="483" y="1999"/>
                  <a:pt x="478" y="1999"/>
                </a:cubicBezTo>
                <a:cubicBezTo>
                  <a:pt x="472" y="2003"/>
                  <a:pt x="473" y="2008"/>
                  <a:pt x="462" y="2008"/>
                </a:cubicBezTo>
                <a:cubicBezTo>
                  <a:pt x="453" y="1999"/>
                  <a:pt x="449" y="1987"/>
                  <a:pt x="441" y="1977"/>
                </a:cubicBezTo>
                <a:cubicBezTo>
                  <a:pt x="429" y="1961"/>
                  <a:pt x="414" y="1949"/>
                  <a:pt x="407" y="1929"/>
                </a:cubicBezTo>
                <a:cubicBezTo>
                  <a:pt x="403" y="1920"/>
                  <a:pt x="403" y="1904"/>
                  <a:pt x="407" y="1896"/>
                </a:cubicBezTo>
                <a:close/>
                <a:moveTo>
                  <a:pt x="441" y="2103"/>
                </a:moveTo>
                <a:cubicBezTo>
                  <a:pt x="454" y="2092"/>
                  <a:pt x="464" y="2075"/>
                  <a:pt x="481" y="2068"/>
                </a:cubicBezTo>
                <a:cubicBezTo>
                  <a:pt x="493" y="2064"/>
                  <a:pt x="514" y="2065"/>
                  <a:pt x="528" y="2060"/>
                </a:cubicBezTo>
                <a:cubicBezTo>
                  <a:pt x="561" y="2061"/>
                  <a:pt x="580" y="2082"/>
                  <a:pt x="592" y="2105"/>
                </a:cubicBezTo>
                <a:cubicBezTo>
                  <a:pt x="583" y="2122"/>
                  <a:pt x="554" y="2105"/>
                  <a:pt x="540" y="2112"/>
                </a:cubicBezTo>
                <a:cubicBezTo>
                  <a:pt x="538" y="2113"/>
                  <a:pt x="539" y="2112"/>
                  <a:pt x="538" y="2114"/>
                </a:cubicBezTo>
                <a:cubicBezTo>
                  <a:pt x="546" y="2124"/>
                  <a:pt x="557" y="2131"/>
                  <a:pt x="566" y="2140"/>
                </a:cubicBezTo>
                <a:cubicBezTo>
                  <a:pt x="566" y="2141"/>
                  <a:pt x="566" y="2142"/>
                  <a:pt x="566" y="2142"/>
                </a:cubicBezTo>
                <a:cubicBezTo>
                  <a:pt x="561" y="2146"/>
                  <a:pt x="542" y="2154"/>
                  <a:pt x="536" y="2153"/>
                </a:cubicBezTo>
                <a:cubicBezTo>
                  <a:pt x="535" y="2155"/>
                  <a:pt x="534" y="2157"/>
                  <a:pt x="533" y="2158"/>
                </a:cubicBezTo>
                <a:cubicBezTo>
                  <a:pt x="542" y="2172"/>
                  <a:pt x="573" y="2156"/>
                  <a:pt x="576" y="2177"/>
                </a:cubicBezTo>
                <a:cubicBezTo>
                  <a:pt x="565" y="2188"/>
                  <a:pt x="562" y="2185"/>
                  <a:pt x="548" y="2190"/>
                </a:cubicBezTo>
                <a:cubicBezTo>
                  <a:pt x="500" y="2211"/>
                  <a:pt x="476" y="2177"/>
                  <a:pt x="446" y="2155"/>
                </a:cubicBezTo>
                <a:cubicBezTo>
                  <a:pt x="435" y="2146"/>
                  <a:pt x="422" y="2141"/>
                  <a:pt x="416" y="2126"/>
                </a:cubicBezTo>
                <a:cubicBezTo>
                  <a:pt x="417" y="2113"/>
                  <a:pt x="433" y="2109"/>
                  <a:pt x="441" y="2103"/>
                </a:cubicBezTo>
                <a:close/>
                <a:moveTo>
                  <a:pt x="581" y="2218"/>
                </a:moveTo>
                <a:cubicBezTo>
                  <a:pt x="584" y="2219"/>
                  <a:pt x="587" y="2220"/>
                  <a:pt x="590" y="2221"/>
                </a:cubicBezTo>
                <a:cubicBezTo>
                  <a:pt x="590" y="2221"/>
                  <a:pt x="590" y="2222"/>
                  <a:pt x="590" y="2222"/>
                </a:cubicBezTo>
                <a:cubicBezTo>
                  <a:pt x="588" y="2235"/>
                  <a:pt x="580" y="2247"/>
                  <a:pt x="580" y="2261"/>
                </a:cubicBezTo>
                <a:cubicBezTo>
                  <a:pt x="591" y="2263"/>
                  <a:pt x="603" y="2243"/>
                  <a:pt x="611" y="2236"/>
                </a:cubicBezTo>
                <a:cubicBezTo>
                  <a:pt x="612" y="2237"/>
                  <a:pt x="614" y="2237"/>
                  <a:pt x="616" y="2238"/>
                </a:cubicBezTo>
                <a:cubicBezTo>
                  <a:pt x="623" y="2242"/>
                  <a:pt x="616" y="2264"/>
                  <a:pt x="617" y="2275"/>
                </a:cubicBezTo>
                <a:cubicBezTo>
                  <a:pt x="617" y="2275"/>
                  <a:pt x="618" y="2276"/>
                  <a:pt x="619" y="2276"/>
                </a:cubicBezTo>
                <a:cubicBezTo>
                  <a:pt x="631" y="2267"/>
                  <a:pt x="633" y="2251"/>
                  <a:pt x="643" y="2240"/>
                </a:cubicBezTo>
                <a:cubicBezTo>
                  <a:pt x="644" y="2240"/>
                  <a:pt x="645" y="2240"/>
                  <a:pt x="646" y="2240"/>
                </a:cubicBezTo>
                <a:cubicBezTo>
                  <a:pt x="649" y="2248"/>
                  <a:pt x="653" y="2256"/>
                  <a:pt x="657" y="2265"/>
                </a:cubicBezTo>
                <a:cubicBezTo>
                  <a:pt x="670" y="2307"/>
                  <a:pt x="637" y="2337"/>
                  <a:pt x="617" y="2352"/>
                </a:cubicBezTo>
                <a:cubicBezTo>
                  <a:pt x="609" y="2357"/>
                  <a:pt x="598" y="2361"/>
                  <a:pt x="594" y="2370"/>
                </a:cubicBezTo>
                <a:cubicBezTo>
                  <a:pt x="591" y="2372"/>
                  <a:pt x="591" y="2373"/>
                  <a:pt x="586" y="2373"/>
                </a:cubicBezTo>
                <a:cubicBezTo>
                  <a:pt x="578" y="2366"/>
                  <a:pt x="574" y="2356"/>
                  <a:pt x="568" y="2348"/>
                </a:cubicBezTo>
                <a:cubicBezTo>
                  <a:pt x="560" y="2337"/>
                  <a:pt x="549" y="2327"/>
                  <a:pt x="542" y="2314"/>
                </a:cubicBezTo>
                <a:cubicBezTo>
                  <a:pt x="541" y="2307"/>
                  <a:pt x="541" y="2300"/>
                  <a:pt x="540" y="2293"/>
                </a:cubicBezTo>
                <a:cubicBezTo>
                  <a:pt x="533" y="2255"/>
                  <a:pt x="560" y="2232"/>
                  <a:pt x="581" y="2218"/>
                </a:cubicBezTo>
                <a:close/>
                <a:moveTo>
                  <a:pt x="573" y="2439"/>
                </a:moveTo>
                <a:cubicBezTo>
                  <a:pt x="588" y="2442"/>
                  <a:pt x="604" y="2452"/>
                  <a:pt x="618" y="2456"/>
                </a:cubicBezTo>
                <a:cubicBezTo>
                  <a:pt x="652" y="2464"/>
                  <a:pt x="696" y="2456"/>
                  <a:pt x="683" y="2504"/>
                </a:cubicBezTo>
                <a:cubicBezTo>
                  <a:pt x="677" y="2508"/>
                  <a:pt x="655" y="2511"/>
                  <a:pt x="644" y="2507"/>
                </a:cubicBezTo>
                <a:cubicBezTo>
                  <a:pt x="624" y="2497"/>
                  <a:pt x="617" y="2477"/>
                  <a:pt x="601" y="2464"/>
                </a:cubicBezTo>
                <a:cubicBezTo>
                  <a:pt x="595" y="2460"/>
                  <a:pt x="589" y="2457"/>
                  <a:pt x="582" y="2453"/>
                </a:cubicBezTo>
                <a:cubicBezTo>
                  <a:pt x="578" y="2450"/>
                  <a:pt x="579" y="2445"/>
                  <a:pt x="572" y="2443"/>
                </a:cubicBezTo>
                <a:cubicBezTo>
                  <a:pt x="572" y="2442"/>
                  <a:pt x="572" y="2441"/>
                  <a:pt x="571" y="2440"/>
                </a:cubicBezTo>
                <a:cubicBezTo>
                  <a:pt x="572" y="2439"/>
                  <a:pt x="572" y="2439"/>
                  <a:pt x="573" y="2439"/>
                </a:cubicBezTo>
                <a:close/>
                <a:moveTo>
                  <a:pt x="796" y="2180"/>
                </a:moveTo>
                <a:cubicBezTo>
                  <a:pt x="778" y="2182"/>
                  <a:pt x="766" y="2178"/>
                  <a:pt x="755" y="2172"/>
                </a:cubicBezTo>
                <a:cubicBezTo>
                  <a:pt x="752" y="2170"/>
                  <a:pt x="751" y="2166"/>
                  <a:pt x="752" y="2161"/>
                </a:cubicBezTo>
                <a:cubicBezTo>
                  <a:pt x="761" y="2156"/>
                  <a:pt x="775" y="2157"/>
                  <a:pt x="783" y="2152"/>
                </a:cubicBezTo>
                <a:cubicBezTo>
                  <a:pt x="783" y="2151"/>
                  <a:pt x="783" y="2150"/>
                  <a:pt x="784" y="2149"/>
                </a:cubicBezTo>
                <a:cubicBezTo>
                  <a:pt x="783" y="2148"/>
                  <a:pt x="783" y="2148"/>
                  <a:pt x="783" y="2148"/>
                </a:cubicBezTo>
                <a:cubicBezTo>
                  <a:pt x="778" y="2142"/>
                  <a:pt x="764" y="2147"/>
                  <a:pt x="760" y="2140"/>
                </a:cubicBezTo>
                <a:cubicBezTo>
                  <a:pt x="761" y="2132"/>
                  <a:pt x="772" y="2121"/>
                  <a:pt x="779" y="2119"/>
                </a:cubicBezTo>
                <a:cubicBezTo>
                  <a:pt x="781" y="2116"/>
                  <a:pt x="782" y="2116"/>
                  <a:pt x="782" y="2111"/>
                </a:cubicBezTo>
                <a:cubicBezTo>
                  <a:pt x="781" y="2110"/>
                  <a:pt x="780" y="2110"/>
                  <a:pt x="779" y="2109"/>
                </a:cubicBezTo>
                <a:cubicBezTo>
                  <a:pt x="770" y="2106"/>
                  <a:pt x="769" y="2114"/>
                  <a:pt x="763" y="2116"/>
                </a:cubicBezTo>
                <a:cubicBezTo>
                  <a:pt x="754" y="2116"/>
                  <a:pt x="744" y="2117"/>
                  <a:pt x="734" y="2117"/>
                </a:cubicBezTo>
                <a:cubicBezTo>
                  <a:pt x="732" y="2114"/>
                  <a:pt x="730" y="2111"/>
                  <a:pt x="728" y="2108"/>
                </a:cubicBezTo>
                <a:cubicBezTo>
                  <a:pt x="729" y="2075"/>
                  <a:pt x="765" y="2073"/>
                  <a:pt x="790" y="2063"/>
                </a:cubicBezTo>
                <a:cubicBezTo>
                  <a:pt x="802" y="2063"/>
                  <a:pt x="817" y="2061"/>
                  <a:pt x="827" y="2065"/>
                </a:cubicBezTo>
                <a:cubicBezTo>
                  <a:pt x="843" y="2073"/>
                  <a:pt x="859" y="2089"/>
                  <a:pt x="879" y="2092"/>
                </a:cubicBezTo>
                <a:cubicBezTo>
                  <a:pt x="886" y="2104"/>
                  <a:pt x="865" y="2124"/>
                  <a:pt x="859" y="2133"/>
                </a:cubicBezTo>
                <a:cubicBezTo>
                  <a:pt x="847" y="2152"/>
                  <a:pt x="834" y="2175"/>
                  <a:pt x="810" y="2180"/>
                </a:cubicBezTo>
                <a:cubicBezTo>
                  <a:pt x="805" y="2180"/>
                  <a:pt x="801" y="2180"/>
                  <a:pt x="796" y="2180"/>
                </a:cubicBezTo>
                <a:close/>
                <a:moveTo>
                  <a:pt x="821" y="2560"/>
                </a:moveTo>
                <a:cubicBezTo>
                  <a:pt x="826" y="2573"/>
                  <a:pt x="825" y="2605"/>
                  <a:pt x="812" y="2608"/>
                </a:cubicBezTo>
                <a:cubicBezTo>
                  <a:pt x="809" y="2609"/>
                  <a:pt x="808" y="2608"/>
                  <a:pt x="806" y="2606"/>
                </a:cubicBezTo>
                <a:cubicBezTo>
                  <a:pt x="803" y="2590"/>
                  <a:pt x="803" y="2583"/>
                  <a:pt x="793" y="2574"/>
                </a:cubicBezTo>
                <a:cubicBezTo>
                  <a:pt x="792" y="2574"/>
                  <a:pt x="791" y="2574"/>
                  <a:pt x="790" y="2574"/>
                </a:cubicBezTo>
                <a:cubicBezTo>
                  <a:pt x="784" y="2584"/>
                  <a:pt x="788" y="2600"/>
                  <a:pt x="783" y="2612"/>
                </a:cubicBezTo>
                <a:cubicBezTo>
                  <a:pt x="783" y="2613"/>
                  <a:pt x="782" y="2613"/>
                  <a:pt x="782" y="2614"/>
                </a:cubicBezTo>
                <a:cubicBezTo>
                  <a:pt x="781" y="2614"/>
                  <a:pt x="780" y="2614"/>
                  <a:pt x="779" y="2614"/>
                </a:cubicBezTo>
                <a:cubicBezTo>
                  <a:pt x="770" y="2601"/>
                  <a:pt x="763" y="2583"/>
                  <a:pt x="763" y="2560"/>
                </a:cubicBezTo>
                <a:cubicBezTo>
                  <a:pt x="766" y="2557"/>
                  <a:pt x="769" y="2553"/>
                  <a:pt x="772" y="2549"/>
                </a:cubicBezTo>
                <a:cubicBezTo>
                  <a:pt x="776" y="2548"/>
                  <a:pt x="780" y="2547"/>
                  <a:pt x="784" y="2546"/>
                </a:cubicBezTo>
                <a:cubicBezTo>
                  <a:pt x="800" y="2545"/>
                  <a:pt x="816" y="2550"/>
                  <a:pt x="821" y="2560"/>
                </a:cubicBezTo>
                <a:close/>
                <a:moveTo>
                  <a:pt x="766" y="2632"/>
                </a:moveTo>
                <a:cubicBezTo>
                  <a:pt x="760" y="2636"/>
                  <a:pt x="752" y="2633"/>
                  <a:pt x="744" y="2632"/>
                </a:cubicBezTo>
                <a:cubicBezTo>
                  <a:pt x="745" y="2636"/>
                  <a:pt x="746" y="2639"/>
                  <a:pt x="744" y="2642"/>
                </a:cubicBezTo>
                <a:cubicBezTo>
                  <a:pt x="742" y="2644"/>
                  <a:pt x="738" y="2646"/>
                  <a:pt x="735" y="2647"/>
                </a:cubicBezTo>
                <a:cubicBezTo>
                  <a:pt x="735" y="2648"/>
                  <a:pt x="735" y="2649"/>
                  <a:pt x="734" y="2651"/>
                </a:cubicBezTo>
                <a:cubicBezTo>
                  <a:pt x="734" y="2651"/>
                  <a:pt x="734" y="2651"/>
                  <a:pt x="734" y="2651"/>
                </a:cubicBezTo>
                <a:cubicBezTo>
                  <a:pt x="739" y="2654"/>
                  <a:pt x="746" y="2654"/>
                  <a:pt x="752" y="2654"/>
                </a:cubicBezTo>
                <a:cubicBezTo>
                  <a:pt x="755" y="2658"/>
                  <a:pt x="757" y="2662"/>
                  <a:pt x="755" y="2668"/>
                </a:cubicBezTo>
                <a:cubicBezTo>
                  <a:pt x="755" y="2668"/>
                  <a:pt x="755" y="2669"/>
                  <a:pt x="755" y="2669"/>
                </a:cubicBezTo>
                <a:cubicBezTo>
                  <a:pt x="750" y="2671"/>
                  <a:pt x="723" y="2680"/>
                  <a:pt x="719" y="2680"/>
                </a:cubicBezTo>
                <a:cubicBezTo>
                  <a:pt x="710" y="2678"/>
                  <a:pt x="704" y="2671"/>
                  <a:pt x="699" y="2664"/>
                </a:cubicBezTo>
                <a:cubicBezTo>
                  <a:pt x="681" y="2638"/>
                  <a:pt x="689" y="2613"/>
                  <a:pt x="710" y="2595"/>
                </a:cubicBezTo>
                <a:cubicBezTo>
                  <a:pt x="733" y="2595"/>
                  <a:pt x="768" y="2610"/>
                  <a:pt x="766" y="2632"/>
                </a:cubicBezTo>
                <a:close/>
                <a:moveTo>
                  <a:pt x="761" y="2676"/>
                </a:moveTo>
                <a:cubicBezTo>
                  <a:pt x="764" y="2676"/>
                  <a:pt x="766" y="2676"/>
                  <a:pt x="768" y="2677"/>
                </a:cubicBezTo>
                <a:cubicBezTo>
                  <a:pt x="772" y="2685"/>
                  <a:pt x="766" y="2694"/>
                  <a:pt x="766" y="2705"/>
                </a:cubicBezTo>
                <a:cubicBezTo>
                  <a:pt x="769" y="2707"/>
                  <a:pt x="771" y="2706"/>
                  <a:pt x="774" y="2705"/>
                </a:cubicBezTo>
                <a:cubicBezTo>
                  <a:pt x="778" y="2698"/>
                  <a:pt x="783" y="2692"/>
                  <a:pt x="788" y="2686"/>
                </a:cubicBezTo>
                <a:cubicBezTo>
                  <a:pt x="789" y="2686"/>
                  <a:pt x="790" y="2686"/>
                  <a:pt x="791" y="2686"/>
                </a:cubicBezTo>
                <a:cubicBezTo>
                  <a:pt x="796" y="2696"/>
                  <a:pt x="797" y="2719"/>
                  <a:pt x="792" y="2730"/>
                </a:cubicBezTo>
                <a:cubicBezTo>
                  <a:pt x="783" y="2749"/>
                  <a:pt x="744" y="2742"/>
                  <a:pt x="734" y="2728"/>
                </a:cubicBezTo>
                <a:cubicBezTo>
                  <a:pt x="732" y="2725"/>
                  <a:pt x="732" y="2721"/>
                  <a:pt x="731" y="2716"/>
                </a:cubicBezTo>
                <a:cubicBezTo>
                  <a:pt x="725" y="2689"/>
                  <a:pt x="747" y="2685"/>
                  <a:pt x="761" y="2676"/>
                </a:cubicBezTo>
                <a:close/>
                <a:moveTo>
                  <a:pt x="792" y="2633"/>
                </a:moveTo>
                <a:cubicBezTo>
                  <a:pt x="795" y="2632"/>
                  <a:pt x="798" y="2631"/>
                  <a:pt x="801" y="2629"/>
                </a:cubicBezTo>
                <a:cubicBezTo>
                  <a:pt x="804" y="2629"/>
                  <a:pt x="806" y="2629"/>
                  <a:pt x="808" y="2629"/>
                </a:cubicBezTo>
                <a:cubicBezTo>
                  <a:pt x="823" y="2643"/>
                  <a:pt x="831" y="2663"/>
                  <a:pt x="804" y="2670"/>
                </a:cubicBezTo>
                <a:cubicBezTo>
                  <a:pt x="792" y="2666"/>
                  <a:pt x="775" y="2644"/>
                  <a:pt x="792" y="2633"/>
                </a:cubicBezTo>
                <a:close/>
                <a:moveTo>
                  <a:pt x="816" y="2677"/>
                </a:moveTo>
                <a:cubicBezTo>
                  <a:pt x="817" y="2677"/>
                  <a:pt x="817" y="2676"/>
                  <a:pt x="817" y="2676"/>
                </a:cubicBezTo>
                <a:cubicBezTo>
                  <a:pt x="827" y="2678"/>
                  <a:pt x="839" y="2691"/>
                  <a:pt x="845" y="2698"/>
                </a:cubicBezTo>
                <a:cubicBezTo>
                  <a:pt x="846" y="2698"/>
                  <a:pt x="846" y="2698"/>
                  <a:pt x="846" y="2698"/>
                </a:cubicBezTo>
                <a:cubicBezTo>
                  <a:pt x="846" y="2697"/>
                  <a:pt x="847" y="2696"/>
                  <a:pt x="848" y="2694"/>
                </a:cubicBezTo>
                <a:cubicBezTo>
                  <a:pt x="844" y="2689"/>
                  <a:pt x="842" y="2687"/>
                  <a:pt x="842" y="2678"/>
                </a:cubicBezTo>
                <a:cubicBezTo>
                  <a:pt x="843" y="2677"/>
                  <a:pt x="844" y="2676"/>
                  <a:pt x="846" y="2675"/>
                </a:cubicBezTo>
                <a:cubicBezTo>
                  <a:pt x="847" y="2678"/>
                  <a:pt x="849" y="2681"/>
                  <a:pt x="851" y="2684"/>
                </a:cubicBezTo>
                <a:cubicBezTo>
                  <a:pt x="856" y="2687"/>
                  <a:pt x="858" y="2685"/>
                  <a:pt x="862" y="2690"/>
                </a:cubicBezTo>
                <a:cubicBezTo>
                  <a:pt x="862" y="2690"/>
                  <a:pt x="863" y="2690"/>
                  <a:pt x="864" y="2690"/>
                </a:cubicBezTo>
                <a:cubicBezTo>
                  <a:pt x="862" y="2678"/>
                  <a:pt x="853" y="2672"/>
                  <a:pt x="850" y="2660"/>
                </a:cubicBezTo>
                <a:cubicBezTo>
                  <a:pt x="851" y="2659"/>
                  <a:pt x="851" y="2658"/>
                  <a:pt x="852" y="2657"/>
                </a:cubicBezTo>
                <a:cubicBezTo>
                  <a:pt x="861" y="2657"/>
                  <a:pt x="861" y="2661"/>
                  <a:pt x="867" y="2663"/>
                </a:cubicBezTo>
                <a:cubicBezTo>
                  <a:pt x="888" y="2672"/>
                  <a:pt x="902" y="2690"/>
                  <a:pt x="886" y="2714"/>
                </a:cubicBezTo>
                <a:cubicBezTo>
                  <a:pt x="882" y="2721"/>
                  <a:pt x="879" y="2729"/>
                  <a:pt x="873" y="2733"/>
                </a:cubicBezTo>
                <a:cubicBezTo>
                  <a:pt x="869" y="2734"/>
                  <a:pt x="866" y="2734"/>
                  <a:pt x="862" y="2735"/>
                </a:cubicBezTo>
                <a:cubicBezTo>
                  <a:pt x="858" y="2737"/>
                  <a:pt x="854" y="2740"/>
                  <a:pt x="851" y="2742"/>
                </a:cubicBezTo>
                <a:cubicBezTo>
                  <a:pt x="843" y="2744"/>
                  <a:pt x="839" y="2738"/>
                  <a:pt x="835" y="2736"/>
                </a:cubicBezTo>
                <a:cubicBezTo>
                  <a:pt x="818" y="2725"/>
                  <a:pt x="811" y="2705"/>
                  <a:pt x="816" y="2677"/>
                </a:cubicBezTo>
                <a:close/>
                <a:moveTo>
                  <a:pt x="907" y="2853"/>
                </a:moveTo>
                <a:cubicBezTo>
                  <a:pt x="938" y="2852"/>
                  <a:pt x="936" y="2886"/>
                  <a:pt x="915" y="2898"/>
                </a:cubicBezTo>
                <a:cubicBezTo>
                  <a:pt x="900" y="2897"/>
                  <a:pt x="895" y="2888"/>
                  <a:pt x="888" y="2877"/>
                </a:cubicBezTo>
                <a:cubicBezTo>
                  <a:pt x="889" y="2862"/>
                  <a:pt x="896" y="2859"/>
                  <a:pt x="907" y="2853"/>
                </a:cubicBezTo>
                <a:close/>
                <a:moveTo>
                  <a:pt x="901" y="2931"/>
                </a:moveTo>
                <a:cubicBezTo>
                  <a:pt x="903" y="2930"/>
                  <a:pt x="905" y="2929"/>
                  <a:pt x="907" y="2928"/>
                </a:cubicBezTo>
                <a:cubicBezTo>
                  <a:pt x="911" y="2932"/>
                  <a:pt x="910" y="2935"/>
                  <a:pt x="912" y="2941"/>
                </a:cubicBezTo>
                <a:cubicBezTo>
                  <a:pt x="917" y="2945"/>
                  <a:pt x="922" y="2949"/>
                  <a:pt x="927" y="2953"/>
                </a:cubicBezTo>
                <a:cubicBezTo>
                  <a:pt x="930" y="2949"/>
                  <a:pt x="929" y="2941"/>
                  <a:pt x="928" y="2933"/>
                </a:cubicBezTo>
                <a:cubicBezTo>
                  <a:pt x="936" y="2935"/>
                  <a:pt x="940" y="2938"/>
                  <a:pt x="942" y="2946"/>
                </a:cubicBezTo>
                <a:cubicBezTo>
                  <a:pt x="943" y="2946"/>
                  <a:pt x="944" y="2947"/>
                  <a:pt x="945" y="2948"/>
                </a:cubicBezTo>
                <a:cubicBezTo>
                  <a:pt x="946" y="2947"/>
                  <a:pt x="947" y="2947"/>
                  <a:pt x="948" y="2946"/>
                </a:cubicBezTo>
                <a:cubicBezTo>
                  <a:pt x="950" y="2937"/>
                  <a:pt x="948" y="2931"/>
                  <a:pt x="945" y="2924"/>
                </a:cubicBezTo>
                <a:cubicBezTo>
                  <a:pt x="946" y="2922"/>
                  <a:pt x="947" y="2921"/>
                  <a:pt x="948" y="2919"/>
                </a:cubicBezTo>
                <a:cubicBezTo>
                  <a:pt x="950" y="2919"/>
                  <a:pt x="951" y="2919"/>
                  <a:pt x="953" y="2919"/>
                </a:cubicBezTo>
                <a:cubicBezTo>
                  <a:pt x="960" y="2926"/>
                  <a:pt x="970" y="2933"/>
                  <a:pt x="973" y="2942"/>
                </a:cubicBezTo>
                <a:cubicBezTo>
                  <a:pt x="981" y="2961"/>
                  <a:pt x="965" y="2983"/>
                  <a:pt x="954" y="2988"/>
                </a:cubicBezTo>
                <a:cubicBezTo>
                  <a:pt x="948" y="2988"/>
                  <a:pt x="943" y="2988"/>
                  <a:pt x="938" y="2988"/>
                </a:cubicBezTo>
                <a:cubicBezTo>
                  <a:pt x="902" y="2993"/>
                  <a:pt x="897" y="2960"/>
                  <a:pt x="901" y="2931"/>
                </a:cubicBezTo>
                <a:close/>
                <a:moveTo>
                  <a:pt x="973" y="2916"/>
                </a:moveTo>
                <a:cubicBezTo>
                  <a:pt x="966" y="2912"/>
                  <a:pt x="962" y="2903"/>
                  <a:pt x="957" y="2897"/>
                </a:cubicBezTo>
                <a:cubicBezTo>
                  <a:pt x="956" y="2896"/>
                  <a:pt x="956" y="2895"/>
                  <a:pt x="956" y="2895"/>
                </a:cubicBezTo>
                <a:cubicBezTo>
                  <a:pt x="963" y="2891"/>
                  <a:pt x="973" y="2895"/>
                  <a:pt x="979" y="2889"/>
                </a:cubicBezTo>
                <a:cubicBezTo>
                  <a:pt x="979" y="2887"/>
                  <a:pt x="979" y="2885"/>
                  <a:pt x="979" y="2884"/>
                </a:cubicBezTo>
                <a:cubicBezTo>
                  <a:pt x="977" y="2882"/>
                  <a:pt x="974" y="2880"/>
                  <a:pt x="972" y="2878"/>
                </a:cubicBezTo>
                <a:cubicBezTo>
                  <a:pt x="972" y="2877"/>
                  <a:pt x="972" y="2876"/>
                  <a:pt x="972" y="2875"/>
                </a:cubicBezTo>
                <a:cubicBezTo>
                  <a:pt x="978" y="2874"/>
                  <a:pt x="983" y="2875"/>
                  <a:pt x="984" y="2868"/>
                </a:cubicBezTo>
                <a:cubicBezTo>
                  <a:pt x="979" y="2864"/>
                  <a:pt x="966" y="2864"/>
                  <a:pt x="964" y="2857"/>
                </a:cubicBezTo>
                <a:cubicBezTo>
                  <a:pt x="968" y="2852"/>
                  <a:pt x="976" y="2852"/>
                  <a:pt x="982" y="2849"/>
                </a:cubicBezTo>
                <a:cubicBezTo>
                  <a:pt x="1013" y="2848"/>
                  <a:pt x="1043" y="2865"/>
                  <a:pt x="1032" y="2896"/>
                </a:cubicBezTo>
                <a:cubicBezTo>
                  <a:pt x="1030" y="2901"/>
                  <a:pt x="1028" y="2907"/>
                  <a:pt x="1026" y="2912"/>
                </a:cubicBezTo>
                <a:cubicBezTo>
                  <a:pt x="1020" y="2919"/>
                  <a:pt x="984" y="2921"/>
                  <a:pt x="973" y="2916"/>
                </a:cubicBezTo>
                <a:close/>
                <a:moveTo>
                  <a:pt x="1032" y="2695"/>
                </a:moveTo>
                <a:cubicBezTo>
                  <a:pt x="1032" y="2691"/>
                  <a:pt x="1031" y="2687"/>
                  <a:pt x="1031" y="2683"/>
                </a:cubicBezTo>
                <a:cubicBezTo>
                  <a:pt x="1027" y="2674"/>
                  <a:pt x="1021" y="2663"/>
                  <a:pt x="1020" y="2649"/>
                </a:cubicBezTo>
                <a:cubicBezTo>
                  <a:pt x="1023" y="2647"/>
                  <a:pt x="1026" y="2644"/>
                  <a:pt x="1029" y="2642"/>
                </a:cubicBezTo>
                <a:cubicBezTo>
                  <a:pt x="1030" y="2642"/>
                  <a:pt x="1032" y="2642"/>
                  <a:pt x="1034" y="2642"/>
                </a:cubicBezTo>
                <a:cubicBezTo>
                  <a:pt x="1038" y="2645"/>
                  <a:pt x="1041" y="2648"/>
                  <a:pt x="1045" y="2651"/>
                </a:cubicBezTo>
                <a:cubicBezTo>
                  <a:pt x="1046" y="2657"/>
                  <a:pt x="1047" y="2663"/>
                  <a:pt x="1048" y="2669"/>
                </a:cubicBezTo>
                <a:cubicBezTo>
                  <a:pt x="1051" y="2673"/>
                  <a:pt x="1054" y="2677"/>
                  <a:pt x="1056" y="2681"/>
                </a:cubicBezTo>
                <a:cubicBezTo>
                  <a:pt x="1057" y="2685"/>
                  <a:pt x="1058" y="2690"/>
                  <a:pt x="1059" y="2694"/>
                </a:cubicBezTo>
                <a:cubicBezTo>
                  <a:pt x="1076" y="2724"/>
                  <a:pt x="1092" y="2757"/>
                  <a:pt x="1111" y="2785"/>
                </a:cubicBezTo>
                <a:cubicBezTo>
                  <a:pt x="1118" y="2796"/>
                  <a:pt x="1127" y="2811"/>
                  <a:pt x="1118" y="2824"/>
                </a:cubicBezTo>
                <a:cubicBezTo>
                  <a:pt x="1112" y="2825"/>
                  <a:pt x="1106" y="2826"/>
                  <a:pt x="1100" y="2826"/>
                </a:cubicBezTo>
                <a:cubicBezTo>
                  <a:pt x="1083" y="2810"/>
                  <a:pt x="1078" y="2785"/>
                  <a:pt x="1067" y="2762"/>
                </a:cubicBezTo>
                <a:cubicBezTo>
                  <a:pt x="1058" y="2743"/>
                  <a:pt x="1048" y="2727"/>
                  <a:pt x="1041" y="2705"/>
                </a:cubicBezTo>
                <a:cubicBezTo>
                  <a:pt x="1038" y="2702"/>
                  <a:pt x="1035" y="2698"/>
                  <a:pt x="1032" y="2695"/>
                </a:cubicBezTo>
                <a:close/>
                <a:moveTo>
                  <a:pt x="1189" y="2913"/>
                </a:moveTo>
                <a:cubicBezTo>
                  <a:pt x="1205" y="2914"/>
                  <a:pt x="1214" y="2935"/>
                  <a:pt x="1225" y="2944"/>
                </a:cubicBezTo>
                <a:cubicBezTo>
                  <a:pt x="1235" y="2952"/>
                  <a:pt x="1244" y="2958"/>
                  <a:pt x="1254" y="2966"/>
                </a:cubicBezTo>
                <a:cubicBezTo>
                  <a:pt x="1266" y="2977"/>
                  <a:pt x="1278" y="2988"/>
                  <a:pt x="1290" y="2999"/>
                </a:cubicBezTo>
                <a:cubicBezTo>
                  <a:pt x="1300" y="3006"/>
                  <a:pt x="1331" y="3023"/>
                  <a:pt x="1337" y="3031"/>
                </a:cubicBezTo>
                <a:cubicBezTo>
                  <a:pt x="1344" y="3042"/>
                  <a:pt x="1333" y="3054"/>
                  <a:pt x="1326" y="3057"/>
                </a:cubicBezTo>
                <a:cubicBezTo>
                  <a:pt x="1312" y="3062"/>
                  <a:pt x="1292" y="3035"/>
                  <a:pt x="1286" y="3028"/>
                </a:cubicBezTo>
                <a:cubicBezTo>
                  <a:pt x="1258" y="2998"/>
                  <a:pt x="1220" y="2978"/>
                  <a:pt x="1194" y="2946"/>
                </a:cubicBezTo>
                <a:cubicBezTo>
                  <a:pt x="1190" y="2940"/>
                  <a:pt x="1183" y="2936"/>
                  <a:pt x="1179" y="2929"/>
                </a:cubicBezTo>
                <a:cubicBezTo>
                  <a:pt x="1179" y="2919"/>
                  <a:pt x="1184" y="2918"/>
                  <a:pt x="1189" y="2913"/>
                </a:cubicBezTo>
                <a:close/>
                <a:moveTo>
                  <a:pt x="1661" y="2555"/>
                </a:moveTo>
                <a:cubicBezTo>
                  <a:pt x="1671" y="2522"/>
                  <a:pt x="1684" y="2488"/>
                  <a:pt x="1706" y="2466"/>
                </a:cubicBezTo>
                <a:cubicBezTo>
                  <a:pt x="1707" y="2466"/>
                  <a:pt x="1709" y="2466"/>
                  <a:pt x="1710" y="2466"/>
                </a:cubicBezTo>
                <a:cubicBezTo>
                  <a:pt x="1719" y="2474"/>
                  <a:pt x="1749" y="2488"/>
                  <a:pt x="1751" y="2496"/>
                </a:cubicBezTo>
                <a:cubicBezTo>
                  <a:pt x="1746" y="2504"/>
                  <a:pt x="1738" y="2510"/>
                  <a:pt x="1731" y="2515"/>
                </a:cubicBezTo>
                <a:cubicBezTo>
                  <a:pt x="1727" y="2520"/>
                  <a:pt x="1723" y="2525"/>
                  <a:pt x="1720" y="2530"/>
                </a:cubicBezTo>
                <a:cubicBezTo>
                  <a:pt x="1711" y="2538"/>
                  <a:pt x="1702" y="2546"/>
                  <a:pt x="1694" y="2555"/>
                </a:cubicBezTo>
                <a:cubicBezTo>
                  <a:pt x="1684" y="2567"/>
                  <a:pt x="1673" y="2583"/>
                  <a:pt x="1660" y="2592"/>
                </a:cubicBezTo>
                <a:cubicBezTo>
                  <a:pt x="1659" y="2592"/>
                  <a:pt x="1657" y="2592"/>
                  <a:pt x="1655" y="2592"/>
                </a:cubicBezTo>
                <a:cubicBezTo>
                  <a:pt x="1655" y="2591"/>
                  <a:pt x="1654" y="2590"/>
                  <a:pt x="1654" y="2589"/>
                </a:cubicBezTo>
                <a:cubicBezTo>
                  <a:pt x="1650" y="2578"/>
                  <a:pt x="1658" y="2564"/>
                  <a:pt x="1661" y="2555"/>
                </a:cubicBezTo>
                <a:close/>
                <a:moveTo>
                  <a:pt x="1942" y="2708"/>
                </a:moveTo>
                <a:cubicBezTo>
                  <a:pt x="1945" y="2693"/>
                  <a:pt x="1948" y="2679"/>
                  <a:pt x="1951" y="2664"/>
                </a:cubicBezTo>
                <a:cubicBezTo>
                  <a:pt x="1954" y="2652"/>
                  <a:pt x="1957" y="2642"/>
                  <a:pt x="1961" y="2632"/>
                </a:cubicBezTo>
                <a:cubicBezTo>
                  <a:pt x="1980" y="2630"/>
                  <a:pt x="1998" y="2628"/>
                  <a:pt x="2017" y="2627"/>
                </a:cubicBezTo>
                <a:cubicBezTo>
                  <a:pt x="2054" y="2626"/>
                  <a:pt x="2087" y="2628"/>
                  <a:pt x="2101" y="2650"/>
                </a:cubicBezTo>
                <a:cubicBezTo>
                  <a:pt x="2129" y="2693"/>
                  <a:pt x="2105" y="2779"/>
                  <a:pt x="2070" y="2799"/>
                </a:cubicBezTo>
                <a:cubicBezTo>
                  <a:pt x="2060" y="2798"/>
                  <a:pt x="2050" y="2777"/>
                  <a:pt x="2038" y="2772"/>
                </a:cubicBezTo>
                <a:cubicBezTo>
                  <a:pt x="2034" y="2771"/>
                  <a:pt x="2030" y="2771"/>
                  <a:pt x="2026" y="2770"/>
                </a:cubicBezTo>
                <a:cubicBezTo>
                  <a:pt x="1992" y="2760"/>
                  <a:pt x="1966" y="2754"/>
                  <a:pt x="1948" y="2726"/>
                </a:cubicBezTo>
                <a:cubicBezTo>
                  <a:pt x="1945" y="2721"/>
                  <a:pt x="1940" y="2718"/>
                  <a:pt x="1942" y="2708"/>
                </a:cubicBezTo>
                <a:close/>
                <a:moveTo>
                  <a:pt x="2094" y="2462"/>
                </a:moveTo>
                <a:cubicBezTo>
                  <a:pt x="2076" y="2461"/>
                  <a:pt x="2065" y="2457"/>
                  <a:pt x="2045" y="2458"/>
                </a:cubicBezTo>
                <a:cubicBezTo>
                  <a:pt x="2044" y="2456"/>
                  <a:pt x="2042" y="2454"/>
                  <a:pt x="2040" y="2452"/>
                </a:cubicBezTo>
                <a:cubicBezTo>
                  <a:pt x="2040" y="2451"/>
                  <a:pt x="2040" y="2450"/>
                  <a:pt x="2040" y="2448"/>
                </a:cubicBezTo>
                <a:cubicBezTo>
                  <a:pt x="2051" y="2441"/>
                  <a:pt x="2062" y="2434"/>
                  <a:pt x="2069" y="2424"/>
                </a:cubicBezTo>
                <a:cubicBezTo>
                  <a:pt x="2074" y="2416"/>
                  <a:pt x="2075" y="2406"/>
                  <a:pt x="2081" y="2399"/>
                </a:cubicBezTo>
                <a:cubicBezTo>
                  <a:pt x="2095" y="2402"/>
                  <a:pt x="2110" y="2405"/>
                  <a:pt x="2118" y="2414"/>
                </a:cubicBezTo>
                <a:cubicBezTo>
                  <a:pt x="2116" y="2422"/>
                  <a:pt x="2106" y="2437"/>
                  <a:pt x="2112" y="2451"/>
                </a:cubicBezTo>
                <a:cubicBezTo>
                  <a:pt x="2114" y="2454"/>
                  <a:pt x="2118" y="2455"/>
                  <a:pt x="2119" y="2458"/>
                </a:cubicBezTo>
                <a:cubicBezTo>
                  <a:pt x="2119" y="2459"/>
                  <a:pt x="2119" y="2461"/>
                  <a:pt x="2119" y="2462"/>
                </a:cubicBezTo>
                <a:cubicBezTo>
                  <a:pt x="2116" y="2467"/>
                  <a:pt x="2102" y="2462"/>
                  <a:pt x="2094" y="2462"/>
                </a:cubicBezTo>
                <a:close/>
                <a:moveTo>
                  <a:pt x="2117" y="2390"/>
                </a:moveTo>
                <a:cubicBezTo>
                  <a:pt x="2085" y="2390"/>
                  <a:pt x="2069" y="2365"/>
                  <a:pt x="2081" y="2334"/>
                </a:cubicBezTo>
                <a:cubicBezTo>
                  <a:pt x="2087" y="2318"/>
                  <a:pt x="2097" y="2311"/>
                  <a:pt x="2111" y="2302"/>
                </a:cubicBezTo>
                <a:cubicBezTo>
                  <a:pt x="2130" y="2302"/>
                  <a:pt x="2150" y="2314"/>
                  <a:pt x="2150" y="2331"/>
                </a:cubicBezTo>
                <a:cubicBezTo>
                  <a:pt x="2145" y="2335"/>
                  <a:pt x="2135" y="2337"/>
                  <a:pt x="2128" y="2339"/>
                </a:cubicBezTo>
                <a:cubicBezTo>
                  <a:pt x="2130" y="2344"/>
                  <a:pt x="2138" y="2347"/>
                  <a:pt x="2141" y="2350"/>
                </a:cubicBezTo>
                <a:cubicBezTo>
                  <a:pt x="2141" y="2351"/>
                  <a:pt x="2141" y="2351"/>
                  <a:pt x="2141" y="2351"/>
                </a:cubicBezTo>
                <a:cubicBezTo>
                  <a:pt x="2138" y="2353"/>
                  <a:pt x="2135" y="2356"/>
                  <a:pt x="2133" y="2358"/>
                </a:cubicBezTo>
                <a:cubicBezTo>
                  <a:pt x="2133" y="2359"/>
                  <a:pt x="2133" y="2360"/>
                  <a:pt x="2133" y="2360"/>
                </a:cubicBezTo>
                <a:cubicBezTo>
                  <a:pt x="2133" y="2361"/>
                  <a:pt x="2133" y="2361"/>
                  <a:pt x="2133" y="2361"/>
                </a:cubicBezTo>
                <a:cubicBezTo>
                  <a:pt x="2138" y="2364"/>
                  <a:pt x="2146" y="2362"/>
                  <a:pt x="2153" y="2363"/>
                </a:cubicBezTo>
                <a:cubicBezTo>
                  <a:pt x="2155" y="2365"/>
                  <a:pt x="2156" y="2366"/>
                  <a:pt x="2156" y="2371"/>
                </a:cubicBezTo>
                <a:cubicBezTo>
                  <a:pt x="2149" y="2377"/>
                  <a:pt x="2142" y="2383"/>
                  <a:pt x="2135" y="2390"/>
                </a:cubicBezTo>
                <a:cubicBezTo>
                  <a:pt x="2129" y="2390"/>
                  <a:pt x="2123" y="2390"/>
                  <a:pt x="2117" y="2390"/>
                </a:cubicBezTo>
                <a:close/>
                <a:moveTo>
                  <a:pt x="2154" y="2391"/>
                </a:moveTo>
                <a:cubicBezTo>
                  <a:pt x="2157" y="2391"/>
                  <a:pt x="2159" y="2392"/>
                  <a:pt x="2162" y="2392"/>
                </a:cubicBezTo>
                <a:cubicBezTo>
                  <a:pt x="2169" y="2396"/>
                  <a:pt x="2175" y="2405"/>
                  <a:pt x="2178" y="2414"/>
                </a:cubicBezTo>
                <a:cubicBezTo>
                  <a:pt x="2179" y="2414"/>
                  <a:pt x="2181" y="2414"/>
                  <a:pt x="2182" y="2414"/>
                </a:cubicBezTo>
                <a:cubicBezTo>
                  <a:pt x="2184" y="2410"/>
                  <a:pt x="2186" y="2405"/>
                  <a:pt x="2189" y="2400"/>
                </a:cubicBezTo>
                <a:cubicBezTo>
                  <a:pt x="2189" y="2400"/>
                  <a:pt x="2190" y="2400"/>
                  <a:pt x="2191" y="2400"/>
                </a:cubicBezTo>
                <a:cubicBezTo>
                  <a:pt x="2219" y="2417"/>
                  <a:pt x="2185" y="2462"/>
                  <a:pt x="2155" y="2462"/>
                </a:cubicBezTo>
                <a:cubicBezTo>
                  <a:pt x="2151" y="2458"/>
                  <a:pt x="2146" y="2455"/>
                  <a:pt x="2141" y="2452"/>
                </a:cubicBezTo>
                <a:cubicBezTo>
                  <a:pt x="2122" y="2428"/>
                  <a:pt x="2133" y="2405"/>
                  <a:pt x="2154" y="2391"/>
                </a:cubicBezTo>
                <a:close/>
                <a:moveTo>
                  <a:pt x="2414" y="2759"/>
                </a:moveTo>
                <a:cubicBezTo>
                  <a:pt x="2417" y="2754"/>
                  <a:pt x="2420" y="2748"/>
                  <a:pt x="2423" y="2742"/>
                </a:cubicBezTo>
                <a:cubicBezTo>
                  <a:pt x="2431" y="2714"/>
                  <a:pt x="2438" y="2687"/>
                  <a:pt x="2448" y="2661"/>
                </a:cubicBezTo>
                <a:cubicBezTo>
                  <a:pt x="2454" y="2646"/>
                  <a:pt x="2452" y="2632"/>
                  <a:pt x="2463" y="2621"/>
                </a:cubicBezTo>
                <a:cubicBezTo>
                  <a:pt x="2471" y="2622"/>
                  <a:pt x="2485" y="2631"/>
                  <a:pt x="2482" y="2642"/>
                </a:cubicBezTo>
                <a:cubicBezTo>
                  <a:pt x="2480" y="2645"/>
                  <a:pt x="2478" y="2649"/>
                  <a:pt x="2476" y="2653"/>
                </a:cubicBezTo>
                <a:cubicBezTo>
                  <a:pt x="2475" y="2659"/>
                  <a:pt x="2474" y="2665"/>
                  <a:pt x="2473" y="2672"/>
                </a:cubicBezTo>
                <a:cubicBezTo>
                  <a:pt x="2467" y="2692"/>
                  <a:pt x="2458" y="2717"/>
                  <a:pt x="2449" y="2736"/>
                </a:cubicBezTo>
                <a:cubicBezTo>
                  <a:pt x="2448" y="2742"/>
                  <a:pt x="2447" y="2748"/>
                  <a:pt x="2446" y="2754"/>
                </a:cubicBezTo>
                <a:cubicBezTo>
                  <a:pt x="2443" y="2757"/>
                  <a:pt x="2441" y="2761"/>
                  <a:pt x="2439" y="2765"/>
                </a:cubicBezTo>
                <a:cubicBezTo>
                  <a:pt x="2434" y="2778"/>
                  <a:pt x="2433" y="2785"/>
                  <a:pt x="2427" y="2796"/>
                </a:cubicBezTo>
                <a:cubicBezTo>
                  <a:pt x="2426" y="2796"/>
                  <a:pt x="2424" y="2796"/>
                  <a:pt x="2423" y="2796"/>
                </a:cubicBezTo>
                <a:cubicBezTo>
                  <a:pt x="2413" y="2787"/>
                  <a:pt x="2409" y="2778"/>
                  <a:pt x="2414" y="2759"/>
                </a:cubicBezTo>
                <a:close/>
                <a:moveTo>
                  <a:pt x="2477" y="2978"/>
                </a:moveTo>
                <a:cubicBezTo>
                  <a:pt x="2479" y="2985"/>
                  <a:pt x="2487" y="2984"/>
                  <a:pt x="2489" y="2993"/>
                </a:cubicBezTo>
                <a:cubicBezTo>
                  <a:pt x="2493" y="2991"/>
                  <a:pt x="2498" y="2987"/>
                  <a:pt x="2501" y="2994"/>
                </a:cubicBezTo>
                <a:cubicBezTo>
                  <a:pt x="2508" y="3010"/>
                  <a:pt x="2468" y="3042"/>
                  <a:pt x="2453" y="3034"/>
                </a:cubicBezTo>
                <a:cubicBezTo>
                  <a:pt x="2449" y="3031"/>
                  <a:pt x="2449" y="3028"/>
                  <a:pt x="2443" y="3025"/>
                </a:cubicBezTo>
                <a:cubicBezTo>
                  <a:pt x="2426" y="2998"/>
                  <a:pt x="2457" y="2977"/>
                  <a:pt x="2469" y="2967"/>
                </a:cubicBezTo>
                <a:cubicBezTo>
                  <a:pt x="2471" y="2967"/>
                  <a:pt x="2474" y="2967"/>
                  <a:pt x="2476" y="2967"/>
                </a:cubicBezTo>
                <a:cubicBezTo>
                  <a:pt x="2478" y="2970"/>
                  <a:pt x="2475" y="2974"/>
                  <a:pt x="2477" y="2978"/>
                </a:cubicBezTo>
                <a:close/>
                <a:moveTo>
                  <a:pt x="2499" y="2926"/>
                </a:moveTo>
                <a:cubicBezTo>
                  <a:pt x="2498" y="2926"/>
                  <a:pt x="2496" y="2925"/>
                  <a:pt x="2495" y="2925"/>
                </a:cubicBezTo>
                <a:cubicBezTo>
                  <a:pt x="2493" y="2924"/>
                  <a:pt x="2492" y="2923"/>
                  <a:pt x="2492" y="2920"/>
                </a:cubicBezTo>
                <a:cubicBezTo>
                  <a:pt x="2490" y="2920"/>
                  <a:pt x="2489" y="2919"/>
                  <a:pt x="2487" y="2919"/>
                </a:cubicBezTo>
                <a:cubicBezTo>
                  <a:pt x="2487" y="2921"/>
                  <a:pt x="2486" y="2923"/>
                  <a:pt x="2485" y="2924"/>
                </a:cubicBezTo>
                <a:cubicBezTo>
                  <a:pt x="2487" y="2926"/>
                  <a:pt x="2489" y="2928"/>
                  <a:pt x="2491" y="2930"/>
                </a:cubicBezTo>
                <a:cubicBezTo>
                  <a:pt x="2491" y="2930"/>
                  <a:pt x="2490" y="2931"/>
                  <a:pt x="2490" y="2932"/>
                </a:cubicBezTo>
                <a:cubicBezTo>
                  <a:pt x="2490" y="2932"/>
                  <a:pt x="2490" y="2933"/>
                  <a:pt x="2489" y="2933"/>
                </a:cubicBezTo>
                <a:cubicBezTo>
                  <a:pt x="2486" y="2932"/>
                  <a:pt x="2483" y="2931"/>
                  <a:pt x="2480" y="2930"/>
                </a:cubicBezTo>
                <a:cubicBezTo>
                  <a:pt x="2479" y="2931"/>
                  <a:pt x="2479" y="2931"/>
                  <a:pt x="2478" y="2931"/>
                </a:cubicBezTo>
                <a:cubicBezTo>
                  <a:pt x="2475" y="2935"/>
                  <a:pt x="2475" y="2940"/>
                  <a:pt x="2475" y="2947"/>
                </a:cubicBezTo>
                <a:cubicBezTo>
                  <a:pt x="2437" y="2946"/>
                  <a:pt x="2450" y="2889"/>
                  <a:pt x="2488" y="2900"/>
                </a:cubicBezTo>
                <a:cubicBezTo>
                  <a:pt x="2495" y="2904"/>
                  <a:pt x="2505" y="2914"/>
                  <a:pt x="2502" y="2924"/>
                </a:cubicBezTo>
                <a:cubicBezTo>
                  <a:pt x="2501" y="2924"/>
                  <a:pt x="2500" y="2925"/>
                  <a:pt x="2499" y="2926"/>
                </a:cubicBezTo>
                <a:close/>
                <a:moveTo>
                  <a:pt x="2474" y="2877"/>
                </a:moveTo>
                <a:cubicBezTo>
                  <a:pt x="2470" y="2877"/>
                  <a:pt x="2466" y="2877"/>
                  <a:pt x="2463" y="2878"/>
                </a:cubicBezTo>
                <a:cubicBezTo>
                  <a:pt x="2462" y="2878"/>
                  <a:pt x="2461" y="2877"/>
                  <a:pt x="2460" y="2877"/>
                </a:cubicBezTo>
                <a:cubicBezTo>
                  <a:pt x="2458" y="2862"/>
                  <a:pt x="2470" y="2852"/>
                  <a:pt x="2476" y="2842"/>
                </a:cubicBezTo>
                <a:cubicBezTo>
                  <a:pt x="2493" y="2814"/>
                  <a:pt x="2502" y="2784"/>
                  <a:pt x="2517" y="2754"/>
                </a:cubicBezTo>
                <a:cubicBezTo>
                  <a:pt x="2530" y="2756"/>
                  <a:pt x="2532" y="2768"/>
                  <a:pt x="2540" y="2774"/>
                </a:cubicBezTo>
                <a:cubicBezTo>
                  <a:pt x="2545" y="2777"/>
                  <a:pt x="2550" y="2780"/>
                  <a:pt x="2556" y="2783"/>
                </a:cubicBezTo>
                <a:cubicBezTo>
                  <a:pt x="2558" y="2786"/>
                  <a:pt x="2560" y="2789"/>
                  <a:pt x="2562" y="2791"/>
                </a:cubicBezTo>
                <a:cubicBezTo>
                  <a:pt x="2566" y="2792"/>
                  <a:pt x="2569" y="2792"/>
                  <a:pt x="2572" y="2792"/>
                </a:cubicBezTo>
                <a:cubicBezTo>
                  <a:pt x="2572" y="2793"/>
                  <a:pt x="2572" y="2793"/>
                  <a:pt x="2572" y="2793"/>
                </a:cubicBezTo>
                <a:cubicBezTo>
                  <a:pt x="2576" y="2795"/>
                  <a:pt x="2578" y="2798"/>
                  <a:pt x="2581" y="2799"/>
                </a:cubicBezTo>
                <a:cubicBezTo>
                  <a:pt x="2588" y="2803"/>
                  <a:pt x="2594" y="2799"/>
                  <a:pt x="2598" y="2805"/>
                </a:cubicBezTo>
                <a:cubicBezTo>
                  <a:pt x="2600" y="2817"/>
                  <a:pt x="2582" y="2831"/>
                  <a:pt x="2577" y="2842"/>
                </a:cubicBezTo>
                <a:cubicBezTo>
                  <a:pt x="2575" y="2853"/>
                  <a:pt x="2573" y="2863"/>
                  <a:pt x="2572" y="2874"/>
                </a:cubicBezTo>
                <a:cubicBezTo>
                  <a:pt x="2571" y="2875"/>
                  <a:pt x="2571" y="2875"/>
                  <a:pt x="2571" y="2876"/>
                </a:cubicBezTo>
                <a:cubicBezTo>
                  <a:pt x="2562" y="2874"/>
                  <a:pt x="2544" y="2865"/>
                  <a:pt x="2532" y="2871"/>
                </a:cubicBezTo>
                <a:cubicBezTo>
                  <a:pt x="2521" y="2876"/>
                  <a:pt x="2520" y="2891"/>
                  <a:pt x="2507" y="2894"/>
                </a:cubicBezTo>
                <a:cubicBezTo>
                  <a:pt x="2497" y="2886"/>
                  <a:pt x="2490" y="2880"/>
                  <a:pt x="2474" y="2877"/>
                </a:cubicBezTo>
                <a:close/>
                <a:moveTo>
                  <a:pt x="2569" y="2770"/>
                </a:moveTo>
                <a:cubicBezTo>
                  <a:pt x="2554" y="2753"/>
                  <a:pt x="2566" y="2716"/>
                  <a:pt x="2582" y="2705"/>
                </a:cubicBezTo>
                <a:cubicBezTo>
                  <a:pt x="2587" y="2702"/>
                  <a:pt x="2593" y="2702"/>
                  <a:pt x="2599" y="2700"/>
                </a:cubicBezTo>
                <a:cubicBezTo>
                  <a:pt x="2617" y="2700"/>
                  <a:pt x="2642" y="2726"/>
                  <a:pt x="2647" y="2740"/>
                </a:cubicBezTo>
                <a:cubicBezTo>
                  <a:pt x="2646" y="2741"/>
                  <a:pt x="2645" y="2743"/>
                  <a:pt x="2644" y="2744"/>
                </a:cubicBezTo>
                <a:cubicBezTo>
                  <a:pt x="2636" y="2743"/>
                  <a:pt x="2622" y="2728"/>
                  <a:pt x="2616" y="2738"/>
                </a:cubicBezTo>
                <a:cubicBezTo>
                  <a:pt x="2615" y="2743"/>
                  <a:pt x="2621" y="2748"/>
                  <a:pt x="2622" y="2755"/>
                </a:cubicBezTo>
                <a:cubicBezTo>
                  <a:pt x="2622" y="2756"/>
                  <a:pt x="2622" y="2756"/>
                  <a:pt x="2622" y="2756"/>
                </a:cubicBezTo>
                <a:cubicBezTo>
                  <a:pt x="2614" y="2758"/>
                  <a:pt x="2611" y="2753"/>
                  <a:pt x="2604" y="2753"/>
                </a:cubicBezTo>
                <a:cubicBezTo>
                  <a:pt x="2603" y="2753"/>
                  <a:pt x="2603" y="2753"/>
                  <a:pt x="2602" y="2754"/>
                </a:cubicBezTo>
                <a:cubicBezTo>
                  <a:pt x="2597" y="2763"/>
                  <a:pt x="2612" y="2769"/>
                  <a:pt x="2616" y="2778"/>
                </a:cubicBezTo>
                <a:cubicBezTo>
                  <a:pt x="2605" y="2789"/>
                  <a:pt x="2575" y="2777"/>
                  <a:pt x="2569" y="2770"/>
                </a:cubicBezTo>
                <a:close/>
                <a:moveTo>
                  <a:pt x="2604" y="2841"/>
                </a:moveTo>
                <a:cubicBezTo>
                  <a:pt x="2607" y="2833"/>
                  <a:pt x="2618" y="2825"/>
                  <a:pt x="2624" y="2819"/>
                </a:cubicBezTo>
                <a:cubicBezTo>
                  <a:pt x="2629" y="2819"/>
                  <a:pt x="2629" y="2821"/>
                  <a:pt x="2633" y="2822"/>
                </a:cubicBezTo>
                <a:cubicBezTo>
                  <a:pt x="2633" y="2828"/>
                  <a:pt x="2634" y="2834"/>
                  <a:pt x="2635" y="2840"/>
                </a:cubicBezTo>
                <a:cubicBezTo>
                  <a:pt x="2636" y="2841"/>
                  <a:pt x="2638" y="2842"/>
                  <a:pt x="2639" y="2843"/>
                </a:cubicBezTo>
                <a:cubicBezTo>
                  <a:pt x="2649" y="2842"/>
                  <a:pt x="2650" y="2833"/>
                  <a:pt x="2658" y="2829"/>
                </a:cubicBezTo>
                <a:cubicBezTo>
                  <a:pt x="2659" y="2830"/>
                  <a:pt x="2660" y="2830"/>
                  <a:pt x="2662" y="2830"/>
                </a:cubicBezTo>
                <a:cubicBezTo>
                  <a:pt x="2666" y="2838"/>
                  <a:pt x="2663" y="2849"/>
                  <a:pt x="2670" y="2854"/>
                </a:cubicBezTo>
                <a:cubicBezTo>
                  <a:pt x="2678" y="2849"/>
                  <a:pt x="2679" y="2839"/>
                  <a:pt x="2689" y="2835"/>
                </a:cubicBezTo>
                <a:cubicBezTo>
                  <a:pt x="2689" y="2835"/>
                  <a:pt x="2690" y="2836"/>
                  <a:pt x="2690" y="2836"/>
                </a:cubicBezTo>
                <a:cubicBezTo>
                  <a:pt x="2699" y="2869"/>
                  <a:pt x="2664" y="2909"/>
                  <a:pt x="2627" y="2897"/>
                </a:cubicBezTo>
                <a:cubicBezTo>
                  <a:pt x="2610" y="2891"/>
                  <a:pt x="2594" y="2866"/>
                  <a:pt x="2604" y="2841"/>
                </a:cubicBezTo>
                <a:close/>
                <a:moveTo>
                  <a:pt x="2684" y="2807"/>
                </a:moveTo>
                <a:cubicBezTo>
                  <a:pt x="2677" y="2809"/>
                  <a:pt x="2673" y="2803"/>
                  <a:pt x="2670" y="2800"/>
                </a:cubicBezTo>
                <a:cubicBezTo>
                  <a:pt x="2650" y="2782"/>
                  <a:pt x="2658" y="2769"/>
                  <a:pt x="2678" y="2758"/>
                </a:cubicBezTo>
                <a:cubicBezTo>
                  <a:pt x="2708" y="2760"/>
                  <a:pt x="2713" y="2803"/>
                  <a:pt x="2684" y="2807"/>
                </a:cubicBezTo>
                <a:close/>
                <a:moveTo>
                  <a:pt x="2663" y="2552"/>
                </a:moveTo>
                <a:cubicBezTo>
                  <a:pt x="2655" y="2549"/>
                  <a:pt x="2651" y="2542"/>
                  <a:pt x="2638" y="2545"/>
                </a:cubicBezTo>
                <a:cubicBezTo>
                  <a:pt x="2633" y="2555"/>
                  <a:pt x="2643" y="2552"/>
                  <a:pt x="2651" y="2556"/>
                </a:cubicBezTo>
                <a:cubicBezTo>
                  <a:pt x="2655" y="2558"/>
                  <a:pt x="2656" y="2562"/>
                  <a:pt x="2662" y="2564"/>
                </a:cubicBezTo>
                <a:cubicBezTo>
                  <a:pt x="2680" y="2572"/>
                  <a:pt x="2714" y="2603"/>
                  <a:pt x="2720" y="2622"/>
                </a:cubicBezTo>
                <a:cubicBezTo>
                  <a:pt x="2727" y="2644"/>
                  <a:pt x="2685" y="2629"/>
                  <a:pt x="2673" y="2637"/>
                </a:cubicBezTo>
                <a:cubicBezTo>
                  <a:pt x="2663" y="2643"/>
                  <a:pt x="2652" y="2656"/>
                  <a:pt x="2649" y="2669"/>
                </a:cubicBezTo>
                <a:cubicBezTo>
                  <a:pt x="2647" y="2678"/>
                  <a:pt x="2649" y="2686"/>
                  <a:pt x="2648" y="2693"/>
                </a:cubicBezTo>
                <a:cubicBezTo>
                  <a:pt x="2646" y="2693"/>
                  <a:pt x="2645" y="2694"/>
                  <a:pt x="2643" y="2695"/>
                </a:cubicBezTo>
                <a:cubicBezTo>
                  <a:pt x="2627" y="2686"/>
                  <a:pt x="2608" y="2679"/>
                  <a:pt x="2588" y="2674"/>
                </a:cubicBezTo>
                <a:cubicBezTo>
                  <a:pt x="2575" y="2672"/>
                  <a:pt x="2553" y="2681"/>
                  <a:pt x="2550" y="2677"/>
                </a:cubicBezTo>
                <a:cubicBezTo>
                  <a:pt x="2545" y="2671"/>
                  <a:pt x="2557" y="2629"/>
                  <a:pt x="2559" y="2617"/>
                </a:cubicBezTo>
                <a:cubicBezTo>
                  <a:pt x="2565" y="2587"/>
                  <a:pt x="2571" y="2553"/>
                  <a:pt x="2577" y="2521"/>
                </a:cubicBezTo>
                <a:cubicBezTo>
                  <a:pt x="2578" y="2491"/>
                  <a:pt x="2579" y="2461"/>
                  <a:pt x="2580" y="2430"/>
                </a:cubicBezTo>
                <a:cubicBezTo>
                  <a:pt x="2581" y="2430"/>
                  <a:pt x="2582" y="2429"/>
                  <a:pt x="2582" y="2428"/>
                </a:cubicBezTo>
                <a:cubicBezTo>
                  <a:pt x="2593" y="2429"/>
                  <a:pt x="2624" y="2457"/>
                  <a:pt x="2634" y="2463"/>
                </a:cubicBezTo>
                <a:cubicBezTo>
                  <a:pt x="2637" y="2463"/>
                  <a:pt x="2640" y="2463"/>
                  <a:pt x="2643" y="2464"/>
                </a:cubicBezTo>
                <a:cubicBezTo>
                  <a:pt x="2646" y="2467"/>
                  <a:pt x="2650" y="2470"/>
                  <a:pt x="2653" y="2472"/>
                </a:cubicBezTo>
                <a:cubicBezTo>
                  <a:pt x="2657" y="2473"/>
                  <a:pt x="2662" y="2474"/>
                  <a:pt x="2666" y="2475"/>
                </a:cubicBezTo>
                <a:cubicBezTo>
                  <a:pt x="2669" y="2477"/>
                  <a:pt x="2673" y="2479"/>
                  <a:pt x="2676" y="2482"/>
                </a:cubicBezTo>
                <a:cubicBezTo>
                  <a:pt x="2685" y="2485"/>
                  <a:pt x="2691" y="2483"/>
                  <a:pt x="2697" y="2488"/>
                </a:cubicBezTo>
                <a:cubicBezTo>
                  <a:pt x="2703" y="2493"/>
                  <a:pt x="2701" y="2503"/>
                  <a:pt x="2705" y="2511"/>
                </a:cubicBezTo>
                <a:cubicBezTo>
                  <a:pt x="2712" y="2528"/>
                  <a:pt x="2722" y="2542"/>
                  <a:pt x="2731" y="2557"/>
                </a:cubicBezTo>
                <a:cubicBezTo>
                  <a:pt x="2737" y="2565"/>
                  <a:pt x="2759" y="2609"/>
                  <a:pt x="2754" y="2622"/>
                </a:cubicBezTo>
                <a:cubicBezTo>
                  <a:pt x="2754" y="2623"/>
                  <a:pt x="2754" y="2623"/>
                  <a:pt x="2754" y="2624"/>
                </a:cubicBezTo>
                <a:cubicBezTo>
                  <a:pt x="2753" y="2624"/>
                  <a:pt x="2752" y="2624"/>
                  <a:pt x="2751" y="2624"/>
                </a:cubicBezTo>
                <a:cubicBezTo>
                  <a:pt x="2721" y="2587"/>
                  <a:pt x="2715" y="2569"/>
                  <a:pt x="2663" y="2552"/>
                </a:cubicBezTo>
                <a:close/>
                <a:moveTo>
                  <a:pt x="2767" y="2251"/>
                </a:moveTo>
                <a:cubicBezTo>
                  <a:pt x="2769" y="2251"/>
                  <a:pt x="2770" y="2251"/>
                  <a:pt x="2771" y="2251"/>
                </a:cubicBezTo>
                <a:cubicBezTo>
                  <a:pt x="2781" y="2268"/>
                  <a:pt x="2761" y="2287"/>
                  <a:pt x="2769" y="2305"/>
                </a:cubicBezTo>
                <a:cubicBezTo>
                  <a:pt x="2770" y="2306"/>
                  <a:pt x="2771" y="2306"/>
                  <a:pt x="2772" y="2306"/>
                </a:cubicBezTo>
                <a:cubicBezTo>
                  <a:pt x="2781" y="2298"/>
                  <a:pt x="2792" y="2282"/>
                  <a:pt x="2796" y="2270"/>
                </a:cubicBezTo>
                <a:cubicBezTo>
                  <a:pt x="2798" y="2269"/>
                  <a:pt x="2799" y="2268"/>
                  <a:pt x="2802" y="2268"/>
                </a:cubicBezTo>
                <a:cubicBezTo>
                  <a:pt x="2810" y="2276"/>
                  <a:pt x="2811" y="2290"/>
                  <a:pt x="2813" y="2303"/>
                </a:cubicBezTo>
                <a:cubicBezTo>
                  <a:pt x="2814" y="2304"/>
                  <a:pt x="2815" y="2305"/>
                  <a:pt x="2816" y="2305"/>
                </a:cubicBezTo>
                <a:cubicBezTo>
                  <a:pt x="2817" y="2305"/>
                  <a:pt x="2818" y="2304"/>
                  <a:pt x="2819" y="2304"/>
                </a:cubicBezTo>
                <a:cubicBezTo>
                  <a:pt x="2821" y="2292"/>
                  <a:pt x="2824" y="2280"/>
                  <a:pt x="2827" y="2268"/>
                </a:cubicBezTo>
                <a:cubicBezTo>
                  <a:pt x="2829" y="2266"/>
                  <a:pt x="2830" y="2265"/>
                  <a:pt x="2835" y="2265"/>
                </a:cubicBezTo>
                <a:cubicBezTo>
                  <a:pt x="2839" y="2270"/>
                  <a:pt x="2843" y="2275"/>
                  <a:pt x="2848" y="2280"/>
                </a:cubicBezTo>
                <a:cubicBezTo>
                  <a:pt x="2874" y="2344"/>
                  <a:pt x="2829" y="2364"/>
                  <a:pt x="2796" y="2390"/>
                </a:cubicBezTo>
                <a:cubicBezTo>
                  <a:pt x="2788" y="2399"/>
                  <a:pt x="2780" y="2408"/>
                  <a:pt x="2771" y="2416"/>
                </a:cubicBezTo>
                <a:cubicBezTo>
                  <a:pt x="2763" y="2410"/>
                  <a:pt x="2762" y="2397"/>
                  <a:pt x="2756" y="2387"/>
                </a:cubicBezTo>
                <a:cubicBezTo>
                  <a:pt x="2748" y="2378"/>
                  <a:pt x="2740" y="2368"/>
                  <a:pt x="2731" y="2359"/>
                </a:cubicBezTo>
                <a:cubicBezTo>
                  <a:pt x="2710" y="2311"/>
                  <a:pt x="2739" y="2275"/>
                  <a:pt x="2767" y="2251"/>
                </a:cubicBezTo>
                <a:close/>
                <a:moveTo>
                  <a:pt x="2855" y="2225"/>
                </a:moveTo>
                <a:cubicBezTo>
                  <a:pt x="2834" y="2216"/>
                  <a:pt x="2840" y="2193"/>
                  <a:pt x="2858" y="2184"/>
                </a:cubicBezTo>
                <a:cubicBezTo>
                  <a:pt x="2869" y="2185"/>
                  <a:pt x="2886" y="2199"/>
                  <a:pt x="2882" y="2212"/>
                </a:cubicBezTo>
                <a:cubicBezTo>
                  <a:pt x="2880" y="2217"/>
                  <a:pt x="2874" y="2223"/>
                  <a:pt x="2869" y="2225"/>
                </a:cubicBezTo>
                <a:cubicBezTo>
                  <a:pt x="2864" y="2225"/>
                  <a:pt x="2860" y="2225"/>
                  <a:pt x="2855" y="2225"/>
                </a:cubicBezTo>
                <a:close/>
                <a:moveTo>
                  <a:pt x="2953" y="2215"/>
                </a:moveTo>
                <a:cubicBezTo>
                  <a:pt x="2953" y="2214"/>
                  <a:pt x="2954" y="2213"/>
                  <a:pt x="2954" y="2211"/>
                </a:cubicBezTo>
                <a:cubicBezTo>
                  <a:pt x="2967" y="2209"/>
                  <a:pt x="2984" y="2205"/>
                  <a:pt x="2994" y="2198"/>
                </a:cubicBezTo>
                <a:cubicBezTo>
                  <a:pt x="2998" y="2196"/>
                  <a:pt x="2999" y="2192"/>
                  <a:pt x="3005" y="2190"/>
                </a:cubicBezTo>
                <a:cubicBezTo>
                  <a:pt x="3005" y="2189"/>
                  <a:pt x="3006" y="2187"/>
                  <a:pt x="3007" y="2186"/>
                </a:cubicBezTo>
                <a:cubicBezTo>
                  <a:pt x="3007" y="2186"/>
                  <a:pt x="3006" y="2185"/>
                  <a:pt x="3006" y="2185"/>
                </a:cubicBezTo>
                <a:cubicBezTo>
                  <a:pt x="2992" y="2183"/>
                  <a:pt x="2979" y="2188"/>
                  <a:pt x="2962" y="2188"/>
                </a:cubicBezTo>
                <a:cubicBezTo>
                  <a:pt x="2960" y="2187"/>
                  <a:pt x="2959" y="2185"/>
                  <a:pt x="2957" y="2184"/>
                </a:cubicBezTo>
                <a:cubicBezTo>
                  <a:pt x="2957" y="2182"/>
                  <a:pt x="2957" y="2180"/>
                  <a:pt x="2957" y="2177"/>
                </a:cubicBezTo>
                <a:cubicBezTo>
                  <a:pt x="2966" y="2168"/>
                  <a:pt x="2974" y="2159"/>
                  <a:pt x="2982" y="2150"/>
                </a:cubicBezTo>
                <a:cubicBezTo>
                  <a:pt x="2982" y="2149"/>
                  <a:pt x="2981" y="2148"/>
                  <a:pt x="2981" y="2147"/>
                </a:cubicBezTo>
                <a:cubicBezTo>
                  <a:pt x="2971" y="2145"/>
                  <a:pt x="2941" y="2163"/>
                  <a:pt x="2934" y="2152"/>
                </a:cubicBezTo>
                <a:cubicBezTo>
                  <a:pt x="2930" y="2146"/>
                  <a:pt x="2939" y="2136"/>
                  <a:pt x="2941" y="2132"/>
                </a:cubicBezTo>
                <a:cubicBezTo>
                  <a:pt x="2956" y="2107"/>
                  <a:pt x="2966" y="2110"/>
                  <a:pt x="2995" y="2100"/>
                </a:cubicBezTo>
                <a:cubicBezTo>
                  <a:pt x="3031" y="2101"/>
                  <a:pt x="3047" y="2116"/>
                  <a:pt x="3072" y="2126"/>
                </a:cubicBezTo>
                <a:cubicBezTo>
                  <a:pt x="3082" y="2130"/>
                  <a:pt x="3100" y="2125"/>
                  <a:pt x="3102" y="2135"/>
                </a:cubicBezTo>
                <a:cubicBezTo>
                  <a:pt x="3104" y="2146"/>
                  <a:pt x="3089" y="2154"/>
                  <a:pt x="3085" y="2161"/>
                </a:cubicBezTo>
                <a:cubicBezTo>
                  <a:pt x="3077" y="2180"/>
                  <a:pt x="3074" y="2197"/>
                  <a:pt x="3063" y="2211"/>
                </a:cubicBezTo>
                <a:cubicBezTo>
                  <a:pt x="3055" y="2222"/>
                  <a:pt x="3044" y="2222"/>
                  <a:pt x="3029" y="2227"/>
                </a:cubicBezTo>
                <a:cubicBezTo>
                  <a:pt x="3024" y="2229"/>
                  <a:pt x="3019" y="2232"/>
                  <a:pt x="3014" y="2235"/>
                </a:cubicBezTo>
                <a:cubicBezTo>
                  <a:pt x="2991" y="2240"/>
                  <a:pt x="2963" y="2226"/>
                  <a:pt x="2953" y="2215"/>
                </a:cubicBezTo>
                <a:close/>
                <a:moveTo>
                  <a:pt x="2937" y="2092"/>
                </a:moveTo>
                <a:cubicBezTo>
                  <a:pt x="2935" y="2096"/>
                  <a:pt x="2932" y="2101"/>
                  <a:pt x="2930" y="2106"/>
                </a:cubicBezTo>
                <a:cubicBezTo>
                  <a:pt x="2926" y="2118"/>
                  <a:pt x="2916" y="2131"/>
                  <a:pt x="2905" y="2136"/>
                </a:cubicBezTo>
                <a:cubicBezTo>
                  <a:pt x="2904" y="2136"/>
                  <a:pt x="2902" y="2137"/>
                  <a:pt x="2901" y="2137"/>
                </a:cubicBezTo>
                <a:cubicBezTo>
                  <a:pt x="2888" y="2132"/>
                  <a:pt x="2898" y="2106"/>
                  <a:pt x="2891" y="2095"/>
                </a:cubicBezTo>
                <a:cubicBezTo>
                  <a:pt x="2890" y="2093"/>
                  <a:pt x="2891" y="2093"/>
                  <a:pt x="2888" y="2092"/>
                </a:cubicBezTo>
                <a:cubicBezTo>
                  <a:pt x="2888" y="2092"/>
                  <a:pt x="2888" y="2092"/>
                  <a:pt x="2888" y="2092"/>
                </a:cubicBezTo>
                <a:cubicBezTo>
                  <a:pt x="2881" y="2104"/>
                  <a:pt x="2884" y="2117"/>
                  <a:pt x="2874" y="2124"/>
                </a:cubicBezTo>
                <a:cubicBezTo>
                  <a:pt x="2873" y="2124"/>
                  <a:pt x="2871" y="2124"/>
                  <a:pt x="2870" y="2124"/>
                </a:cubicBezTo>
                <a:cubicBezTo>
                  <a:pt x="2865" y="2115"/>
                  <a:pt x="2859" y="2104"/>
                  <a:pt x="2856" y="2093"/>
                </a:cubicBezTo>
                <a:cubicBezTo>
                  <a:pt x="2854" y="2092"/>
                  <a:pt x="2855" y="2091"/>
                  <a:pt x="2851" y="2091"/>
                </a:cubicBezTo>
                <a:cubicBezTo>
                  <a:pt x="2845" y="2100"/>
                  <a:pt x="2844" y="2125"/>
                  <a:pt x="2842" y="2136"/>
                </a:cubicBezTo>
                <a:cubicBezTo>
                  <a:pt x="2840" y="2136"/>
                  <a:pt x="2838" y="2137"/>
                  <a:pt x="2835" y="2137"/>
                </a:cubicBezTo>
                <a:cubicBezTo>
                  <a:pt x="2828" y="2130"/>
                  <a:pt x="2820" y="2119"/>
                  <a:pt x="2814" y="2109"/>
                </a:cubicBezTo>
                <a:cubicBezTo>
                  <a:pt x="2814" y="2104"/>
                  <a:pt x="2813" y="2100"/>
                  <a:pt x="2812" y="2095"/>
                </a:cubicBezTo>
                <a:cubicBezTo>
                  <a:pt x="2810" y="2092"/>
                  <a:pt x="2808" y="2088"/>
                  <a:pt x="2806" y="2085"/>
                </a:cubicBezTo>
                <a:cubicBezTo>
                  <a:pt x="2799" y="2067"/>
                  <a:pt x="2811" y="2041"/>
                  <a:pt x="2819" y="2033"/>
                </a:cubicBezTo>
                <a:cubicBezTo>
                  <a:pt x="2829" y="2027"/>
                  <a:pt x="2839" y="2020"/>
                  <a:pt x="2848" y="2013"/>
                </a:cubicBezTo>
                <a:cubicBezTo>
                  <a:pt x="2858" y="2003"/>
                  <a:pt x="2863" y="1990"/>
                  <a:pt x="2870" y="1977"/>
                </a:cubicBezTo>
                <a:cubicBezTo>
                  <a:pt x="2880" y="1979"/>
                  <a:pt x="2889" y="2003"/>
                  <a:pt x="2895" y="2012"/>
                </a:cubicBezTo>
                <a:cubicBezTo>
                  <a:pt x="2907" y="2029"/>
                  <a:pt x="2945" y="2060"/>
                  <a:pt x="2937" y="2092"/>
                </a:cubicBezTo>
                <a:close/>
                <a:moveTo>
                  <a:pt x="2684" y="835"/>
                </a:moveTo>
                <a:cubicBezTo>
                  <a:pt x="2684" y="838"/>
                  <a:pt x="2684" y="841"/>
                  <a:pt x="2684" y="844"/>
                </a:cubicBezTo>
                <a:cubicBezTo>
                  <a:pt x="2673" y="855"/>
                  <a:pt x="2663" y="869"/>
                  <a:pt x="2654" y="882"/>
                </a:cubicBezTo>
                <a:cubicBezTo>
                  <a:pt x="2653" y="881"/>
                  <a:pt x="2651" y="881"/>
                  <a:pt x="2649" y="881"/>
                </a:cubicBezTo>
                <a:cubicBezTo>
                  <a:pt x="2646" y="866"/>
                  <a:pt x="2646" y="809"/>
                  <a:pt x="2651" y="799"/>
                </a:cubicBezTo>
                <a:cubicBezTo>
                  <a:pt x="2658" y="800"/>
                  <a:pt x="2673" y="809"/>
                  <a:pt x="2675" y="815"/>
                </a:cubicBezTo>
                <a:cubicBezTo>
                  <a:pt x="2675" y="817"/>
                  <a:pt x="2674" y="820"/>
                  <a:pt x="2674" y="823"/>
                </a:cubicBezTo>
                <a:cubicBezTo>
                  <a:pt x="2675" y="829"/>
                  <a:pt x="2680" y="832"/>
                  <a:pt x="2684" y="835"/>
                </a:cubicBezTo>
                <a:close/>
                <a:moveTo>
                  <a:pt x="2785" y="763"/>
                </a:moveTo>
                <a:cubicBezTo>
                  <a:pt x="2786" y="763"/>
                  <a:pt x="2787" y="763"/>
                  <a:pt x="2789" y="763"/>
                </a:cubicBezTo>
                <a:cubicBezTo>
                  <a:pt x="2790" y="764"/>
                  <a:pt x="2791" y="765"/>
                  <a:pt x="2792" y="766"/>
                </a:cubicBezTo>
                <a:cubicBezTo>
                  <a:pt x="2796" y="780"/>
                  <a:pt x="2786" y="789"/>
                  <a:pt x="2787" y="801"/>
                </a:cubicBezTo>
                <a:cubicBezTo>
                  <a:pt x="2790" y="829"/>
                  <a:pt x="2822" y="841"/>
                  <a:pt x="2848" y="847"/>
                </a:cubicBezTo>
                <a:cubicBezTo>
                  <a:pt x="2849" y="849"/>
                  <a:pt x="2850" y="851"/>
                  <a:pt x="2851" y="853"/>
                </a:cubicBezTo>
                <a:cubicBezTo>
                  <a:pt x="2848" y="856"/>
                  <a:pt x="2846" y="860"/>
                  <a:pt x="2843" y="863"/>
                </a:cubicBezTo>
                <a:cubicBezTo>
                  <a:pt x="2798" y="872"/>
                  <a:pt x="2773" y="843"/>
                  <a:pt x="2758" y="815"/>
                </a:cubicBezTo>
                <a:cubicBezTo>
                  <a:pt x="2748" y="789"/>
                  <a:pt x="2772" y="771"/>
                  <a:pt x="2785" y="763"/>
                </a:cubicBezTo>
                <a:close/>
                <a:moveTo>
                  <a:pt x="2713" y="702"/>
                </a:moveTo>
                <a:cubicBezTo>
                  <a:pt x="2703" y="699"/>
                  <a:pt x="2693" y="702"/>
                  <a:pt x="2685" y="699"/>
                </a:cubicBezTo>
                <a:cubicBezTo>
                  <a:pt x="2684" y="698"/>
                  <a:pt x="2684" y="697"/>
                  <a:pt x="2683" y="696"/>
                </a:cubicBezTo>
                <a:cubicBezTo>
                  <a:pt x="2684" y="693"/>
                  <a:pt x="2685" y="690"/>
                  <a:pt x="2686" y="688"/>
                </a:cubicBezTo>
                <a:cubicBezTo>
                  <a:pt x="2694" y="685"/>
                  <a:pt x="2702" y="683"/>
                  <a:pt x="2710" y="681"/>
                </a:cubicBezTo>
                <a:cubicBezTo>
                  <a:pt x="2747" y="680"/>
                  <a:pt x="2791" y="712"/>
                  <a:pt x="2792" y="746"/>
                </a:cubicBezTo>
                <a:cubicBezTo>
                  <a:pt x="2788" y="748"/>
                  <a:pt x="2785" y="749"/>
                  <a:pt x="2779" y="749"/>
                </a:cubicBezTo>
                <a:cubicBezTo>
                  <a:pt x="2763" y="728"/>
                  <a:pt x="2741" y="710"/>
                  <a:pt x="2713" y="702"/>
                </a:cubicBezTo>
                <a:close/>
                <a:moveTo>
                  <a:pt x="2938" y="1007"/>
                </a:moveTo>
                <a:cubicBezTo>
                  <a:pt x="2937" y="1008"/>
                  <a:pt x="2936" y="1008"/>
                  <a:pt x="2936" y="1009"/>
                </a:cubicBezTo>
                <a:cubicBezTo>
                  <a:pt x="2908" y="1005"/>
                  <a:pt x="2866" y="930"/>
                  <a:pt x="2867" y="895"/>
                </a:cubicBezTo>
                <a:cubicBezTo>
                  <a:pt x="2868" y="894"/>
                  <a:pt x="2869" y="893"/>
                  <a:pt x="2870" y="892"/>
                </a:cubicBezTo>
                <a:cubicBezTo>
                  <a:pt x="2894" y="901"/>
                  <a:pt x="2943" y="971"/>
                  <a:pt x="2938" y="1007"/>
                </a:cubicBezTo>
                <a:close/>
                <a:moveTo>
                  <a:pt x="2871" y="868"/>
                </a:moveTo>
                <a:cubicBezTo>
                  <a:pt x="2873" y="865"/>
                  <a:pt x="2875" y="864"/>
                  <a:pt x="2878" y="862"/>
                </a:cubicBezTo>
                <a:cubicBezTo>
                  <a:pt x="2891" y="862"/>
                  <a:pt x="2899" y="868"/>
                  <a:pt x="2907" y="872"/>
                </a:cubicBezTo>
                <a:cubicBezTo>
                  <a:pt x="2954" y="893"/>
                  <a:pt x="2981" y="921"/>
                  <a:pt x="2965" y="988"/>
                </a:cubicBezTo>
                <a:cubicBezTo>
                  <a:pt x="2962" y="990"/>
                  <a:pt x="2960" y="991"/>
                  <a:pt x="2955" y="991"/>
                </a:cubicBezTo>
                <a:cubicBezTo>
                  <a:pt x="2954" y="989"/>
                  <a:pt x="2953" y="988"/>
                  <a:pt x="2952" y="987"/>
                </a:cubicBezTo>
                <a:cubicBezTo>
                  <a:pt x="2945" y="953"/>
                  <a:pt x="2938" y="925"/>
                  <a:pt x="2917" y="906"/>
                </a:cubicBezTo>
                <a:cubicBezTo>
                  <a:pt x="2909" y="900"/>
                  <a:pt x="2873" y="875"/>
                  <a:pt x="2871" y="868"/>
                </a:cubicBezTo>
                <a:close/>
                <a:moveTo>
                  <a:pt x="2925" y="1022"/>
                </a:moveTo>
                <a:cubicBezTo>
                  <a:pt x="2925" y="1023"/>
                  <a:pt x="2925" y="1023"/>
                  <a:pt x="2925" y="1024"/>
                </a:cubicBezTo>
                <a:cubicBezTo>
                  <a:pt x="2925" y="1025"/>
                  <a:pt x="2924" y="1026"/>
                  <a:pt x="2923" y="1027"/>
                </a:cubicBezTo>
                <a:cubicBezTo>
                  <a:pt x="2909" y="1030"/>
                  <a:pt x="2899" y="1024"/>
                  <a:pt x="2889" y="1020"/>
                </a:cubicBezTo>
                <a:cubicBezTo>
                  <a:pt x="2854" y="1007"/>
                  <a:pt x="2834" y="991"/>
                  <a:pt x="2824" y="953"/>
                </a:cubicBezTo>
                <a:cubicBezTo>
                  <a:pt x="2817" y="930"/>
                  <a:pt x="2822" y="892"/>
                  <a:pt x="2835" y="880"/>
                </a:cubicBezTo>
                <a:cubicBezTo>
                  <a:pt x="2842" y="880"/>
                  <a:pt x="2844" y="882"/>
                  <a:pt x="2848" y="885"/>
                </a:cubicBezTo>
                <a:cubicBezTo>
                  <a:pt x="2848" y="898"/>
                  <a:pt x="2849" y="910"/>
                  <a:pt x="2849" y="922"/>
                </a:cubicBezTo>
                <a:cubicBezTo>
                  <a:pt x="2862" y="969"/>
                  <a:pt x="2889" y="998"/>
                  <a:pt x="2925" y="1022"/>
                </a:cubicBezTo>
                <a:close/>
                <a:moveTo>
                  <a:pt x="2981" y="1108"/>
                </a:moveTo>
                <a:cubicBezTo>
                  <a:pt x="2992" y="1105"/>
                  <a:pt x="3004" y="1102"/>
                  <a:pt x="3016" y="1100"/>
                </a:cubicBezTo>
                <a:cubicBezTo>
                  <a:pt x="3027" y="1100"/>
                  <a:pt x="3039" y="1099"/>
                  <a:pt x="3048" y="1101"/>
                </a:cubicBezTo>
                <a:cubicBezTo>
                  <a:pt x="3049" y="1102"/>
                  <a:pt x="3049" y="1103"/>
                  <a:pt x="3050" y="1104"/>
                </a:cubicBezTo>
                <a:cubicBezTo>
                  <a:pt x="3055" y="1118"/>
                  <a:pt x="3032" y="1132"/>
                  <a:pt x="3025" y="1139"/>
                </a:cubicBezTo>
                <a:cubicBezTo>
                  <a:pt x="3008" y="1156"/>
                  <a:pt x="2992" y="1166"/>
                  <a:pt x="2968" y="1176"/>
                </a:cubicBezTo>
                <a:cubicBezTo>
                  <a:pt x="2966" y="1178"/>
                  <a:pt x="2963" y="1180"/>
                  <a:pt x="2961" y="1182"/>
                </a:cubicBezTo>
                <a:cubicBezTo>
                  <a:pt x="2955" y="1183"/>
                  <a:pt x="2948" y="1183"/>
                  <a:pt x="2941" y="1183"/>
                </a:cubicBezTo>
                <a:cubicBezTo>
                  <a:pt x="2938" y="1186"/>
                  <a:pt x="2935" y="1189"/>
                  <a:pt x="2931" y="1192"/>
                </a:cubicBezTo>
                <a:cubicBezTo>
                  <a:pt x="2924" y="1194"/>
                  <a:pt x="2897" y="1191"/>
                  <a:pt x="2891" y="1190"/>
                </a:cubicBezTo>
                <a:cubicBezTo>
                  <a:pt x="2891" y="1189"/>
                  <a:pt x="2890" y="1189"/>
                  <a:pt x="2890" y="1188"/>
                </a:cubicBezTo>
                <a:cubicBezTo>
                  <a:pt x="2896" y="1157"/>
                  <a:pt x="2951" y="1119"/>
                  <a:pt x="2981" y="1108"/>
                </a:cubicBezTo>
                <a:close/>
                <a:moveTo>
                  <a:pt x="2910" y="1120"/>
                </a:moveTo>
                <a:cubicBezTo>
                  <a:pt x="2910" y="1112"/>
                  <a:pt x="2911" y="1103"/>
                  <a:pt x="2912" y="1095"/>
                </a:cubicBezTo>
                <a:cubicBezTo>
                  <a:pt x="2919" y="1077"/>
                  <a:pt x="2946" y="1081"/>
                  <a:pt x="2965" y="1073"/>
                </a:cubicBezTo>
                <a:cubicBezTo>
                  <a:pt x="2983" y="1073"/>
                  <a:pt x="2993" y="1078"/>
                  <a:pt x="3005" y="1081"/>
                </a:cubicBezTo>
                <a:cubicBezTo>
                  <a:pt x="3007" y="1084"/>
                  <a:pt x="3008" y="1086"/>
                  <a:pt x="3009" y="1088"/>
                </a:cubicBezTo>
                <a:cubicBezTo>
                  <a:pt x="3009" y="1088"/>
                  <a:pt x="3009" y="1089"/>
                  <a:pt x="3008" y="1089"/>
                </a:cubicBezTo>
                <a:cubicBezTo>
                  <a:pt x="3003" y="1092"/>
                  <a:pt x="2996" y="1090"/>
                  <a:pt x="2988" y="1092"/>
                </a:cubicBezTo>
                <a:cubicBezTo>
                  <a:pt x="2984" y="1092"/>
                  <a:pt x="2961" y="1100"/>
                  <a:pt x="2958" y="1102"/>
                </a:cubicBezTo>
                <a:cubicBezTo>
                  <a:pt x="2950" y="1107"/>
                  <a:pt x="2939" y="1114"/>
                  <a:pt x="2931" y="1121"/>
                </a:cubicBezTo>
                <a:cubicBezTo>
                  <a:pt x="2922" y="1128"/>
                  <a:pt x="2917" y="1138"/>
                  <a:pt x="2907" y="1144"/>
                </a:cubicBezTo>
                <a:cubicBezTo>
                  <a:pt x="2906" y="1143"/>
                  <a:pt x="2906" y="1143"/>
                  <a:pt x="2905" y="1142"/>
                </a:cubicBezTo>
                <a:cubicBezTo>
                  <a:pt x="2902" y="1134"/>
                  <a:pt x="2908" y="1126"/>
                  <a:pt x="2910" y="1120"/>
                </a:cubicBezTo>
                <a:close/>
                <a:moveTo>
                  <a:pt x="2912" y="1419"/>
                </a:moveTo>
                <a:cubicBezTo>
                  <a:pt x="2909" y="1403"/>
                  <a:pt x="2895" y="1397"/>
                  <a:pt x="2893" y="1380"/>
                </a:cubicBezTo>
                <a:cubicBezTo>
                  <a:pt x="2894" y="1379"/>
                  <a:pt x="2894" y="1378"/>
                  <a:pt x="2895" y="1377"/>
                </a:cubicBezTo>
                <a:cubicBezTo>
                  <a:pt x="2944" y="1381"/>
                  <a:pt x="2951" y="1464"/>
                  <a:pt x="2907" y="1465"/>
                </a:cubicBezTo>
                <a:cubicBezTo>
                  <a:pt x="2900" y="1454"/>
                  <a:pt x="2916" y="1439"/>
                  <a:pt x="2912" y="1419"/>
                </a:cubicBezTo>
                <a:close/>
                <a:moveTo>
                  <a:pt x="2761" y="1436"/>
                </a:moveTo>
                <a:cubicBezTo>
                  <a:pt x="2746" y="1436"/>
                  <a:pt x="2731" y="1436"/>
                  <a:pt x="2716" y="1436"/>
                </a:cubicBezTo>
                <a:cubicBezTo>
                  <a:pt x="2711" y="1434"/>
                  <a:pt x="2707" y="1419"/>
                  <a:pt x="2712" y="1414"/>
                </a:cubicBezTo>
                <a:cubicBezTo>
                  <a:pt x="2714" y="1411"/>
                  <a:pt x="2716" y="1411"/>
                  <a:pt x="2719" y="1410"/>
                </a:cubicBezTo>
                <a:cubicBezTo>
                  <a:pt x="2743" y="1411"/>
                  <a:pt x="2767" y="1412"/>
                  <a:pt x="2790" y="1414"/>
                </a:cubicBezTo>
                <a:cubicBezTo>
                  <a:pt x="2795" y="1416"/>
                  <a:pt x="2795" y="1423"/>
                  <a:pt x="2799" y="1426"/>
                </a:cubicBezTo>
                <a:cubicBezTo>
                  <a:pt x="2805" y="1429"/>
                  <a:pt x="2810" y="1428"/>
                  <a:pt x="2814" y="1432"/>
                </a:cubicBezTo>
                <a:cubicBezTo>
                  <a:pt x="2814" y="1433"/>
                  <a:pt x="2814" y="1434"/>
                  <a:pt x="2814" y="1435"/>
                </a:cubicBezTo>
                <a:cubicBezTo>
                  <a:pt x="2808" y="1442"/>
                  <a:pt x="2802" y="1442"/>
                  <a:pt x="2793" y="1448"/>
                </a:cubicBezTo>
                <a:cubicBezTo>
                  <a:pt x="2764" y="1466"/>
                  <a:pt x="2759" y="1475"/>
                  <a:pt x="2715" y="1464"/>
                </a:cubicBezTo>
                <a:cubicBezTo>
                  <a:pt x="2712" y="1460"/>
                  <a:pt x="2711" y="1456"/>
                  <a:pt x="2713" y="1451"/>
                </a:cubicBezTo>
                <a:cubicBezTo>
                  <a:pt x="2721" y="1447"/>
                  <a:pt x="2736" y="1455"/>
                  <a:pt x="2750" y="1452"/>
                </a:cubicBezTo>
                <a:cubicBezTo>
                  <a:pt x="2764" y="1449"/>
                  <a:pt x="2771" y="1439"/>
                  <a:pt x="2787" y="1435"/>
                </a:cubicBezTo>
                <a:cubicBezTo>
                  <a:pt x="2789" y="1433"/>
                  <a:pt x="2789" y="1434"/>
                  <a:pt x="2790" y="1430"/>
                </a:cubicBezTo>
                <a:cubicBezTo>
                  <a:pt x="2775" y="1425"/>
                  <a:pt x="2770" y="1433"/>
                  <a:pt x="2761" y="1436"/>
                </a:cubicBezTo>
                <a:close/>
                <a:moveTo>
                  <a:pt x="2713" y="1331"/>
                </a:moveTo>
                <a:cubicBezTo>
                  <a:pt x="2711" y="1324"/>
                  <a:pt x="2707" y="1317"/>
                  <a:pt x="2707" y="1305"/>
                </a:cubicBezTo>
                <a:cubicBezTo>
                  <a:pt x="2712" y="1303"/>
                  <a:pt x="2716" y="1301"/>
                  <a:pt x="2720" y="1299"/>
                </a:cubicBezTo>
                <a:cubicBezTo>
                  <a:pt x="2722" y="1299"/>
                  <a:pt x="2725" y="1299"/>
                  <a:pt x="2727" y="1299"/>
                </a:cubicBezTo>
                <a:cubicBezTo>
                  <a:pt x="2729" y="1305"/>
                  <a:pt x="2730" y="1311"/>
                  <a:pt x="2732" y="1317"/>
                </a:cubicBezTo>
                <a:cubicBezTo>
                  <a:pt x="2734" y="1318"/>
                  <a:pt x="2734" y="1319"/>
                  <a:pt x="2737" y="1319"/>
                </a:cubicBezTo>
                <a:cubicBezTo>
                  <a:pt x="2738" y="1314"/>
                  <a:pt x="2740" y="1309"/>
                  <a:pt x="2741" y="1304"/>
                </a:cubicBezTo>
                <a:cubicBezTo>
                  <a:pt x="2742" y="1303"/>
                  <a:pt x="2743" y="1303"/>
                  <a:pt x="2744" y="1302"/>
                </a:cubicBezTo>
                <a:cubicBezTo>
                  <a:pt x="2751" y="1308"/>
                  <a:pt x="2753" y="1320"/>
                  <a:pt x="2760" y="1327"/>
                </a:cubicBezTo>
                <a:cubicBezTo>
                  <a:pt x="2775" y="1344"/>
                  <a:pt x="2786" y="1346"/>
                  <a:pt x="2806" y="1358"/>
                </a:cubicBezTo>
                <a:cubicBezTo>
                  <a:pt x="2815" y="1363"/>
                  <a:pt x="2823" y="1372"/>
                  <a:pt x="2832" y="1376"/>
                </a:cubicBezTo>
                <a:cubicBezTo>
                  <a:pt x="2849" y="1402"/>
                  <a:pt x="2807" y="1384"/>
                  <a:pt x="2798" y="1382"/>
                </a:cubicBezTo>
                <a:cubicBezTo>
                  <a:pt x="2783" y="1377"/>
                  <a:pt x="2758" y="1355"/>
                  <a:pt x="2750" y="1342"/>
                </a:cubicBezTo>
                <a:cubicBezTo>
                  <a:pt x="2747" y="1336"/>
                  <a:pt x="2750" y="1323"/>
                  <a:pt x="2739" y="1324"/>
                </a:cubicBezTo>
                <a:cubicBezTo>
                  <a:pt x="2704" y="1329"/>
                  <a:pt x="2756" y="1355"/>
                  <a:pt x="2737" y="1364"/>
                </a:cubicBezTo>
                <a:cubicBezTo>
                  <a:pt x="2732" y="1364"/>
                  <a:pt x="2728" y="1364"/>
                  <a:pt x="2724" y="1363"/>
                </a:cubicBezTo>
                <a:cubicBezTo>
                  <a:pt x="2696" y="1364"/>
                  <a:pt x="2717" y="1344"/>
                  <a:pt x="2713" y="1331"/>
                </a:cubicBezTo>
                <a:close/>
                <a:moveTo>
                  <a:pt x="2803" y="1089"/>
                </a:moveTo>
                <a:cubicBezTo>
                  <a:pt x="2806" y="1093"/>
                  <a:pt x="2808" y="1098"/>
                  <a:pt x="2810" y="1102"/>
                </a:cubicBezTo>
                <a:cubicBezTo>
                  <a:pt x="2815" y="1118"/>
                  <a:pt x="2816" y="1130"/>
                  <a:pt x="2822" y="1144"/>
                </a:cubicBezTo>
                <a:cubicBezTo>
                  <a:pt x="2826" y="1156"/>
                  <a:pt x="2840" y="1165"/>
                  <a:pt x="2840" y="1180"/>
                </a:cubicBezTo>
                <a:cubicBezTo>
                  <a:pt x="2839" y="1180"/>
                  <a:pt x="2838" y="1181"/>
                  <a:pt x="2838" y="1181"/>
                </a:cubicBezTo>
                <a:cubicBezTo>
                  <a:pt x="2836" y="1181"/>
                  <a:pt x="2835" y="1181"/>
                  <a:pt x="2834" y="1182"/>
                </a:cubicBezTo>
                <a:cubicBezTo>
                  <a:pt x="2808" y="1158"/>
                  <a:pt x="2777" y="1125"/>
                  <a:pt x="2785" y="1071"/>
                </a:cubicBezTo>
                <a:cubicBezTo>
                  <a:pt x="2787" y="1053"/>
                  <a:pt x="2782" y="1039"/>
                  <a:pt x="2796" y="1031"/>
                </a:cubicBezTo>
                <a:cubicBezTo>
                  <a:pt x="2797" y="1032"/>
                  <a:pt x="2798" y="1032"/>
                  <a:pt x="2799" y="1032"/>
                </a:cubicBezTo>
                <a:cubicBezTo>
                  <a:pt x="2806" y="1046"/>
                  <a:pt x="2799" y="1071"/>
                  <a:pt x="2803" y="1089"/>
                </a:cubicBezTo>
                <a:close/>
                <a:moveTo>
                  <a:pt x="2740" y="949"/>
                </a:moveTo>
                <a:cubicBezTo>
                  <a:pt x="2756" y="937"/>
                  <a:pt x="2782" y="897"/>
                  <a:pt x="2788" y="875"/>
                </a:cubicBezTo>
                <a:cubicBezTo>
                  <a:pt x="2790" y="874"/>
                  <a:pt x="2792" y="873"/>
                  <a:pt x="2794" y="872"/>
                </a:cubicBezTo>
                <a:cubicBezTo>
                  <a:pt x="2803" y="872"/>
                  <a:pt x="2808" y="876"/>
                  <a:pt x="2811" y="882"/>
                </a:cubicBezTo>
                <a:cubicBezTo>
                  <a:pt x="2811" y="908"/>
                  <a:pt x="2760" y="959"/>
                  <a:pt x="2742" y="971"/>
                </a:cubicBezTo>
                <a:cubicBezTo>
                  <a:pt x="2736" y="976"/>
                  <a:pt x="2713" y="989"/>
                  <a:pt x="2707" y="979"/>
                </a:cubicBezTo>
                <a:cubicBezTo>
                  <a:pt x="2714" y="967"/>
                  <a:pt x="2730" y="958"/>
                  <a:pt x="2740" y="949"/>
                </a:cubicBezTo>
                <a:close/>
                <a:moveTo>
                  <a:pt x="2694" y="968"/>
                </a:moveTo>
                <a:cubicBezTo>
                  <a:pt x="2689" y="972"/>
                  <a:pt x="2666" y="986"/>
                  <a:pt x="2659" y="982"/>
                </a:cubicBezTo>
                <a:cubicBezTo>
                  <a:pt x="2657" y="981"/>
                  <a:pt x="2658" y="982"/>
                  <a:pt x="2657" y="980"/>
                </a:cubicBezTo>
                <a:cubicBezTo>
                  <a:pt x="2652" y="966"/>
                  <a:pt x="2671" y="950"/>
                  <a:pt x="2676" y="942"/>
                </a:cubicBezTo>
                <a:cubicBezTo>
                  <a:pt x="2699" y="908"/>
                  <a:pt x="2734" y="877"/>
                  <a:pt x="2769" y="855"/>
                </a:cubicBezTo>
                <a:cubicBezTo>
                  <a:pt x="2790" y="861"/>
                  <a:pt x="2771" y="883"/>
                  <a:pt x="2764" y="892"/>
                </a:cubicBezTo>
                <a:cubicBezTo>
                  <a:pt x="2748" y="914"/>
                  <a:pt x="2731" y="937"/>
                  <a:pt x="2710" y="955"/>
                </a:cubicBezTo>
                <a:cubicBezTo>
                  <a:pt x="2705" y="959"/>
                  <a:pt x="2699" y="964"/>
                  <a:pt x="2694" y="968"/>
                </a:cubicBezTo>
                <a:close/>
                <a:moveTo>
                  <a:pt x="2860" y="1240"/>
                </a:moveTo>
                <a:cubicBezTo>
                  <a:pt x="2863" y="1238"/>
                  <a:pt x="2866" y="1237"/>
                  <a:pt x="2869" y="1235"/>
                </a:cubicBezTo>
                <a:cubicBezTo>
                  <a:pt x="2870" y="1236"/>
                  <a:pt x="2872" y="1236"/>
                  <a:pt x="2873" y="1236"/>
                </a:cubicBezTo>
                <a:cubicBezTo>
                  <a:pt x="2887" y="1241"/>
                  <a:pt x="2888" y="1261"/>
                  <a:pt x="2876" y="1269"/>
                </a:cubicBezTo>
                <a:cubicBezTo>
                  <a:pt x="2878" y="1276"/>
                  <a:pt x="2883" y="1278"/>
                  <a:pt x="2885" y="1287"/>
                </a:cubicBezTo>
                <a:cubicBezTo>
                  <a:pt x="2885" y="1301"/>
                  <a:pt x="2885" y="1316"/>
                  <a:pt x="2885" y="1330"/>
                </a:cubicBezTo>
                <a:cubicBezTo>
                  <a:pt x="2887" y="1338"/>
                  <a:pt x="2899" y="1344"/>
                  <a:pt x="2892" y="1357"/>
                </a:cubicBezTo>
                <a:cubicBezTo>
                  <a:pt x="2891" y="1358"/>
                  <a:pt x="2891" y="1359"/>
                  <a:pt x="2890" y="1360"/>
                </a:cubicBezTo>
                <a:cubicBezTo>
                  <a:pt x="2889" y="1360"/>
                  <a:pt x="2889" y="1360"/>
                  <a:pt x="2889" y="1360"/>
                </a:cubicBezTo>
                <a:cubicBezTo>
                  <a:pt x="2875" y="1344"/>
                  <a:pt x="2875" y="1318"/>
                  <a:pt x="2866" y="1298"/>
                </a:cubicBezTo>
                <a:cubicBezTo>
                  <a:pt x="2863" y="1292"/>
                  <a:pt x="2854" y="1286"/>
                  <a:pt x="2856" y="1278"/>
                </a:cubicBezTo>
                <a:cubicBezTo>
                  <a:pt x="2859" y="1274"/>
                  <a:pt x="2864" y="1273"/>
                  <a:pt x="2867" y="1270"/>
                </a:cubicBezTo>
                <a:cubicBezTo>
                  <a:pt x="2859" y="1258"/>
                  <a:pt x="2853" y="1260"/>
                  <a:pt x="2860" y="1240"/>
                </a:cubicBezTo>
                <a:close/>
                <a:moveTo>
                  <a:pt x="2904" y="1252"/>
                </a:moveTo>
                <a:cubicBezTo>
                  <a:pt x="2910" y="1242"/>
                  <a:pt x="2924" y="1238"/>
                  <a:pt x="2931" y="1229"/>
                </a:cubicBezTo>
                <a:cubicBezTo>
                  <a:pt x="2933" y="1229"/>
                  <a:pt x="2935" y="1229"/>
                  <a:pt x="2938" y="1230"/>
                </a:cubicBezTo>
                <a:cubicBezTo>
                  <a:pt x="2943" y="1240"/>
                  <a:pt x="2935" y="1251"/>
                  <a:pt x="2931" y="1259"/>
                </a:cubicBezTo>
                <a:cubicBezTo>
                  <a:pt x="2923" y="1278"/>
                  <a:pt x="2919" y="1305"/>
                  <a:pt x="2914" y="1326"/>
                </a:cubicBezTo>
                <a:cubicBezTo>
                  <a:pt x="2911" y="1336"/>
                  <a:pt x="2915" y="1348"/>
                  <a:pt x="2907" y="1353"/>
                </a:cubicBezTo>
                <a:cubicBezTo>
                  <a:pt x="2890" y="1338"/>
                  <a:pt x="2890" y="1270"/>
                  <a:pt x="2904" y="1252"/>
                </a:cubicBezTo>
                <a:close/>
                <a:moveTo>
                  <a:pt x="2896" y="1207"/>
                </a:moveTo>
                <a:cubicBezTo>
                  <a:pt x="2897" y="1206"/>
                  <a:pt x="2898" y="1205"/>
                  <a:pt x="2899" y="1204"/>
                </a:cubicBezTo>
                <a:cubicBezTo>
                  <a:pt x="2919" y="1200"/>
                  <a:pt x="2943" y="1198"/>
                  <a:pt x="2958" y="1190"/>
                </a:cubicBezTo>
                <a:cubicBezTo>
                  <a:pt x="2960" y="1190"/>
                  <a:pt x="2962" y="1190"/>
                  <a:pt x="2963" y="1190"/>
                </a:cubicBezTo>
                <a:cubicBezTo>
                  <a:pt x="2965" y="1192"/>
                  <a:pt x="2965" y="1193"/>
                  <a:pt x="2965" y="1197"/>
                </a:cubicBezTo>
                <a:cubicBezTo>
                  <a:pt x="2950" y="1213"/>
                  <a:pt x="2922" y="1218"/>
                  <a:pt x="2910" y="1236"/>
                </a:cubicBezTo>
                <a:cubicBezTo>
                  <a:pt x="2908" y="1236"/>
                  <a:pt x="2906" y="1236"/>
                  <a:pt x="2904" y="1236"/>
                </a:cubicBezTo>
                <a:cubicBezTo>
                  <a:pt x="2899" y="1231"/>
                  <a:pt x="2894" y="1218"/>
                  <a:pt x="2896" y="1207"/>
                </a:cubicBezTo>
                <a:close/>
                <a:moveTo>
                  <a:pt x="2973" y="1209"/>
                </a:moveTo>
                <a:cubicBezTo>
                  <a:pt x="2975" y="1210"/>
                  <a:pt x="2978" y="1211"/>
                  <a:pt x="2980" y="1211"/>
                </a:cubicBezTo>
                <a:cubicBezTo>
                  <a:pt x="2988" y="1217"/>
                  <a:pt x="2985" y="1244"/>
                  <a:pt x="2982" y="1254"/>
                </a:cubicBezTo>
                <a:cubicBezTo>
                  <a:pt x="2976" y="1275"/>
                  <a:pt x="2966" y="1300"/>
                  <a:pt x="2955" y="1318"/>
                </a:cubicBezTo>
                <a:cubicBezTo>
                  <a:pt x="2949" y="1326"/>
                  <a:pt x="2941" y="1334"/>
                  <a:pt x="2938" y="1344"/>
                </a:cubicBezTo>
                <a:cubicBezTo>
                  <a:pt x="2937" y="1345"/>
                  <a:pt x="2935" y="1345"/>
                  <a:pt x="2934" y="1346"/>
                </a:cubicBezTo>
                <a:cubicBezTo>
                  <a:pt x="2933" y="1345"/>
                  <a:pt x="2931" y="1344"/>
                  <a:pt x="2930" y="1342"/>
                </a:cubicBezTo>
                <a:cubicBezTo>
                  <a:pt x="2925" y="1315"/>
                  <a:pt x="2958" y="1224"/>
                  <a:pt x="2973" y="1209"/>
                </a:cubicBezTo>
                <a:close/>
                <a:moveTo>
                  <a:pt x="2846" y="1393"/>
                </a:moveTo>
                <a:cubicBezTo>
                  <a:pt x="2848" y="1398"/>
                  <a:pt x="2847" y="1404"/>
                  <a:pt x="2849" y="1410"/>
                </a:cubicBezTo>
                <a:cubicBezTo>
                  <a:pt x="2852" y="1414"/>
                  <a:pt x="2855" y="1417"/>
                  <a:pt x="2857" y="1421"/>
                </a:cubicBezTo>
                <a:cubicBezTo>
                  <a:pt x="2860" y="1430"/>
                  <a:pt x="2853" y="1439"/>
                  <a:pt x="2858" y="1448"/>
                </a:cubicBezTo>
                <a:cubicBezTo>
                  <a:pt x="2862" y="1456"/>
                  <a:pt x="2874" y="1456"/>
                  <a:pt x="2878" y="1466"/>
                </a:cubicBezTo>
                <a:cubicBezTo>
                  <a:pt x="2878" y="1467"/>
                  <a:pt x="2878" y="1469"/>
                  <a:pt x="2878" y="1470"/>
                </a:cubicBezTo>
                <a:cubicBezTo>
                  <a:pt x="2852" y="1486"/>
                  <a:pt x="2832" y="1446"/>
                  <a:pt x="2830" y="1424"/>
                </a:cubicBezTo>
                <a:cubicBezTo>
                  <a:pt x="2828" y="1411"/>
                  <a:pt x="2835" y="1401"/>
                  <a:pt x="2840" y="1393"/>
                </a:cubicBezTo>
                <a:cubicBezTo>
                  <a:pt x="2842" y="1393"/>
                  <a:pt x="2844" y="1393"/>
                  <a:pt x="2846" y="1393"/>
                </a:cubicBezTo>
                <a:close/>
                <a:moveTo>
                  <a:pt x="2757" y="1279"/>
                </a:moveTo>
                <a:cubicBezTo>
                  <a:pt x="2758" y="1278"/>
                  <a:pt x="2760" y="1276"/>
                  <a:pt x="2761" y="1275"/>
                </a:cubicBezTo>
                <a:cubicBezTo>
                  <a:pt x="2806" y="1274"/>
                  <a:pt x="2829" y="1314"/>
                  <a:pt x="2840" y="1349"/>
                </a:cubicBezTo>
                <a:cubicBezTo>
                  <a:pt x="2842" y="1356"/>
                  <a:pt x="2848" y="1357"/>
                  <a:pt x="2848" y="1369"/>
                </a:cubicBezTo>
                <a:cubicBezTo>
                  <a:pt x="2848" y="1370"/>
                  <a:pt x="2848" y="1370"/>
                  <a:pt x="2848" y="1370"/>
                </a:cubicBezTo>
                <a:cubicBezTo>
                  <a:pt x="2846" y="1371"/>
                  <a:pt x="2844" y="1371"/>
                  <a:pt x="2842" y="1372"/>
                </a:cubicBezTo>
                <a:cubicBezTo>
                  <a:pt x="2820" y="1352"/>
                  <a:pt x="2757" y="1315"/>
                  <a:pt x="2757" y="1279"/>
                </a:cubicBezTo>
                <a:close/>
                <a:moveTo>
                  <a:pt x="2866" y="1397"/>
                </a:moveTo>
                <a:cubicBezTo>
                  <a:pt x="2867" y="1394"/>
                  <a:pt x="2868" y="1394"/>
                  <a:pt x="2870" y="1392"/>
                </a:cubicBezTo>
                <a:cubicBezTo>
                  <a:pt x="2882" y="1393"/>
                  <a:pt x="2894" y="1403"/>
                  <a:pt x="2891" y="1416"/>
                </a:cubicBezTo>
                <a:cubicBezTo>
                  <a:pt x="2888" y="1418"/>
                  <a:pt x="2886" y="1419"/>
                  <a:pt x="2880" y="1419"/>
                </a:cubicBezTo>
                <a:cubicBezTo>
                  <a:pt x="2875" y="1414"/>
                  <a:pt x="2863" y="1408"/>
                  <a:pt x="2866" y="1397"/>
                </a:cubicBezTo>
                <a:close/>
                <a:moveTo>
                  <a:pt x="2865" y="1330"/>
                </a:moveTo>
                <a:cubicBezTo>
                  <a:pt x="2868" y="1338"/>
                  <a:pt x="2879" y="1358"/>
                  <a:pt x="2870" y="1363"/>
                </a:cubicBezTo>
                <a:cubicBezTo>
                  <a:pt x="2867" y="1365"/>
                  <a:pt x="2864" y="1364"/>
                  <a:pt x="2862" y="1363"/>
                </a:cubicBezTo>
                <a:cubicBezTo>
                  <a:pt x="2855" y="1352"/>
                  <a:pt x="2854" y="1338"/>
                  <a:pt x="2847" y="1326"/>
                </a:cubicBezTo>
                <a:cubicBezTo>
                  <a:pt x="2838" y="1311"/>
                  <a:pt x="2825" y="1298"/>
                  <a:pt x="2814" y="1285"/>
                </a:cubicBezTo>
                <a:cubicBezTo>
                  <a:pt x="2809" y="1279"/>
                  <a:pt x="2799" y="1271"/>
                  <a:pt x="2808" y="1264"/>
                </a:cubicBezTo>
                <a:cubicBezTo>
                  <a:pt x="2836" y="1274"/>
                  <a:pt x="2855" y="1301"/>
                  <a:pt x="2865" y="1330"/>
                </a:cubicBezTo>
                <a:close/>
                <a:moveTo>
                  <a:pt x="2807" y="1230"/>
                </a:moveTo>
                <a:cubicBezTo>
                  <a:pt x="2810" y="1232"/>
                  <a:pt x="2810" y="1237"/>
                  <a:pt x="2808" y="1241"/>
                </a:cubicBezTo>
                <a:cubicBezTo>
                  <a:pt x="2808" y="1242"/>
                  <a:pt x="2808" y="1242"/>
                  <a:pt x="2808" y="1243"/>
                </a:cubicBezTo>
                <a:cubicBezTo>
                  <a:pt x="2805" y="1240"/>
                  <a:pt x="2805" y="1235"/>
                  <a:pt x="2807" y="1230"/>
                </a:cubicBezTo>
                <a:close/>
                <a:moveTo>
                  <a:pt x="2838" y="1257"/>
                </a:moveTo>
                <a:cubicBezTo>
                  <a:pt x="2836" y="1257"/>
                  <a:pt x="2835" y="1257"/>
                  <a:pt x="2833" y="1257"/>
                </a:cubicBezTo>
                <a:cubicBezTo>
                  <a:pt x="2830" y="1253"/>
                  <a:pt x="2825" y="1247"/>
                  <a:pt x="2822" y="1242"/>
                </a:cubicBezTo>
                <a:cubicBezTo>
                  <a:pt x="2821" y="1239"/>
                  <a:pt x="2822" y="1234"/>
                  <a:pt x="2823" y="1232"/>
                </a:cubicBezTo>
                <a:cubicBezTo>
                  <a:pt x="2825" y="1227"/>
                  <a:pt x="2832" y="1223"/>
                  <a:pt x="2836" y="1219"/>
                </a:cubicBezTo>
                <a:cubicBezTo>
                  <a:pt x="2841" y="1220"/>
                  <a:pt x="2846" y="1220"/>
                  <a:pt x="2851" y="1221"/>
                </a:cubicBezTo>
                <a:cubicBezTo>
                  <a:pt x="2857" y="1232"/>
                  <a:pt x="2842" y="1248"/>
                  <a:pt x="2838" y="1257"/>
                </a:cubicBezTo>
                <a:close/>
                <a:moveTo>
                  <a:pt x="2805" y="1172"/>
                </a:moveTo>
                <a:cubicBezTo>
                  <a:pt x="2810" y="1177"/>
                  <a:pt x="2825" y="1187"/>
                  <a:pt x="2822" y="1197"/>
                </a:cubicBezTo>
                <a:cubicBezTo>
                  <a:pt x="2821" y="1198"/>
                  <a:pt x="2821" y="1198"/>
                  <a:pt x="2821" y="1199"/>
                </a:cubicBezTo>
                <a:cubicBezTo>
                  <a:pt x="2817" y="1199"/>
                  <a:pt x="2813" y="1200"/>
                  <a:pt x="2808" y="1200"/>
                </a:cubicBezTo>
                <a:cubicBezTo>
                  <a:pt x="2785" y="1176"/>
                  <a:pt x="2750" y="1160"/>
                  <a:pt x="2707" y="1155"/>
                </a:cubicBezTo>
                <a:cubicBezTo>
                  <a:pt x="2707" y="1153"/>
                  <a:pt x="2705" y="1152"/>
                  <a:pt x="2705" y="1150"/>
                </a:cubicBezTo>
                <a:cubicBezTo>
                  <a:pt x="2705" y="1145"/>
                  <a:pt x="2706" y="1144"/>
                  <a:pt x="2708" y="1141"/>
                </a:cubicBezTo>
                <a:cubicBezTo>
                  <a:pt x="2712" y="1140"/>
                  <a:pt x="2716" y="1139"/>
                  <a:pt x="2720" y="1138"/>
                </a:cubicBezTo>
                <a:cubicBezTo>
                  <a:pt x="2764" y="1138"/>
                  <a:pt x="2782" y="1154"/>
                  <a:pt x="2805" y="1172"/>
                </a:cubicBezTo>
                <a:close/>
                <a:moveTo>
                  <a:pt x="2707" y="1172"/>
                </a:moveTo>
                <a:cubicBezTo>
                  <a:pt x="2708" y="1170"/>
                  <a:pt x="2708" y="1170"/>
                  <a:pt x="2710" y="1169"/>
                </a:cubicBezTo>
                <a:cubicBezTo>
                  <a:pt x="2738" y="1175"/>
                  <a:pt x="2777" y="1182"/>
                  <a:pt x="2787" y="1206"/>
                </a:cubicBezTo>
                <a:cubicBezTo>
                  <a:pt x="2787" y="1206"/>
                  <a:pt x="2787" y="1207"/>
                  <a:pt x="2787" y="1208"/>
                </a:cubicBezTo>
                <a:cubicBezTo>
                  <a:pt x="2766" y="1213"/>
                  <a:pt x="2733" y="1201"/>
                  <a:pt x="2709" y="1200"/>
                </a:cubicBezTo>
                <a:cubicBezTo>
                  <a:pt x="2705" y="1194"/>
                  <a:pt x="2702" y="1179"/>
                  <a:pt x="2707" y="1172"/>
                </a:cubicBezTo>
                <a:close/>
                <a:moveTo>
                  <a:pt x="2707" y="1222"/>
                </a:moveTo>
                <a:cubicBezTo>
                  <a:pt x="2719" y="1225"/>
                  <a:pt x="2730" y="1227"/>
                  <a:pt x="2741" y="1229"/>
                </a:cubicBezTo>
                <a:cubicBezTo>
                  <a:pt x="2757" y="1229"/>
                  <a:pt x="2773" y="1228"/>
                  <a:pt x="2789" y="1228"/>
                </a:cubicBezTo>
                <a:cubicBezTo>
                  <a:pt x="2795" y="1232"/>
                  <a:pt x="2794" y="1246"/>
                  <a:pt x="2792" y="1254"/>
                </a:cubicBezTo>
                <a:cubicBezTo>
                  <a:pt x="2785" y="1257"/>
                  <a:pt x="2779" y="1253"/>
                  <a:pt x="2769" y="1254"/>
                </a:cubicBezTo>
                <a:cubicBezTo>
                  <a:pt x="2746" y="1258"/>
                  <a:pt x="2691" y="1253"/>
                  <a:pt x="2707" y="1222"/>
                </a:cubicBezTo>
                <a:close/>
                <a:moveTo>
                  <a:pt x="2737" y="1294"/>
                </a:moveTo>
                <a:cubicBezTo>
                  <a:pt x="2737" y="1295"/>
                  <a:pt x="2736" y="1295"/>
                  <a:pt x="2735" y="1296"/>
                </a:cubicBezTo>
                <a:cubicBezTo>
                  <a:pt x="2717" y="1300"/>
                  <a:pt x="2697" y="1283"/>
                  <a:pt x="2714" y="1270"/>
                </a:cubicBezTo>
                <a:cubicBezTo>
                  <a:pt x="2722" y="1270"/>
                  <a:pt x="2737" y="1273"/>
                  <a:pt x="2739" y="1278"/>
                </a:cubicBezTo>
                <a:cubicBezTo>
                  <a:pt x="2741" y="1283"/>
                  <a:pt x="2739" y="1290"/>
                  <a:pt x="2737" y="1294"/>
                </a:cubicBezTo>
                <a:close/>
                <a:moveTo>
                  <a:pt x="2808" y="1405"/>
                </a:moveTo>
                <a:cubicBezTo>
                  <a:pt x="2805" y="1407"/>
                  <a:pt x="2802" y="1409"/>
                  <a:pt x="2798" y="1409"/>
                </a:cubicBezTo>
                <a:cubicBezTo>
                  <a:pt x="2784" y="1393"/>
                  <a:pt x="2739" y="1399"/>
                  <a:pt x="2715" y="1400"/>
                </a:cubicBezTo>
                <a:cubicBezTo>
                  <a:pt x="2710" y="1392"/>
                  <a:pt x="2708" y="1385"/>
                  <a:pt x="2713" y="1377"/>
                </a:cubicBezTo>
                <a:cubicBezTo>
                  <a:pt x="2722" y="1376"/>
                  <a:pt x="2731" y="1374"/>
                  <a:pt x="2740" y="1372"/>
                </a:cubicBezTo>
                <a:cubicBezTo>
                  <a:pt x="2766" y="1372"/>
                  <a:pt x="2779" y="1391"/>
                  <a:pt x="2806" y="1393"/>
                </a:cubicBezTo>
                <a:cubicBezTo>
                  <a:pt x="2809" y="1397"/>
                  <a:pt x="2809" y="1400"/>
                  <a:pt x="2808" y="1405"/>
                </a:cubicBezTo>
                <a:close/>
                <a:moveTo>
                  <a:pt x="2761" y="1533"/>
                </a:moveTo>
                <a:cubicBezTo>
                  <a:pt x="2765" y="1489"/>
                  <a:pt x="2786" y="1479"/>
                  <a:pt x="2814" y="1456"/>
                </a:cubicBezTo>
                <a:cubicBezTo>
                  <a:pt x="2825" y="1456"/>
                  <a:pt x="2836" y="1469"/>
                  <a:pt x="2839" y="1477"/>
                </a:cubicBezTo>
                <a:cubicBezTo>
                  <a:pt x="2839" y="1478"/>
                  <a:pt x="2839" y="1479"/>
                  <a:pt x="2840" y="1480"/>
                </a:cubicBezTo>
                <a:cubicBezTo>
                  <a:pt x="2832" y="1486"/>
                  <a:pt x="2823" y="1487"/>
                  <a:pt x="2813" y="1491"/>
                </a:cubicBezTo>
                <a:cubicBezTo>
                  <a:pt x="2789" y="1502"/>
                  <a:pt x="2776" y="1521"/>
                  <a:pt x="2774" y="1553"/>
                </a:cubicBezTo>
                <a:cubicBezTo>
                  <a:pt x="2773" y="1554"/>
                  <a:pt x="2772" y="1555"/>
                  <a:pt x="2771" y="1555"/>
                </a:cubicBezTo>
                <a:cubicBezTo>
                  <a:pt x="2763" y="1551"/>
                  <a:pt x="2759" y="1544"/>
                  <a:pt x="2761" y="1533"/>
                </a:cubicBezTo>
                <a:close/>
                <a:moveTo>
                  <a:pt x="2779" y="1571"/>
                </a:moveTo>
                <a:cubicBezTo>
                  <a:pt x="2787" y="1546"/>
                  <a:pt x="2796" y="1519"/>
                  <a:pt x="2816" y="1506"/>
                </a:cubicBezTo>
                <a:cubicBezTo>
                  <a:pt x="2822" y="1503"/>
                  <a:pt x="2828" y="1501"/>
                  <a:pt x="2834" y="1498"/>
                </a:cubicBezTo>
                <a:cubicBezTo>
                  <a:pt x="2839" y="1499"/>
                  <a:pt x="2841" y="1501"/>
                  <a:pt x="2843" y="1504"/>
                </a:cubicBezTo>
                <a:cubicBezTo>
                  <a:pt x="2839" y="1535"/>
                  <a:pt x="2821" y="1574"/>
                  <a:pt x="2804" y="1595"/>
                </a:cubicBezTo>
                <a:cubicBezTo>
                  <a:pt x="2801" y="1599"/>
                  <a:pt x="2788" y="1617"/>
                  <a:pt x="2779" y="1611"/>
                </a:cubicBezTo>
                <a:cubicBezTo>
                  <a:pt x="2772" y="1606"/>
                  <a:pt x="2776" y="1578"/>
                  <a:pt x="2779" y="1571"/>
                </a:cubicBezTo>
                <a:close/>
                <a:moveTo>
                  <a:pt x="2838" y="1576"/>
                </a:moveTo>
                <a:cubicBezTo>
                  <a:pt x="2848" y="1556"/>
                  <a:pt x="2852" y="1531"/>
                  <a:pt x="2859" y="1507"/>
                </a:cubicBezTo>
                <a:cubicBezTo>
                  <a:pt x="2860" y="1506"/>
                  <a:pt x="2862" y="1505"/>
                  <a:pt x="2863" y="1504"/>
                </a:cubicBezTo>
                <a:cubicBezTo>
                  <a:pt x="2886" y="1504"/>
                  <a:pt x="2890" y="1525"/>
                  <a:pt x="2883" y="1547"/>
                </a:cubicBezTo>
                <a:cubicBezTo>
                  <a:pt x="2876" y="1564"/>
                  <a:pt x="2854" y="1604"/>
                  <a:pt x="2830" y="1599"/>
                </a:cubicBezTo>
                <a:cubicBezTo>
                  <a:pt x="2825" y="1589"/>
                  <a:pt x="2835" y="1583"/>
                  <a:pt x="2838" y="1576"/>
                </a:cubicBezTo>
                <a:close/>
                <a:moveTo>
                  <a:pt x="2885" y="1449"/>
                </a:moveTo>
                <a:cubicBezTo>
                  <a:pt x="2877" y="1452"/>
                  <a:pt x="2870" y="1440"/>
                  <a:pt x="2870" y="1431"/>
                </a:cubicBezTo>
                <a:cubicBezTo>
                  <a:pt x="2873" y="1428"/>
                  <a:pt x="2875" y="1427"/>
                  <a:pt x="2878" y="1425"/>
                </a:cubicBezTo>
                <a:cubicBezTo>
                  <a:pt x="2885" y="1426"/>
                  <a:pt x="2890" y="1428"/>
                  <a:pt x="2894" y="1432"/>
                </a:cubicBezTo>
                <a:cubicBezTo>
                  <a:pt x="2894" y="1436"/>
                  <a:pt x="2895" y="1439"/>
                  <a:pt x="2894" y="1442"/>
                </a:cubicBezTo>
                <a:cubicBezTo>
                  <a:pt x="2892" y="1446"/>
                  <a:pt x="2890" y="1448"/>
                  <a:pt x="2885" y="1449"/>
                </a:cubicBezTo>
                <a:close/>
                <a:moveTo>
                  <a:pt x="2915" y="1509"/>
                </a:moveTo>
                <a:cubicBezTo>
                  <a:pt x="2927" y="1510"/>
                  <a:pt x="2937" y="1521"/>
                  <a:pt x="2946" y="1526"/>
                </a:cubicBezTo>
                <a:cubicBezTo>
                  <a:pt x="2962" y="1535"/>
                  <a:pt x="2977" y="1545"/>
                  <a:pt x="2997" y="1549"/>
                </a:cubicBezTo>
                <a:cubicBezTo>
                  <a:pt x="3013" y="1553"/>
                  <a:pt x="3032" y="1541"/>
                  <a:pt x="3037" y="1560"/>
                </a:cubicBezTo>
                <a:cubicBezTo>
                  <a:pt x="3036" y="1561"/>
                  <a:pt x="3036" y="1561"/>
                  <a:pt x="3036" y="1562"/>
                </a:cubicBezTo>
                <a:cubicBezTo>
                  <a:pt x="3026" y="1567"/>
                  <a:pt x="2978" y="1568"/>
                  <a:pt x="2963" y="1564"/>
                </a:cubicBezTo>
                <a:cubicBezTo>
                  <a:pt x="2960" y="1563"/>
                  <a:pt x="2959" y="1559"/>
                  <a:pt x="2956" y="1557"/>
                </a:cubicBezTo>
                <a:cubicBezTo>
                  <a:pt x="2952" y="1555"/>
                  <a:pt x="2948" y="1554"/>
                  <a:pt x="2944" y="1553"/>
                </a:cubicBezTo>
                <a:cubicBezTo>
                  <a:pt x="2939" y="1550"/>
                  <a:pt x="2934" y="1544"/>
                  <a:pt x="2930" y="1539"/>
                </a:cubicBezTo>
                <a:cubicBezTo>
                  <a:pt x="2924" y="1533"/>
                  <a:pt x="2905" y="1520"/>
                  <a:pt x="2915" y="1509"/>
                </a:cubicBezTo>
                <a:close/>
                <a:moveTo>
                  <a:pt x="3034" y="1518"/>
                </a:moveTo>
                <a:cubicBezTo>
                  <a:pt x="3030" y="1515"/>
                  <a:pt x="3031" y="1508"/>
                  <a:pt x="3027" y="1504"/>
                </a:cubicBezTo>
                <a:cubicBezTo>
                  <a:pt x="3012" y="1481"/>
                  <a:pt x="2987" y="1466"/>
                  <a:pt x="2952" y="1462"/>
                </a:cubicBezTo>
                <a:cubicBezTo>
                  <a:pt x="2950" y="1458"/>
                  <a:pt x="2949" y="1452"/>
                  <a:pt x="2951" y="1446"/>
                </a:cubicBezTo>
                <a:cubicBezTo>
                  <a:pt x="2953" y="1445"/>
                  <a:pt x="2955" y="1443"/>
                  <a:pt x="2957" y="1442"/>
                </a:cubicBezTo>
                <a:cubicBezTo>
                  <a:pt x="2965" y="1442"/>
                  <a:pt x="2967" y="1446"/>
                  <a:pt x="2973" y="1448"/>
                </a:cubicBezTo>
                <a:cubicBezTo>
                  <a:pt x="3004" y="1455"/>
                  <a:pt x="3046" y="1474"/>
                  <a:pt x="3038" y="1516"/>
                </a:cubicBezTo>
                <a:cubicBezTo>
                  <a:pt x="3037" y="1517"/>
                  <a:pt x="3036" y="1517"/>
                  <a:pt x="3034" y="1518"/>
                </a:cubicBezTo>
                <a:close/>
                <a:moveTo>
                  <a:pt x="3021" y="1526"/>
                </a:moveTo>
                <a:cubicBezTo>
                  <a:pt x="3008" y="1533"/>
                  <a:pt x="2999" y="1522"/>
                  <a:pt x="2989" y="1519"/>
                </a:cubicBezTo>
                <a:cubicBezTo>
                  <a:pt x="2963" y="1512"/>
                  <a:pt x="2924" y="1502"/>
                  <a:pt x="2917" y="1478"/>
                </a:cubicBezTo>
                <a:cubicBezTo>
                  <a:pt x="2920" y="1475"/>
                  <a:pt x="2924" y="1472"/>
                  <a:pt x="2927" y="1470"/>
                </a:cubicBezTo>
                <a:cubicBezTo>
                  <a:pt x="2957" y="1474"/>
                  <a:pt x="3020" y="1498"/>
                  <a:pt x="3021" y="1526"/>
                </a:cubicBezTo>
                <a:close/>
                <a:moveTo>
                  <a:pt x="2943" y="1373"/>
                </a:moveTo>
                <a:cubicBezTo>
                  <a:pt x="2937" y="1373"/>
                  <a:pt x="2931" y="1373"/>
                  <a:pt x="2925" y="1373"/>
                </a:cubicBezTo>
                <a:cubicBezTo>
                  <a:pt x="2925" y="1371"/>
                  <a:pt x="2924" y="1369"/>
                  <a:pt x="2923" y="1368"/>
                </a:cubicBezTo>
                <a:cubicBezTo>
                  <a:pt x="2945" y="1345"/>
                  <a:pt x="2969" y="1324"/>
                  <a:pt x="2984" y="1294"/>
                </a:cubicBezTo>
                <a:cubicBezTo>
                  <a:pt x="2990" y="1281"/>
                  <a:pt x="2990" y="1260"/>
                  <a:pt x="2997" y="1248"/>
                </a:cubicBezTo>
                <a:cubicBezTo>
                  <a:pt x="2998" y="1248"/>
                  <a:pt x="2999" y="1248"/>
                  <a:pt x="3000" y="1248"/>
                </a:cubicBezTo>
                <a:cubicBezTo>
                  <a:pt x="3005" y="1256"/>
                  <a:pt x="3005" y="1268"/>
                  <a:pt x="3003" y="1279"/>
                </a:cubicBezTo>
                <a:cubicBezTo>
                  <a:pt x="2996" y="1323"/>
                  <a:pt x="2983" y="1335"/>
                  <a:pt x="2959" y="1360"/>
                </a:cubicBezTo>
                <a:cubicBezTo>
                  <a:pt x="2954" y="1366"/>
                  <a:pt x="2947" y="1367"/>
                  <a:pt x="2943" y="1373"/>
                </a:cubicBezTo>
                <a:close/>
                <a:moveTo>
                  <a:pt x="2995" y="1188"/>
                </a:moveTo>
                <a:cubicBezTo>
                  <a:pt x="2993" y="1184"/>
                  <a:pt x="2994" y="1177"/>
                  <a:pt x="2995" y="1174"/>
                </a:cubicBezTo>
                <a:cubicBezTo>
                  <a:pt x="2999" y="1168"/>
                  <a:pt x="3006" y="1168"/>
                  <a:pt x="3011" y="1164"/>
                </a:cubicBezTo>
                <a:cubicBezTo>
                  <a:pt x="3022" y="1157"/>
                  <a:pt x="3033" y="1147"/>
                  <a:pt x="3043" y="1137"/>
                </a:cubicBezTo>
                <a:cubicBezTo>
                  <a:pt x="3044" y="1138"/>
                  <a:pt x="3045" y="1138"/>
                  <a:pt x="3046" y="1139"/>
                </a:cubicBezTo>
                <a:cubicBezTo>
                  <a:pt x="3051" y="1159"/>
                  <a:pt x="3019" y="1193"/>
                  <a:pt x="3009" y="1206"/>
                </a:cubicBezTo>
                <a:cubicBezTo>
                  <a:pt x="3008" y="1206"/>
                  <a:pt x="3007" y="1206"/>
                  <a:pt x="3006" y="1206"/>
                </a:cubicBezTo>
                <a:cubicBezTo>
                  <a:pt x="3005" y="1204"/>
                  <a:pt x="2995" y="1189"/>
                  <a:pt x="2995" y="1188"/>
                </a:cubicBezTo>
                <a:close/>
                <a:moveTo>
                  <a:pt x="2872" y="1185"/>
                </a:moveTo>
                <a:cubicBezTo>
                  <a:pt x="2871" y="1185"/>
                  <a:pt x="2870" y="1185"/>
                  <a:pt x="2870" y="1185"/>
                </a:cubicBezTo>
                <a:cubicBezTo>
                  <a:pt x="2868" y="1184"/>
                  <a:pt x="2867" y="1183"/>
                  <a:pt x="2866" y="1182"/>
                </a:cubicBezTo>
                <a:cubicBezTo>
                  <a:pt x="2861" y="1163"/>
                  <a:pt x="2872" y="1133"/>
                  <a:pt x="2867" y="1108"/>
                </a:cubicBezTo>
                <a:cubicBezTo>
                  <a:pt x="2865" y="1102"/>
                  <a:pt x="2861" y="1099"/>
                  <a:pt x="2859" y="1095"/>
                </a:cubicBezTo>
                <a:cubicBezTo>
                  <a:pt x="2857" y="1088"/>
                  <a:pt x="2856" y="1081"/>
                  <a:pt x="2855" y="1075"/>
                </a:cubicBezTo>
                <a:cubicBezTo>
                  <a:pt x="2853" y="1073"/>
                  <a:pt x="2851" y="1072"/>
                  <a:pt x="2848" y="1071"/>
                </a:cubicBezTo>
                <a:cubicBezTo>
                  <a:pt x="2848" y="1064"/>
                  <a:pt x="2847" y="1057"/>
                  <a:pt x="2847" y="1051"/>
                </a:cubicBezTo>
                <a:cubicBezTo>
                  <a:pt x="2846" y="1050"/>
                  <a:pt x="2845" y="1049"/>
                  <a:pt x="2843" y="1049"/>
                </a:cubicBezTo>
                <a:cubicBezTo>
                  <a:pt x="2842" y="1049"/>
                  <a:pt x="2841" y="1049"/>
                  <a:pt x="2840" y="1049"/>
                </a:cubicBezTo>
                <a:cubicBezTo>
                  <a:pt x="2838" y="1055"/>
                  <a:pt x="2839" y="1063"/>
                  <a:pt x="2840" y="1068"/>
                </a:cubicBezTo>
                <a:cubicBezTo>
                  <a:pt x="2843" y="1069"/>
                  <a:pt x="2845" y="1070"/>
                  <a:pt x="2848" y="1071"/>
                </a:cubicBezTo>
                <a:cubicBezTo>
                  <a:pt x="2850" y="1076"/>
                  <a:pt x="2846" y="1084"/>
                  <a:pt x="2848" y="1092"/>
                </a:cubicBezTo>
                <a:cubicBezTo>
                  <a:pt x="2850" y="1100"/>
                  <a:pt x="2867" y="1152"/>
                  <a:pt x="2848" y="1156"/>
                </a:cubicBezTo>
                <a:cubicBezTo>
                  <a:pt x="2827" y="1141"/>
                  <a:pt x="2815" y="1071"/>
                  <a:pt x="2819" y="1033"/>
                </a:cubicBezTo>
                <a:cubicBezTo>
                  <a:pt x="2820" y="1032"/>
                  <a:pt x="2821" y="1032"/>
                  <a:pt x="2822" y="1031"/>
                </a:cubicBezTo>
                <a:cubicBezTo>
                  <a:pt x="2824" y="1031"/>
                  <a:pt x="2825" y="1031"/>
                  <a:pt x="2827" y="1031"/>
                </a:cubicBezTo>
                <a:cubicBezTo>
                  <a:pt x="2830" y="1036"/>
                  <a:pt x="2830" y="1044"/>
                  <a:pt x="2838" y="1046"/>
                </a:cubicBezTo>
                <a:cubicBezTo>
                  <a:pt x="2843" y="1029"/>
                  <a:pt x="2830" y="1027"/>
                  <a:pt x="2830" y="1010"/>
                </a:cubicBezTo>
                <a:cubicBezTo>
                  <a:pt x="2831" y="1009"/>
                  <a:pt x="2832" y="1008"/>
                  <a:pt x="2832" y="1007"/>
                </a:cubicBezTo>
                <a:cubicBezTo>
                  <a:pt x="2846" y="1008"/>
                  <a:pt x="2854" y="1020"/>
                  <a:pt x="2862" y="1026"/>
                </a:cubicBezTo>
                <a:cubicBezTo>
                  <a:pt x="2873" y="1035"/>
                  <a:pt x="2887" y="1049"/>
                  <a:pt x="2893" y="1062"/>
                </a:cubicBezTo>
                <a:cubicBezTo>
                  <a:pt x="2908" y="1098"/>
                  <a:pt x="2887" y="1164"/>
                  <a:pt x="2872" y="1185"/>
                </a:cubicBezTo>
                <a:close/>
                <a:moveTo>
                  <a:pt x="2865" y="801"/>
                </a:moveTo>
                <a:cubicBezTo>
                  <a:pt x="2863" y="806"/>
                  <a:pt x="2855" y="806"/>
                  <a:pt x="2850" y="808"/>
                </a:cubicBezTo>
                <a:cubicBezTo>
                  <a:pt x="2849" y="809"/>
                  <a:pt x="2849" y="810"/>
                  <a:pt x="2848" y="811"/>
                </a:cubicBezTo>
                <a:cubicBezTo>
                  <a:pt x="2849" y="819"/>
                  <a:pt x="2853" y="820"/>
                  <a:pt x="2856" y="825"/>
                </a:cubicBezTo>
                <a:cubicBezTo>
                  <a:pt x="2855" y="828"/>
                  <a:pt x="2855" y="831"/>
                  <a:pt x="2854" y="834"/>
                </a:cubicBezTo>
                <a:cubicBezTo>
                  <a:pt x="2849" y="837"/>
                  <a:pt x="2843" y="839"/>
                  <a:pt x="2833" y="839"/>
                </a:cubicBezTo>
                <a:cubicBezTo>
                  <a:pt x="2833" y="838"/>
                  <a:pt x="2832" y="837"/>
                  <a:pt x="2832" y="837"/>
                </a:cubicBezTo>
                <a:cubicBezTo>
                  <a:pt x="2825" y="822"/>
                  <a:pt x="2835" y="817"/>
                  <a:pt x="2840" y="809"/>
                </a:cubicBezTo>
                <a:cubicBezTo>
                  <a:pt x="2845" y="794"/>
                  <a:pt x="2829" y="776"/>
                  <a:pt x="2832" y="768"/>
                </a:cubicBezTo>
                <a:cubicBezTo>
                  <a:pt x="2833" y="766"/>
                  <a:pt x="2833" y="767"/>
                  <a:pt x="2835" y="765"/>
                </a:cubicBezTo>
                <a:cubicBezTo>
                  <a:pt x="2847" y="766"/>
                  <a:pt x="2873" y="787"/>
                  <a:pt x="2865" y="801"/>
                </a:cubicBezTo>
                <a:close/>
                <a:moveTo>
                  <a:pt x="2831" y="679"/>
                </a:moveTo>
                <a:cubicBezTo>
                  <a:pt x="2831" y="684"/>
                  <a:pt x="2830" y="689"/>
                  <a:pt x="2830" y="694"/>
                </a:cubicBezTo>
                <a:cubicBezTo>
                  <a:pt x="2829" y="702"/>
                  <a:pt x="2824" y="707"/>
                  <a:pt x="2823" y="716"/>
                </a:cubicBezTo>
                <a:cubicBezTo>
                  <a:pt x="2821" y="727"/>
                  <a:pt x="2826" y="744"/>
                  <a:pt x="2817" y="749"/>
                </a:cubicBezTo>
                <a:cubicBezTo>
                  <a:pt x="2814" y="750"/>
                  <a:pt x="2809" y="749"/>
                  <a:pt x="2807" y="747"/>
                </a:cubicBezTo>
                <a:cubicBezTo>
                  <a:pt x="2800" y="742"/>
                  <a:pt x="2803" y="725"/>
                  <a:pt x="2803" y="714"/>
                </a:cubicBezTo>
                <a:cubicBezTo>
                  <a:pt x="2804" y="689"/>
                  <a:pt x="2820" y="665"/>
                  <a:pt x="2833" y="652"/>
                </a:cubicBezTo>
                <a:cubicBezTo>
                  <a:pt x="2834" y="652"/>
                  <a:pt x="2835" y="652"/>
                  <a:pt x="2835" y="653"/>
                </a:cubicBezTo>
                <a:cubicBezTo>
                  <a:pt x="2843" y="665"/>
                  <a:pt x="2834" y="670"/>
                  <a:pt x="2831" y="679"/>
                </a:cubicBezTo>
                <a:close/>
                <a:moveTo>
                  <a:pt x="2810" y="783"/>
                </a:moveTo>
                <a:cubicBezTo>
                  <a:pt x="2812" y="783"/>
                  <a:pt x="2814" y="783"/>
                  <a:pt x="2816" y="783"/>
                </a:cubicBezTo>
                <a:cubicBezTo>
                  <a:pt x="2821" y="787"/>
                  <a:pt x="2833" y="795"/>
                  <a:pt x="2828" y="807"/>
                </a:cubicBezTo>
                <a:cubicBezTo>
                  <a:pt x="2825" y="811"/>
                  <a:pt x="2821" y="814"/>
                  <a:pt x="2818" y="818"/>
                </a:cubicBezTo>
                <a:cubicBezTo>
                  <a:pt x="2805" y="818"/>
                  <a:pt x="2801" y="807"/>
                  <a:pt x="2800" y="797"/>
                </a:cubicBezTo>
                <a:cubicBezTo>
                  <a:pt x="2803" y="791"/>
                  <a:pt x="2805" y="786"/>
                  <a:pt x="2810" y="783"/>
                </a:cubicBezTo>
                <a:close/>
                <a:moveTo>
                  <a:pt x="2756" y="853"/>
                </a:moveTo>
                <a:cubicBezTo>
                  <a:pt x="2736" y="865"/>
                  <a:pt x="2718" y="875"/>
                  <a:pt x="2700" y="889"/>
                </a:cubicBezTo>
                <a:cubicBezTo>
                  <a:pt x="2693" y="896"/>
                  <a:pt x="2685" y="903"/>
                  <a:pt x="2678" y="910"/>
                </a:cubicBezTo>
                <a:cubicBezTo>
                  <a:pt x="2673" y="913"/>
                  <a:pt x="2669" y="914"/>
                  <a:pt x="2665" y="918"/>
                </a:cubicBezTo>
                <a:cubicBezTo>
                  <a:pt x="2664" y="918"/>
                  <a:pt x="2662" y="918"/>
                  <a:pt x="2661" y="918"/>
                </a:cubicBezTo>
                <a:cubicBezTo>
                  <a:pt x="2656" y="907"/>
                  <a:pt x="2668" y="893"/>
                  <a:pt x="2673" y="886"/>
                </a:cubicBezTo>
                <a:cubicBezTo>
                  <a:pt x="2694" y="857"/>
                  <a:pt x="2713" y="851"/>
                  <a:pt x="2742" y="831"/>
                </a:cubicBezTo>
                <a:cubicBezTo>
                  <a:pt x="2751" y="834"/>
                  <a:pt x="2757" y="841"/>
                  <a:pt x="2756" y="853"/>
                </a:cubicBezTo>
                <a:close/>
                <a:moveTo>
                  <a:pt x="2654" y="1081"/>
                </a:moveTo>
                <a:cubicBezTo>
                  <a:pt x="2661" y="1071"/>
                  <a:pt x="2647" y="1016"/>
                  <a:pt x="2657" y="1009"/>
                </a:cubicBezTo>
                <a:cubicBezTo>
                  <a:pt x="2664" y="1004"/>
                  <a:pt x="2674" y="1010"/>
                  <a:pt x="2683" y="1009"/>
                </a:cubicBezTo>
                <a:cubicBezTo>
                  <a:pt x="2697" y="1007"/>
                  <a:pt x="2710" y="1004"/>
                  <a:pt x="2723" y="1002"/>
                </a:cubicBezTo>
                <a:cubicBezTo>
                  <a:pt x="2749" y="992"/>
                  <a:pt x="2775" y="967"/>
                  <a:pt x="2790" y="946"/>
                </a:cubicBezTo>
                <a:cubicBezTo>
                  <a:pt x="2793" y="941"/>
                  <a:pt x="2795" y="937"/>
                  <a:pt x="2798" y="932"/>
                </a:cubicBezTo>
                <a:cubicBezTo>
                  <a:pt x="2809" y="935"/>
                  <a:pt x="2813" y="955"/>
                  <a:pt x="2807" y="967"/>
                </a:cubicBezTo>
                <a:cubicBezTo>
                  <a:pt x="2802" y="976"/>
                  <a:pt x="2798" y="986"/>
                  <a:pt x="2792" y="995"/>
                </a:cubicBezTo>
                <a:cubicBezTo>
                  <a:pt x="2782" y="1011"/>
                  <a:pt x="2762" y="1028"/>
                  <a:pt x="2758" y="1049"/>
                </a:cubicBezTo>
                <a:cubicBezTo>
                  <a:pt x="2758" y="1065"/>
                  <a:pt x="2758" y="1080"/>
                  <a:pt x="2758" y="1096"/>
                </a:cubicBezTo>
                <a:cubicBezTo>
                  <a:pt x="2762" y="1106"/>
                  <a:pt x="2769" y="1103"/>
                  <a:pt x="2765" y="1121"/>
                </a:cubicBezTo>
                <a:cubicBezTo>
                  <a:pt x="2764" y="1121"/>
                  <a:pt x="2763" y="1122"/>
                  <a:pt x="2762" y="1122"/>
                </a:cubicBezTo>
                <a:cubicBezTo>
                  <a:pt x="2750" y="1127"/>
                  <a:pt x="2728" y="1112"/>
                  <a:pt x="2711" y="1116"/>
                </a:cubicBezTo>
                <a:cubicBezTo>
                  <a:pt x="2699" y="1119"/>
                  <a:pt x="2691" y="1130"/>
                  <a:pt x="2681" y="1136"/>
                </a:cubicBezTo>
                <a:cubicBezTo>
                  <a:pt x="2676" y="1137"/>
                  <a:pt x="2672" y="1138"/>
                  <a:pt x="2667" y="1139"/>
                </a:cubicBezTo>
                <a:cubicBezTo>
                  <a:pt x="2664" y="1141"/>
                  <a:pt x="2664" y="1146"/>
                  <a:pt x="2659" y="1147"/>
                </a:cubicBezTo>
                <a:cubicBezTo>
                  <a:pt x="2651" y="1147"/>
                  <a:pt x="2643" y="1146"/>
                  <a:pt x="2636" y="1146"/>
                </a:cubicBezTo>
                <a:cubicBezTo>
                  <a:pt x="2613" y="1130"/>
                  <a:pt x="2599" y="1124"/>
                  <a:pt x="2608" y="1089"/>
                </a:cubicBezTo>
                <a:cubicBezTo>
                  <a:pt x="2616" y="1083"/>
                  <a:pt x="2652" y="1084"/>
                  <a:pt x="2654" y="1081"/>
                </a:cubicBezTo>
                <a:close/>
                <a:moveTo>
                  <a:pt x="3010" y="1446"/>
                </a:moveTo>
                <a:cubicBezTo>
                  <a:pt x="3004" y="1443"/>
                  <a:pt x="2998" y="1440"/>
                  <a:pt x="2992" y="1437"/>
                </a:cubicBezTo>
                <a:cubicBezTo>
                  <a:pt x="2978" y="1433"/>
                  <a:pt x="2966" y="1433"/>
                  <a:pt x="2957" y="1424"/>
                </a:cubicBezTo>
                <a:cubicBezTo>
                  <a:pt x="2957" y="1423"/>
                  <a:pt x="2957" y="1422"/>
                  <a:pt x="2957" y="1420"/>
                </a:cubicBezTo>
                <a:cubicBezTo>
                  <a:pt x="2958" y="1420"/>
                  <a:pt x="2959" y="1419"/>
                  <a:pt x="2960" y="1419"/>
                </a:cubicBezTo>
                <a:cubicBezTo>
                  <a:pt x="2977" y="1420"/>
                  <a:pt x="2993" y="1421"/>
                  <a:pt x="3009" y="1422"/>
                </a:cubicBezTo>
                <a:cubicBezTo>
                  <a:pt x="3044" y="1428"/>
                  <a:pt x="3090" y="1409"/>
                  <a:pt x="3106" y="1394"/>
                </a:cubicBezTo>
                <a:cubicBezTo>
                  <a:pt x="3109" y="1395"/>
                  <a:pt x="3109" y="1395"/>
                  <a:pt x="3111" y="1397"/>
                </a:cubicBezTo>
                <a:cubicBezTo>
                  <a:pt x="3118" y="1415"/>
                  <a:pt x="3092" y="1424"/>
                  <a:pt x="3082" y="1429"/>
                </a:cubicBezTo>
                <a:cubicBezTo>
                  <a:pt x="3064" y="1436"/>
                  <a:pt x="3038" y="1453"/>
                  <a:pt x="3010" y="1446"/>
                </a:cubicBezTo>
                <a:close/>
                <a:moveTo>
                  <a:pt x="3105" y="1382"/>
                </a:moveTo>
                <a:cubicBezTo>
                  <a:pt x="3103" y="1384"/>
                  <a:pt x="3101" y="1386"/>
                  <a:pt x="3098" y="1389"/>
                </a:cubicBezTo>
                <a:cubicBezTo>
                  <a:pt x="3093" y="1390"/>
                  <a:pt x="3088" y="1391"/>
                  <a:pt x="3082" y="1392"/>
                </a:cubicBezTo>
                <a:cubicBezTo>
                  <a:pt x="3076" y="1395"/>
                  <a:pt x="3071" y="1400"/>
                  <a:pt x="3061" y="1402"/>
                </a:cubicBezTo>
                <a:cubicBezTo>
                  <a:pt x="3046" y="1405"/>
                  <a:pt x="3028" y="1399"/>
                  <a:pt x="3013" y="1402"/>
                </a:cubicBezTo>
                <a:cubicBezTo>
                  <a:pt x="3004" y="1404"/>
                  <a:pt x="2973" y="1415"/>
                  <a:pt x="2969" y="1404"/>
                </a:cubicBezTo>
                <a:cubicBezTo>
                  <a:pt x="2981" y="1381"/>
                  <a:pt x="3033" y="1371"/>
                  <a:pt x="3064" y="1366"/>
                </a:cubicBezTo>
                <a:cubicBezTo>
                  <a:pt x="3087" y="1362"/>
                  <a:pt x="3110" y="1367"/>
                  <a:pt x="3125" y="1358"/>
                </a:cubicBezTo>
                <a:cubicBezTo>
                  <a:pt x="3127" y="1359"/>
                  <a:pt x="3129" y="1359"/>
                  <a:pt x="3130" y="1359"/>
                </a:cubicBezTo>
                <a:cubicBezTo>
                  <a:pt x="3133" y="1360"/>
                  <a:pt x="3133" y="1360"/>
                  <a:pt x="3134" y="1363"/>
                </a:cubicBezTo>
                <a:cubicBezTo>
                  <a:pt x="3135" y="1365"/>
                  <a:pt x="3135" y="1367"/>
                  <a:pt x="3133" y="1369"/>
                </a:cubicBezTo>
                <a:cubicBezTo>
                  <a:pt x="3127" y="1373"/>
                  <a:pt x="3121" y="1377"/>
                  <a:pt x="3115" y="1382"/>
                </a:cubicBezTo>
                <a:cubicBezTo>
                  <a:pt x="3112" y="1382"/>
                  <a:pt x="3108" y="1382"/>
                  <a:pt x="3105" y="1382"/>
                </a:cubicBezTo>
                <a:close/>
                <a:moveTo>
                  <a:pt x="3034" y="1355"/>
                </a:moveTo>
                <a:cubicBezTo>
                  <a:pt x="3029" y="1356"/>
                  <a:pt x="3026" y="1360"/>
                  <a:pt x="3022" y="1362"/>
                </a:cubicBezTo>
                <a:cubicBezTo>
                  <a:pt x="3016" y="1363"/>
                  <a:pt x="3010" y="1364"/>
                  <a:pt x="3004" y="1365"/>
                </a:cubicBezTo>
                <a:cubicBezTo>
                  <a:pt x="3002" y="1367"/>
                  <a:pt x="3000" y="1369"/>
                  <a:pt x="2998" y="1371"/>
                </a:cubicBezTo>
                <a:cubicBezTo>
                  <a:pt x="2988" y="1377"/>
                  <a:pt x="2980" y="1378"/>
                  <a:pt x="2971" y="1383"/>
                </a:cubicBezTo>
                <a:cubicBezTo>
                  <a:pt x="2964" y="1386"/>
                  <a:pt x="2963" y="1391"/>
                  <a:pt x="2954" y="1392"/>
                </a:cubicBezTo>
                <a:cubicBezTo>
                  <a:pt x="2953" y="1392"/>
                  <a:pt x="2952" y="1392"/>
                  <a:pt x="2952" y="1392"/>
                </a:cubicBezTo>
                <a:cubicBezTo>
                  <a:pt x="2949" y="1388"/>
                  <a:pt x="2947" y="1383"/>
                  <a:pt x="2950" y="1379"/>
                </a:cubicBezTo>
                <a:cubicBezTo>
                  <a:pt x="2958" y="1374"/>
                  <a:pt x="2965" y="1369"/>
                  <a:pt x="2973" y="1364"/>
                </a:cubicBezTo>
                <a:cubicBezTo>
                  <a:pt x="2989" y="1352"/>
                  <a:pt x="2999" y="1333"/>
                  <a:pt x="3018" y="1323"/>
                </a:cubicBezTo>
                <a:cubicBezTo>
                  <a:pt x="3026" y="1319"/>
                  <a:pt x="3035" y="1320"/>
                  <a:pt x="3044" y="1317"/>
                </a:cubicBezTo>
                <a:cubicBezTo>
                  <a:pt x="3079" y="1317"/>
                  <a:pt x="3082" y="1329"/>
                  <a:pt x="3104" y="1337"/>
                </a:cubicBezTo>
                <a:cubicBezTo>
                  <a:pt x="3106" y="1340"/>
                  <a:pt x="3107" y="1340"/>
                  <a:pt x="3107" y="1344"/>
                </a:cubicBezTo>
                <a:cubicBezTo>
                  <a:pt x="3089" y="1355"/>
                  <a:pt x="3059" y="1349"/>
                  <a:pt x="3034" y="1355"/>
                </a:cubicBezTo>
                <a:close/>
                <a:moveTo>
                  <a:pt x="3069" y="1262"/>
                </a:moveTo>
                <a:cubicBezTo>
                  <a:pt x="3060" y="1249"/>
                  <a:pt x="3051" y="1231"/>
                  <a:pt x="3066" y="1217"/>
                </a:cubicBezTo>
                <a:cubicBezTo>
                  <a:pt x="3067" y="1217"/>
                  <a:pt x="3068" y="1217"/>
                  <a:pt x="3069" y="1217"/>
                </a:cubicBezTo>
                <a:cubicBezTo>
                  <a:pt x="3072" y="1219"/>
                  <a:pt x="3073" y="1219"/>
                  <a:pt x="3074" y="1222"/>
                </a:cubicBezTo>
                <a:cubicBezTo>
                  <a:pt x="3077" y="1230"/>
                  <a:pt x="3074" y="1252"/>
                  <a:pt x="3073" y="1260"/>
                </a:cubicBezTo>
                <a:cubicBezTo>
                  <a:pt x="3072" y="1261"/>
                  <a:pt x="3070" y="1261"/>
                  <a:pt x="3069" y="1262"/>
                </a:cubicBezTo>
                <a:close/>
                <a:moveTo>
                  <a:pt x="3029" y="821"/>
                </a:moveTo>
                <a:cubicBezTo>
                  <a:pt x="3028" y="851"/>
                  <a:pt x="2957" y="866"/>
                  <a:pt x="2921" y="857"/>
                </a:cubicBezTo>
                <a:cubicBezTo>
                  <a:pt x="2905" y="853"/>
                  <a:pt x="2879" y="860"/>
                  <a:pt x="2886" y="836"/>
                </a:cubicBezTo>
                <a:cubicBezTo>
                  <a:pt x="2886" y="835"/>
                  <a:pt x="2886" y="835"/>
                  <a:pt x="2886" y="834"/>
                </a:cubicBezTo>
                <a:cubicBezTo>
                  <a:pt x="2896" y="829"/>
                  <a:pt x="2919" y="835"/>
                  <a:pt x="2933" y="832"/>
                </a:cubicBezTo>
                <a:cubicBezTo>
                  <a:pt x="2966" y="826"/>
                  <a:pt x="2994" y="821"/>
                  <a:pt x="3016" y="805"/>
                </a:cubicBezTo>
                <a:cubicBezTo>
                  <a:pt x="3022" y="808"/>
                  <a:pt x="3027" y="814"/>
                  <a:pt x="3029" y="821"/>
                </a:cubicBezTo>
                <a:close/>
                <a:moveTo>
                  <a:pt x="3004" y="790"/>
                </a:moveTo>
                <a:cubicBezTo>
                  <a:pt x="2999" y="801"/>
                  <a:pt x="2950" y="816"/>
                  <a:pt x="2935" y="818"/>
                </a:cubicBezTo>
                <a:cubicBezTo>
                  <a:pt x="2923" y="821"/>
                  <a:pt x="2911" y="819"/>
                  <a:pt x="2901" y="822"/>
                </a:cubicBezTo>
                <a:cubicBezTo>
                  <a:pt x="2895" y="821"/>
                  <a:pt x="2894" y="818"/>
                  <a:pt x="2890" y="815"/>
                </a:cubicBezTo>
                <a:cubicBezTo>
                  <a:pt x="2889" y="812"/>
                  <a:pt x="2889" y="809"/>
                  <a:pt x="2888" y="806"/>
                </a:cubicBezTo>
                <a:cubicBezTo>
                  <a:pt x="2910" y="784"/>
                  <a:pt x="2963" y="789"/>
                  <a:pt x="2987" y="770"/>
                </a:cubicBezTo>
                <a:cubicBezTo>
                  <a:pt x="2997" y="771"/>
                  <a:pt x="3007" y="779"/>
                  <a:pt x="3004" y="790"/>
                </a:cubicBezTo>
                <a:close/>
                <a:moveTo>
                  <a:pt x="2942" y="715"/>
                </a:moveTo>
                <a:cubicBezTo>
                  <a:pt x="2943" y="713"/>
                  <a:pt x="2944" y="714"/>
                  <a:pt x="2945" y="712"/>
                </a:cubicBezTo>
                <a:cubicBezTo>
                  <a:pt x="2947" y="712"/>
                  <a:pt x="2948" y="712"/>
                  <a:pt x="2950" y="712"/>
                </a:cubicBezTo>
                <a:cubicBezTo>
                  <a:pt x="2953" y="715"/>
                  <a:pt x="2956" y="717"/>
                  <a:pt x="2957" y="722"/>
                </a:cubicBezTo>
                <a:cubicBezTo>
                  <a:pt x="2957" y="730"/>
                  <a:pt x="2951" y="731"/>
                  <a:pt x="2945" y="733"/>
                </a:cubicBezTo>
                <a:cubicBezTo>
                  <a:pt x="2941" y="731"/>
                  <a:pt x="2939" y="721"/>
                  <a:pt x="2942" y="715"/>
                </a:cubicBezTo>
                <a:close/>
                <a:moveTo>
                  <a:pt x="2946" y="743"/>
                </a:moveTo>
                <a:cubicBezTo>
                  <a:pt x="2953" y="741"/>
                  <a:pt x="2959" y="739"/>
                  <a:pt x="2966" y="738"/>
                </a:cubicBezTo>
                <a:cubicBezTo>
                  <a:pt x="2978" y="737"/>
                  <a:pt x="2983" y="752"/>
                  <a:pt x="2981" y="762"/>
                </a:cubicBezTo>
                <a:cubicBezTo>
                  <a:pt x="2974" y="765"/>
                  <a:pt x="2965" y="762"/>
                  <a:pt x="2957" y="765"/>
                </a:cubicBezTo>
                <a:cubicBezTo>
                  <a:pt x="2954" y="767"/>
                  <a:pt x="2950" y="769"/>
                  <a:pt x="2947" y="772"/>
                </a:cubicBezTo>
                <a:cubicBezTo>
                  <a:pt x="2942" y="772"/>
                  <a:pt x="2937" y="773"/>
                  <a:pt x="2933" y="773"/>
                </a:cubicBezTo>
                <a:cubicBezTo>
                  <a:pt x="2923" y="776"/>
                  <a:pt x="2918" y="782"/>
                  <a:pt x="2905" y="784"/>
                </a:cubicBezTo>
                <a:cubicBezTo>
                  <a:pt x="2904" y="787"/>
                  <a:pt x="2903" y="789"/>
                  <a:pt x="2902" y="792"/>
                </a:cubicBezTo>
                <a:cubicBezTo>
                  <a:pt x="2899" y="794"/>
                  <a:pt x="2899" y="793"/>
                  <a:pt x="2895" y="791"/>
                </a:cubicBezTo>
                <a:cubicBezTo>
                  <a:pt x="2894" y="790"/>
                  <a:pt x="2894" y="788"/>
                  <a:pt x="2894" y="786"/>
                </a:cubicBezTo>
                <a:cubicBezTo>
                  <a:pt x="2905" y="766"/>
                  <a:pt x="2923" y="752"/>
                  <a:pt x="2946" y="743"/>
                </a:cubicBezTo>
                <a:close/>
                <a:moveTo>
                  <a:pt x="2910" y="700"/>
                </a:moveTo>
                <a:cubicBezTo>
                  <a:pt x="2912" y="692"/>
                  <a:pt x="2914" y="684"/>
                  <a:pt x="2915" y="676"/>
                </a:cubicBezTo>
                <a:cubicBezTo>
                  <a:pt x="2916" y="676"/>
                  <a:pt x="2918" y="676"/>
                  <a:pt x="2919" y="676"/>
                </a:cubicBezTo>
                <a:cubicBezTo>
                  <a:pt x="2925" y="682"/>
                  <a:pt x="2932" y="689"/>
                  <a:pt x="2938" y="696"/>
                </a:cubicBezTo>
                <a:cubicBezTo>
                  <a:pt x="2937" y="715"/>
                  <a:pt x="2911" y="748"/>
                  <a:pt x="2901" y="762"/>
                </a:cubicBezTo>
                <a:cubicBezTo>
                  <a:pt x="2896" y="769"/>
                  <a:pt x="2887" y="773"/>
                  <a:pt x="2883" y="782"/>
                </a:cubicBezTo>
                <a:cubicBezTo>
                  <a:pt x="2881" y="783"/>
                  <a:pt x="2881" y="783"/>
                  <a:pt x="2878" y="783"/>
                </a:cubicBezTo>
                <a:cubicBezTo>
                  <a:pt x="2873" y="779"/>
                  <a:pt x="2867" y="776"/>
                  <a:pt x="2866" y="769"/>
                </a:cubicBezTo>
                <a:cubicBezTo>
                  <a:pt x="2864" y="759"/>
                  <a:pt x="2879" y="754"/>
                  <a:pt x="2883" y="748"/>
                </a:cubicBezTo>
                <a:cubicBezTo>
                  <a:pt x="2894" y="734"/>
                  <a:pt x="2903" y="717"/>
                  <a:pt x="2910" y="700"/>
                </a:cubicBezTo>
                <a:close/>
                <a:moveTo>
                  <a:pt x="2878" y="630"/>
                </a:moveTo>
                <a:cubicBezTo>
                  <a:pt x="2879" y="630"/>
                  <a:pt x="2880" y="630"/>
                  <a:pt x="2881" y="630"/>
                </a:cubicBezTo>
                <a:cubicBezTo>
                  <a:pt x="2887" y="639"/>
                  <a:pt x="2902" y="647"/>
                  <a:pt x="2904" y="658"/>
                </a:cubicBezTo>
                <a:cubicBezTo>
                  <a:pt x="2910" y="681"/>
                  <a:pt x="2877" y="718"/>
                  <a:pt x="2868" y="732"/>
                </a:cubicBezTo>
                <a:cubicBezTo>
                  <a:pt x="2864" y="738"/>
                  <a:pt x="2860" y="754"/>
                  <a:pt x="2854" y="757"/>
                </a:cubicBezTo>
                <a:cubicBezTo>
                  <a:pt x="2848" y="759"/>
                  <a:pt x="2842" y="755"/>
                  <a:pt x="2839" y="754"/>
                </a:cubicBezTo>
                <a:cubicBezTo>
                  <a:pt x="2832" y="744"/>
                  <a:pt x="2837" y="725"/>
                  <a:pt x="2840" y="711"/>
                </a:cubicBezTo>
                <a:cubicBezTo>
                  <a:pt x="2846" y="682"/>
                  <a:pt x="2862" y="651"/>
                  <a:pt x="2878" y="630"/>
                </a:cubicBezTo>
                <a:close/>
                <a:moveTo>
                  <a:pt x="2643" y="419"/>
                </a:moveTo>
                <a:cubicBezTo>
                  <a:pt x="2644" y="419"/>
                  <a:pt x="2646" y="419"/>
                  <a:pt x="2647" y="419"/>
                </a:cubicBezTo>
                <a:cubicBezTo>
                  <a:pt x="2659" y="430"/>
                  <a:pt x="2672" y="438"/>
                  <a:pt x="2686" y="448"/>
                </a:cubicBezTo>
                <a:cubicBezTo>
                  <a:pt x="2705" y="462"/>
                  <a:pt x="2722" y="480"/>
                  <a:pt x="2742" y="493"/>
                </a:cubicBezTo>
                <a:cubicBezTo>
                  <a:pt x="2753" y="501"/>
                  <a:pt x="2761" y="513"/>
                  <a:pt x="2771" y="521"/>
                </a:cubicBezTo>
                <a:cubicBezTo>
                  <a:pt x="2802" y="546"/>
                  <a:pt x="2829" y="576"/>
                  <a:pt x="2856" y="605"/>
                </a:cubicBezTo>
                <a:cubicBezTo>
                  <a:pt x="2854" y="619"/>
                  <a:pt x="2831" y="622"/>
                  <a:pt x="2823" y="632"/>
                </a:cubicBezTo>
                <a:cubicBezTo>
                  <a:pt x="2816" y="641"/>
                  <a:pt x="2808" y="654"/>
                  <a:pt x="2804" y="664"/>
                </a:cubicBezTo>
                <a:cubicBezTo>
                  <a:pt x="2803" y="670"/>
                  <a:pt x="2803" y="675"/>
                  <a:pt x="2802" y="680"/>
                </a:cubicBezTo>
                <a:cubicBezTo>
                  <a:pt x="2798" y="686"/>
                  <a:pt x="2795" y="691"/>
                  <a:pt x="2791" y="696"/>
                </a:cubicBezTo>
                <a:cubicBezTo>
                  <a:pt x="2790" y="696"/>
                  <a:pt x="2789" y="697"/>
                  <a:pt x="2787" y="697"/>
                </a:cubicBezTo>
                <a:cubicBezTo>
                  <a:pt x="2773" y="685"/>
                  <a:pt x="2743" y="658"/>
                  <a:pt x="2710" y="666"/>
                </a:cubicBezTo>
                <a:cubicBezTo>
                  <a:pt x="2707" y="668"/>
                  <a:pt x="2703" y="670"/>
                  <a:pt x="2699" y="672"/>
                </a:cubicBezTo>
                <a:cubicBezTo>
                  <a:pt x="2693" y="673"/>
                  <a:pt x="2688" y="673"/>
                  <a:pt x="2682" y="674"/>
                </a:cubicBezTo>
                <a:cubicBezTo>
                  <a:pt x="2672" y="676"/>
                  <a:pt x="2666" y="684"/>
                  <a:pt x="2654" y="685"/>
                </a:cubicBezTo>
                <a:cubicBezTo>
                  <a:pt x="2652" y="684"/>
                  <a:pt x="2651" y="683"/>
                  <a:pt x="2650" y="682"/>
                </a:cubicBezTo>
                <a:cubicBezTo>
                  <a:pt x="2646" y="663"/>
                  <a:pt x="2646" y="631"/>
                  <a:pt x="2648" y="611"/>
                </a:cubicBezTo>
                <a:cubicBezTo>
                  <a:pt x="2651" y="583"/>
                  <a:pt x="2646" y="550"/>
                  <a:pt x="2642" y="525"/>
                </a:cubicBezTo>
                <a:cubicBezTo>
                  <a:pt x="2642" y="514"/>
                  <a:pt x="2642" y="502"/>
                  <a:pt x="2642" y="491"/>
                </a:cubicBezTo>
                <a:cubicBezTo>
                  <a:pt x="2640" y="476"/>
                  <a:pt x="2637" y="426"/>
                  <a:pt x="2643" y="419"/>
                </a:cubicBezTo>
                <a:close/>
                <a:moveTo>
                  <a:pt x="2634" y="709"/>
                </a:moveTo>
                <a:cubicBezTo>
                  <a:pt x="2642" y="709"/>
                  <a:pt x="2647" y="711"/>
                  <a:pt x="2653" y="712"/>
                </a:cubicBezTo>
                <a:cubicBezTo>
                  <a:pt x="2666" y="712"/>
                  <a:pt x="2679" y="713"/>
                  <a:pt x="2691" y="713"/>
                </a:cubicBezTo>
                <a:cubicBezTo>
                  <a:pt x="2714" y="717"/>
                  <a:pt x="2749" y="733"/>
                  <a:pt x="2758" y="750"/>
                </a:cubicBezTo>
                <a:cubicBezTo>
                  <a:pt x="2766" y="772"/>
                  <a:pt x="2742" y="766"/>
                  <a:pt x="2732" y="765"/>
                </a:cubicBezTo>
                <a:cubicBezTo>
                  <a:pt x="2727" y="765"/>
                  <a:pt x="2722" y="765"/>
                  <a:pt x="2718" y="765"/>
                </a:cubicBezTo>
                <a:cubicBezTo>
                  <a:pt x="2714" y="763"/>
                  <a:pt x="2711" y="760"/>
                  <a:pt x="2708" y="757"/>
                </a:cubicBezTo>
                <a:cubicBezTo>
                  <a:pt x="2703" y="757"/>
                  <a:pt x="2698" y="756"/>
                  <a:pt x="2692" y="756"/>
                </a:cubicBezTo>
                <a:cubicBezTo>
                  <a:pt x="2689" y="753"/>
                  <a:pt x="2685" y="750"/>
                  <a:pt x="2681" y="747"/>
                </a:cubicBezTo>
                <a:cubicBezTo>
                  <a:pt x="2678" y="747"/>
                  <a:pt x="2675" y="747"/>
                  <a:pt x="2672" y="746"/>
                </a:cubicBezTo>
                <a:cubicBezTo>
                  <a:pt x="2670" y="744"/>
                  <a:pt x="2668" y="742"/>
                  <a:pt x="2666" y="739"/>
                </a:cubicBezTo>
                <a:cubicBezTo>
                  <a:pt x="2659" y="736"/>
                  <a:pt x="2653" y="732"/>
                  <a:pt x="2646" y="728"/>
                </a:cubicBezTo>
                <a:cubicBezTo>
                  <a:pt x="2642" y="725"/>
                  <a:pt x="2639" y="720"/>
                  <a:pt x="2633" y="717"/>
                </a:cubicBezTo>
                <a:cubicBezTo>
                  <a:pt x="2633" y="713"/>
                  <a:pt x="2633" y="711"/>
                  <a:pt x="2634" y="709"/>
                </a:cubicBezTo>
                <a:close/>
                <a:moveTo>
                  <a:pt x="2632" y="736"/>
                </a:moveTo>
                <a:cubicBezTo>
                  <a:pt x="2633" y="736"/>
                  <a:pt x="2634" y="736"/>
                  <a:pt x="2636" y="736"/>
                </a:cubicBezTo>
                <a:cubicBezTo>
                  <a:pt x="2651" y="749"/>
                  <a:pt x="2662" y="763"/>
                  <a:pt x="2682" y="772"/>
                </a:cubicBezTo>
                <a:cubicBezTo>
                  <a:pt x="2700" y="780"/>
                  <a:pt x="2722" y="778"/>
                  <a:pt x="2740" y="786"/>
                </a:cubicBezTo>
                <a:cubicBezTo>
                  <a:pt x="2742" y="792"/>
                  <a:pt x="2743" y="802"/>
                  <a:pt x="2739" y="807"/>
                </a:cubicBezTo>
                <a:cubicBezTo>
                  <a:pt x="2735" y="812"/>
                  <a:pt x="2708" y="812"/>
                  <a:pt x="2699" y="810"/>
                </a:cubicBezTo>
                <a:cubicBezTo>
                  <a:pt x="2689" y="806"/>
                  <a:pt x="2656" y="786"/>
                  <a:pt x="2650" y="778"/>
                </a:cubicBezTo>
                <a:cubicBezTo>
                  <a:pt x="2643" y="768"/>
                  <a:pt x="2639" y="758"/>
                  <a:pt x="2630" y="751"/>
                </a:cubicBezTo>
                <a:cubicBezTo>
                  <a:pt x="2630" y="745"/>
                  <a:pt x="2630" y="740"/>
                  <a:pt x="2632" y="736"/>
                </a:cubicBezTo>
                <a:close/>
                <a:moveTo>
                  <a:pt x="2598" y="697"/>
                </a:moveTo>
                <a:cubicBezTo>
                  <a:pt x="2606" y="700"/>
                  <a:pt x="2602" y="714"/>
                  <a:pt x="2605" y="722"/>
                </a:cubicBezTo>
                <a:cubicBezTo>
                  <a:pt x="2607" y="726"/>
                  <a:pt x="2609" y="729"/>
                  <a:pt x="2612" y="733"/>
                </a:cubicBezTo>
                <a:cubicBezTo>
                  <a:pt x="2612" y="740"/>
                  <a:pt x="2612" y="746"/>
                  <a:pt x="2613" y="752"/>
                </a:cubicBezTo>
                <a:cubicBezTo>
                  <a:pt x="2618" y="764"/>
                  <a:pt x="2631" y="771"/>
                  <a:pt x="2631" y="788"/>
                </a:cubicBezTo>
                <a:cubicBezTo>
                  <a:pt x="2631" y="789"/>
                  <a:pt x="2631" y="789"/>
                  <a:pt x="2631" y="789"/>
                </a:cubicBezTo>
                <a:cubicBezTo>
                  <a:pt x="2621" y="795"/>
                  <a:pt x="2599" y="791"/>
                  <a:pt x="2582" y="791"/>
                </a:cubicBezTo>
                <a:cubicBezTo>
                  <a:pt x="2544" y="791"/>
                  <a:pt x="2489" y="798"/>
                  <a:pt x="2462" y="788"/>
                </a:cubicBezTo>
                <a:cubicBezTo>
                  <a:pt x="2458" y="781"/>
                  <a:pt x="2460" y="768"/>
                  <a:pt x="2456" y="760"/>
                </a:cubicBezTo>
                <a:cubicBezTo>
                  <a:pt x="2448" y="746"/>
                  <a:pt x="2421" y="729"/>
                  <a:pt x="2417" y="715"/>
                </a:cubicBezTo>
                <a:cubicBezTo>
                  <a:pt x="2416" y="711"/>
                  <a:pt x="2421" y="705"/>
                  <a:pt x="2423" y="700"/>
                </a:cubicBezTo>
                <a:cubicBezTo>
                  <a:pt x="2433" y="693"/>
                  <a:pt x="2449" y="701"/>
                  <a:pt x="2461" y="696"/>
                </a:cubicBezTo>
                <a:cubicBezTo>
                  <a:pt x="2507" y="696"/>
                  <a:pt x="2553" y="697"/>
                  <a:pt x="2598" y="697"/>
                </a:cubicBezTo>
                <a:close/>
                <a:moveTo>
                  <a:pt x="2513" y="408"/>
                </a:moveTo>
                <a:cubicBezTo>
                  <a:pt x="2528" y="408"/>
                  <a:pt x="2525" y="421"/>
                  <a:pt x="2519" y="428"/>
                </a:cubicBezTo>
                <a:cubicBezTo>
                  <a:pt x="2512" y="429"/>
                  <a:pt x="2504" y="430"/>
                  <a:pt x="2497" y="430"/>
                </a:cubicBezTo>
                <a:cubicBezTo>
                  <a:pt x="2494" y="433"/>
                  <a:pt x="2490" y="435"/>
                  <a:pt x="2487" y="438"/>
                </a:cubicBezTo>
                <a:cubicBezTo>
                  <a:pt x="2480" y="438"/>
                  <a:pt x="2473" y="438"/>
                  <a:pt x="2465" y="439"/>
                </a:cubicBezTo>
                <a:cubicBezTo>
                  <a:pt x="2461" y="442"/>
                  <a:pt x="2457" y="445"/>
                  <a:pt x="2452" y="448"/>
                </a:cubicBezTo>
                <a:cubicBezTo>
                  <a:pt x="2449" y="447"/>
                  <a:pt x="2447" y="447"/>
                  <a:pt x="2444" y="447"/>
                </a:cubicBezTo>
                <a:cubicBezTo>
                  <a:pt x="2434" y="450"/>
                  <a:pt x="2428" y="459"/>
                  <a:pt x="2415" y="461"/>
                </a:cubicBezTo>
                <a:cubicBezTo>
                  <a:pt x="2413" y="457"/>
                  <a:pt x="2413" y="453"/>
                  <a:pt x="2413" y="447"/>
                </a:cubicBezTo>
                <a:cubicBezTo>
                  <a:pt x="2428" y="431"/>
                  <a:pt x="2449" y="421"/>
                  <a:pt x="2471" y="414"/>
                </a:cubicBezTo>
                <a:cubicBezTo>
                  <a:pt x="2485" y="412"/>
                  <a:pt x="2499" y="410"/>
                  <a:pt x="2513" y="408"/>
                </a:cubicBezTo>
                <a:close/>
                <a:moveTo>
                  <a:pt x="1989" y="132"/>
                </a:moveTo>
                <a:cubicBezTo>
                  <a:pt x="2127" y="150"/>
                  <a:pt x="2245" y="200"/>
                  <a:pt x="2356" y="247"/>
                </a:cubicBezTo>
                <a:cubicBezTo>
                  <a:pt x="2365" y="251"/>
                  <a:pt x="2376" y="260"/>
                  <a:pt x="2385" y="264"/>
                </a:cubicBezTo>
                <a:cubicBezTo>
                  <a:pt x="2401" y="271"/>
                  <a:pt x="2418" y="275"/>
                  <a:pt x="2433" y="285"/>
                </a:cubicBezTo>
                <a:cubicBezTo>
                  <a:pt x="2442" y="291"/>
                  <a:pt x="2453" y="299"/>
                  <a:pt x="2465" y="303"/>
                </a:cubicBezTo>
                <a:cubicBezTo>
                  <a:pt x="2468" y="306"/>
                  <a:pt x="2470" y="312"/>
                  <a:pt x="2467" y="316"/>
                </a:cubicBezTo>
                <a:cubicBezTo>
                  <a:pt x="2467" y="317"/>
                  <a:pt x="2466" y="318"/>
                  <a:pt x="2466" y="318"/>
                </a:cubicBezTo>
                <a:cubicBezTo>
                  <a:pt x="2455" y="321"/>
                  <a:pt x="2429" y="318"/>
                  <a:pt x="2419" y="315"/>
                </a:cubicBezTo>
                <a:cubicBezTo>
                  <a:pt x="2415" y="316"/>
                  <a:pt x="2411" y="317"/>
                  <a:pt x="2407" y="318"/>
                </a:cubicBezTo>
                <a:cubicBezTo>
                  <a:pt x="2385" y="318"/>
                  <a:pt x="2364" y="318"/>
                  <a:pt x="2343" y="318"/>
                </a:cubicBezTo>
                <a:cubicBezTo>
                  <a:pt x="2297" y="318"/>
                  <a:pt x="2246" y="323"/>
                  <a:pt x="2202" y="316"/>
                </a:cubicBezTo>
                <a:cubicBezTo>
                  <a:pt x="2179" y="312"/>
                  <a:pt x="2154" y="319"/>
                  <a:pt x="2129" y="315"/>
                </a:cubicBezTo>
                <a:cubicBezTo>
                  <a:pt x="2095" y="310"/>
                  <a:pt x="2056" y="319"/>
                  <a:pt x="2029" y="313"/>
                </a:cubicBezTo>
                <a:cubicBezTo>
                  <a:pt x="2019" y="311"/>
                  <a:pt x="2006" y="318"/>
                  <a:pt x="1997" y="313"/>
                </a:cubicBezTo>
                <a:cubicBezTo>
                  <a:pt x="1988" y="307"/>
                  <a:pt x="1993" y="278"/>
                  <a:pt x="1991" y="265"/>
                </a:cubicBezTo>
                <a:cubicBezTo>
                  <a:pt x="1987" y="244"/>
                  <a:pt x="1978" y="148"/>
                  <a:pt x="1989" y="132"/>
                </a:cubicBezTo>
                <a:close/>
                <a:moveTo>
                  <a:pt x="1921" y="407"/>
                </a:moveTo>
                <a:cubicBezTo>
                  <a:pt x="1916" y="407"/>
                  <a:pt x="1912" y="408"/>
                  <a:pt x="1907" y="408"/>
                </a:cubicBezTo>
                <a:cubicBezTo>
                  <a:pt x="1904" y="407"/>
                  <a:pt x="1901" y="405"/>
                  <a:pt x="1899" y="403"/>
                </a:cubicBezTo>
                <a:cubicBezTo>
                  <a:pt x="1887" y="400"/>
                  <a:pt x="1873" y="404"/>
                  <a:pt x="1877" y="388"/>
                </a:cubicBezTo>
                <a:cubicBezTo>
                  <a:pt x="1878" y="386"/>
                  <a:pt x="1905" y="369"/>
                  <a:pt x="1907" y="368"/>
                </a:cubicBezTo>
                <a:cubicBezTo>
                  <a:pt x="1914" y="368"/>
                  <a:pt x="1920" y="367"/>
                  <a:pt x="1927" y="367"/>
                </a:cubicBezTo>
                <a:cubicBezTo>
                  <a:pt x="1943" y="367"/>
                  <a:pt x="1958" y="371"/>
                  <a:pt x="1966" y="379"/>
                </a:cubicBezTo>
                <a:cubicBezTo>
                  <a:pt x="1972" y="406"/>
                  <a:pt x="1943" y="403"/>
                  <a:pt x="1921" y="407"/>
                </a:cubicBezTo>
                <a:close/>
                <a:moveTo>
                  <a:pt x="1908" y="220"/>
                </a:moveTo>
                <a:cubicBezTo>
                  <a:pt x="1913" y="220"/>
                  <a:pt x="1917" y="219"/>
                  <a:pt x="1922" y="219"/>
                </a:cubicBezTo>
                <a:cubicBezTo>
                  <a:pt x="1942" y="218"/>
                  <a:pt x="1967" y="236"/>
                  <a:pt x="1967" y="255"/>
                </a:cubicBezTo>
                <a:cubicBezTo>
                  <a:pt x="1967" y="256"/>
                  <a:pt x="1966" y="256"/>
                  <a:pt x="1966" y="257"/>
                </a:cubicBezTo>
                <a:cubicBezTo>
                  <a:pt x="1955" y="260"/>
                  <a:pt x="1945" y="251"/>
                  <a:pt x="1936" y="253"/>
                </a:cubicBezTo>
                <a:cubicBezTo>
                  <a:pt x="1932" y="255"/>
                  <a:pt x="1929" y="256"/>
                  <a:pt x="1926" y="258"/>
                </a:cubicBezTo>
                <a:cubicBezTo>
                  <a:pt x="1921" y="258"/>
                  <a:pt x="1915" y="258"/>
                  <a:pt x="1909" y="257"/>
                </a:cubicBezTo>
                <a:cubicBezTo>
                  <a:pt x="1905" y="259"/>
                  <a:pt x="1905" y="263"/>
                  <a:pt x="1901" y="265"/>
                </a:cubicBezTo>
                <a:cubicBezTo>
                  <a:pt x="1898" y="266"/>
                  <a:pt x="1894" y="267"/>
                  <a:pt x="1891" y="267"/>
                </a:cubicBezTo>
                <a:cubicBezTo>
                  <a:pt x="1879" y="274"/>
                  <a:pt x="1863" y="288"/>
                  <a:pt x="1854" y="299"/>
                </a:cubicBezTo>
                <a:cubicBezTo>
                  <a:pt x="1847" y="299"/>
                  <a:pt x="1843" y="297"/>
                  <a:pt x="1840" y="294"/>
                </a:cubicBezTo>
                <a:cubicBezTo>
                  <a:pt x="1834" y="267"/>
                  <a:pt x="1887" y="226"/>
                  <a:pt x="1908" y="220"/>
                </a:cubicBezTo>
                <a:close/>
                <a:moveTo>
                  <a:pt x="1800" y="267"/>
                </a:moveTo>
                <a:cubicBezTo>
                  <a:pt x="1814" y="249"/>
                  <a:pt x="1827" y="230"/>
                  <a:pt x="1838" y="209"/>
                </a:cubicBezTo>
                <a:cubicBezTo>
                  <a:pt x="1838" y="205"/>
                  <a:pt x="1838" y="202"/>
                  <a:pt x="1839" y="198"/>
                </a:cubicBezTo>
                <a:cubicBezTo>
                  <a:pt x="1841" y="194"/>
                  <a:pt x="1844" y="191"/>
                  <a:pt x="1846" y="188"/>
                </a:cubicBezTo>
                <a:cubicBezTo>
                  <a:pt x="1847" y="182"/>
                  <a:pt x="1848" y="176"/>
                  <a:pt x="1848" y="170"/>
                </a:cubicBezTo>
                <a:cubicBezTo>
                  <a:pt x="1850" y="164"/>
                  <a:pt x="1855" y="159"/>
                  <a:pt x="1857" y="152"/>
                </a:cubicBezTo>
                <a:cubicBezTo>
                  <a:pt x="1859" y="142"/>
                  <a:pt x="1856" y="129"/>
                  <a:pt x="1861" y="123"/>
                </a:cubicBezTo>
                <a:cubicBezTo>
                  <a:pt x="1863" y="120"/>
                  <a:pt x="1865" y="119"/>
                  <a:pt x="1868" y="117"/>
                </a:cubicBezTo>
                <a:cubicBezTo>
                  <a:pt x="1870" y="117"/>
                  <a:pt x="1871" y="118"/>
                  <a:pt x="1873" y="118"/>
                </a:cubicBezTo>
                <a:cubicBezTo>
                  <a:pt x="1884" y="122"/>
                  <a:pt x="1894" y="154"/>
                  <a:pt x="1884" y="169"/>
                </a:cubicBezTo>
                <a:cubicBezTo>
                  <a:pt x="1882" y="172"/>
                  <a:pt x="1878" y="173"/>
                  <a:pt x="1877" y="177"/>
                </a:cubicBezTo>
                <a:cubicBezTo>
                  <a:pt x="1877" y="184"/>
                  <a:pt x="1877" y="191"/>
                  <a:pt x="1877" y="198"/>
                </a:cubicBezTo>
                <a:cubicBezTo>
                  <a:pt x="1874" y="201"/>
                  <a:pt x="1871" y="204"/>
                  <a:pt x="1868" y="208"/>
                </a:cubicBezTo>
                <a:cubicBezTo>
                  <a:pt x="1868" y="211"/>
                  <a:pt x="1868" y="214"/>
                  <a:pt x="1867" y="217"/>
                </a:cubicBezTo>
                <a:cubicBezTo>
                  <a:pt x="1855" y="241"/>
                  <a:pt x="1835" y="262"/>
                  <a:pt x="1818" y="281"/>
                </a:cubicBezTo>
                <a:cubicBezTo>
                  <a:pt x="1813" y="287"/>
                  <a:pt x="1790" y="307"/>
                  <a:pt x="1779" y="303"/>
                </a:cubicBezTo>
                <a:cubicBezTo>
                  <a:pt x="1776" y="301"/>
                  <a:pt x="1774" y="293"/>
                  <a:pt x="1776" y="288"/>
                </a:cubicBezTo>
                <a:cubicBezTo>
                  <a:pt x="1780" y="278"/>
                  <a:pt x="1794" y="274"/>
                  <a:pt x="1800" y="267"/>
                </a:cubicBezTo>
                <a:close/>
                <a:moveTo>
                  <a:pt x="1651" y="248"/>
                </a:moveTo>
                <a:cubicBezTo>
                  <a:pt x="1659" y="243"/>
                  <a:pt x="1666" y="239"/>
                  <a:pt x="1674" y="235"/>
                </a:cubicBezTo>
                <a:cubicBezTo>
                  <a:pt x="1680" y="204"/>
                  <a:pt x="1688" y="164"/>
                  <a:pt x="1706" y="146"/>
                </a:cubicBezTo>
                <a:cubicBezTo>
                  <a:pt x="1707" y="146"/>
                  <a:pt x="1708" y="147"/>
                  <a:pt x="1709" y="147"/>
                </a:cubicBezTo>
                <a:cubicBezTo>
                  <a:pt x="1710" y="148"/>
                  <a:pt x="1711" y="149"/>
                  <a:pt x="1712" y="150"/>
                </a:cubicBezTo>
                <a:cubicBezTo>
                  <a:pt x="1716" y="165"/>
                  <a:pt x="1712" y="182"/>
                  <a:pt x="1705" y="190"/>
                </a:cubicBezTo>
                <a:cubicBezTo>
                  <a:pt x="1706" y="193"/>
                  <a:pt x="1707" y="196"/>
                  <a:pt x="1708" y="200"/>
                </a:cubicBezTo>
                <a:cubicBezTo>
                  <a:pt x="1709" y="200"/>
                  <a:pt x="1711" y="200"/>
                  <a:pt x="1712" y="201"/>
                </a:cubicBezTo>
                <a:cubicBezTo>
                  <a:pt x="1727" y="204"/>
                  <a:pt x="1771" y="143"/>
                  <a:pt x="1792" y="156"/>
                </a:cubicBezTo>
                <a:cubicBezTo>
                  <a:pt x="1805" y="166"/>
                  <a:pt x="1785" y="189"/>
                  <a:pt x="1779" y="195"/>
                </a:cubicBezTo>
                <a:cubicBezTo>
                  <a:pt x="1763" y="212"/>
                  <a:pt x="1746" y="234"/>
                  <a:pt x="1726" y="247"/>
                </a:cubicBezTo>
                <a:cubicBezTo>
                  <a:pt x="1716" y="253"/>
                  <a:pt x="1693" y="263"/>
                  <a:pt x="1688" y="272"/>
                </a:cubicBezTo>
                <a:cubicBezTo>
                  <a:pt x="1678" y="288"/>
                  <a:pt x="1696" y="305"/>
                  <a:pt x="1673" y="321"/>
                </a:cubicBezTo>
                <a:cubicBezTo>
                  <a:pt x="1659" y="324"/>
                  <a:pt x="1670" y="290"/>
                  <a:pt x="1672" y="286"/>
                </a:cubicBezTo>
                <a:cubicBezTo>
                  <a:pt x="1672" y="285"/>
                  <a:pt x="1672" y="283"/>
                  <a:pt x="1672" y="281"/>
                </a:cubicBezTo>
                <a:cubicBezTo>
                  <a:pt x="1656" y="284"/>
                  <a:pt x="1633" y="314"/>
                  <a:pt x="1624" y="326"/>
                </a:cubicBezTo>
                <a:cubicBezTo>
                  <a:pt x="1622" y="331"/>
                  <a:pt x="1621" y="335"/>
                  <a:pt x="1619" y="339"/>
                </a:cubicBezTo>
                <a:cubicBezTo>
                  <a:pt x="1619" y="341"/>
                  <a:pt x="1619" y="341"/>
                  <a:pt x="1617" y="342"/>
                </a:cubicBezTo>
                <a:cubicBezTo>
                  <a:pt x="1617" y="341"/>
                  <a:pt x="1616" y="341"/>
                  <a:pt x="1615" y="341"/>
                </a:cubicBezTo>
                <a:cubicBezTo>
                  <a:pt x="1607" y="327"/>
                  <a:pt x="1616" y="316"/>
                  <a:pt x="1620" y="305"/>
                </a:cubicBezTo>
                <a:cubicBezTo>
                  <a:pt x="1627" y="285"/>
                  <a:pt x="1636" y="260"/>
                  <a:pt x="1651" y="248"/>
                </a:cubicBezTo>
                <a:close/>
                <a:moveTo>
                  <a:pt x="1570" y="121"/>
                </a:moveTo>
                <a:cubicBezTo>
                  <a:pt x="1585" y="125"/>
                  <a:pt x="1589" y="145"/>
                  <a:pt x="1596" y="158"/>
                </a:cubicBezTo>
                <a:cubicBezTo>
                  <a:pt x="1599" y="160"/>
                  <a:pt x="1601" y="162"/>
                  <a:pt x="1603" y="164"/>
                </a:cubicBezTo>
                <a:cubicBezTo>
                  <a:pt x="1604" y="170"/>
                  <a:pt x="1604" y="175"/>
                  <a:pt x="1605" y="181"/>
                </a:cubicBezTo>
                <a:cubicBezTo>
                  <a:pt x="1608" y="183"/>
                  <a:pt x="1610" y="186"/>
                  <a:pt x="1613" y="188"/>
                </a:cubicBezTo>
                <a:cubicBezTo>
                  <a:pt x="1613" y="197"/>
                  <a:pt x="1613" y="207"/>
                  <a:pt x="1613" y="216"/>
                </a:cubicBezTo>
                <a:cubicBezTo>
                  <a:pt x="1615" y="220"/>
                  <a:pt x="1617" y="224"/>
                  <a:pt x="1619" y="228"/>
                </a:cubicBezTo>
                <a:cubicBezTo>
                  <a:pt x="1623" y="246"/>
                  <a:pt x="1616" y="260"/>
                  <a:pt x="1613" y="275"/>
                </a:cubicBezTo>
                <a:cubicBezTo>
                  <a:pt x="1613" y="280"/>
                  <a:pt x="1612" y="285"/>
                  <a:pt x="1612" y="290"/>
                </a:cubicBezTo>
                <a:cubicBezTo>
                  <a:pt x="1609" y="297"/>
                  <a:pt x="1606" y="300"/>
                  <a:pt x="1603" y="310"/>
                </a:cubicBezTo>
                <a:cubicBezTo>
                  <a:pt x="1602" y="311"/>
                  <a:pt x="1600" y="311"/>
                  <a:pt x="1599" y="312"/>
                </a:cubicBezTo>
                <a:cubicBezTo>
                  <a:pt x="1597" y="312"/>
                  <a:pt x="1597" y="312"/>
                  <a:pt x="1595" y="311"/>
                </a:cubicBezTo>
                <a:cubicBezTo>
                  <a:pt x="1590" y="290"/>
                  <a:pt x="1599" y="260"/>
                  <a:pt x="1593" y="236"/>
                </a:cubicBezTo>
                <a:cubicBezTo>
                  <a:pt x="1591" y="232"/>
                  <a:pt x="1589" y="227"/>
                  <a:pt x="1586" y="222"/>
                </a:cubicBezTo>
                <a:cubicBezTo>
                  <a:pt x="1586" y="211"/>
                  <a:pt x="1586" y="200"/>
                  <a:pt x="1585" y="189"/>
                </a:cubicBezTo>
                <a:cubicBezTo>
                  <a:pt x="1583" y="184"/>
                  <a:pt x="1581" y="179"/>
                  <a:pt x="1578" y="174"/>
                </a:cubicBezTo>
                <a:cubicBezTo>
                  <a:pt x="1577" y="165"/>
                  <a:pt x="1576" y="155"/>
                  <a:pt x="1575" y="145"/>
                </a:cubicBezTo>
                <a:cubicBezTo>
                  <a:pt x="1572" y="139"/>
                  <a:pt x="1569" y="132"/>
                  <a:pt x="1566" y="125"/>
                </a:cubicBezTo>
                <a:cubicBezTo>
                  <a:pt x="1568" y="124"/>
                  <a:pt x="1569" y="122"/>
                  <a:pt x="1570" y="121"/>
                </a:cubicBezTo>
                <a:close/>
                <a:moveTo>
                  <a:pt x="1606" y="390"/>
                </a:moveTo>
                <a:cubicBezTo>
                  <a:pt x="1619" y="392"/>
                  <a:pt x="1625" y="409"/>
                  <a:pt x="1619" y="424"/>
                </a:cubicBezTo>
                <a:cubicBezTo>
                  <a:pt x="1616" y="434"/>
                  <a:pt x="1602" y="455"/>
                  <a:pt x="1592" y="458"/>
                </a:cubicBezTo>
                <a:cubicBezTo>
                  <a:pt x="1588" y="458"/>
                  <a:pt x="1584" y="458"/>
                  <a:pt x="1580" y="458"/>
                </a:cubicBezTo>
                <a:cubicBezTo>
                  <a:pt x="1575" y="460"/>
                  <a:pt x="1577" y="464"/>
                  <a:pt x="1571" y="466"/>
                </a:cubicBezTo>
                <a:cubicBezTo>
                  <a:pt x="1548" y="442"/>
                  <a:pt x="1591" y="401"/>
                  <a:pt x="1606" y="390"/>
                </a:cubicBezTo>
                <a:close/>
                <a:moveTo>
                  <a:pt x="1583" y="470"/>
                </a:moveTo>
                <a:cubicBezTo>
                  <a:pt x="1603" y="470"/>
                  <a:pt x="1621" y="476"/>
                  <a:pt x="1620" y="496"/>
                </a:cubicBezTo>
                <a:cubicBezTo>
                  <a:pt x="1614" y="504"/>
                  <a:pt x="1608" y="511"/>
                  <a:pt x="1601" y="519"/>
                </a:cubicBezTo>
                <a:cubicBezTo>
                  <a:pt x="1584" y="529"/>
                  <a:pt x="1547" y="518"/>
                  <a:pt x="1541" y="507"/>
                </a:cubicBezTo>
                <a:cubicBezTo>
                  <a:pt x="1539" y="503"/>
                  <a:pt x="1540" y="499"/>
                  <a:pt x="1540" y="495"/>
                </a:cubicBezTo>
                <a:cubicBezTo>
                  <a:pt x="1551" y="481"/>
                  <a:pt x="1566" y="478"/>
                  <a:pt x="1583" y="470"/>
                </a:cubicBezTo>
                <a:close/>
                <a:moveTo>
                  <a:pt x="1542" y="391"/>
                </a:moveTo>
                <a:cubicBezTo>
                  <a:pt x="1550" y="399"/>
                  <a:pt x="1546" y="404"/>
                  <a:pt x="1551" y="414"/>
                </a:cubicBezTo>
                <a:cubicBezTo>
                  <a:pt x="1553" y="416"/>
                  <a:pt x="1556" y="418"/>
                  <a:pt x="1558" y="421"/>
                </a:cubicBezTo>
                <a:cubicBezTo>
                  <a:pt x="1562" y="431"/>
                  <a:pt x="1545" y="465"/>
                  <a:pt x="1534" y="461"/>
                </a:cubicBezTo>
                <a:cubicBezTo>
                  <a:pt x="1528" y="457"/>
                  <a:pt x="1532" y="450"/>
                  <a:pt x="1529" y="443"/>
                </a:cubicBezTo>
                <a:cubicBezTo>
                  <a:pt x="1527" y="440"/>
                  <a:pt x="1524" y="437"/>
                  <a:pt x="1521" y="433"/>
                </a:cubicBezTo>
                <a:cubicBezTo>
                  <a:pt x="1517" y="420"/>
                  <a:pt x="1527" y="400"/>
                  <a:pt x="1532" y="394"/>
                </a:cubicBezTo>
                <a:cubicBezTo>
                  <a:pt x="1533" y="393"/>
                  <a:pt x="1534" y="391"/>
                  <a:pt x="1536" y="390"/>
                </a:cubicBezTo>
                <a:cubicBezTo>
                  <a:pt x="1538" y="391"/>
                  <a:pt x="1540" y="391"/>
                  <a:pt x="1542" y="391"/>
                </a:cubicBezTo>
                <a:close/>
                <a:moveTo>
                  <a:pt x="970" y="299"/>
                </a:moveTo>
                <a:cubicBezTo>
                  <a:pt x="976" y="286"/>
                  <a:pt x="1002" y="282"/>
                  <a:pt x="1016" y="276"/>
                </a:cubicBezTo>
                <a:cubicBezTo>
                  <a:pt x="1020" y="273"/>
                  <a:pt x="1025" y="270"/>
                  <a:pt x="1029" y="267"/>
                </a:cubicBezTo>
                <a:cubicBezTo>
                  <a:pt x="1044" y="257"/>
                  <a:pt x="1062" y="249"/>
                  <a:pt x="1077" y="240"/>
                </a:cubicBezTo>
                <a:cubicBezTo>
                  <a:pt x="1082" y="239"/>
                  <a:pt x="1088" y="238"/>
                  <a:pt x="1093" y="238"/>
                </a:cubicBezTo>
                <a:cubicBezTo>
                  <a:pt x="1173" y="200"/>
                  <a:pt x="1267" y="169"/>
                  <a:pt x="1362" y="146"/>
                </a:cubicBezTo>
                <a:cubicBezTo>
                  <a:pt x="1370" y="145"/>
                  <a:pt x="1378" y="145"/>
                  <a:pt x="1385" y="144"/>
                </a:cubicBezTo>
                <a:cubicBezTo>
                  <a:pt x="1406" y="139"/>
                  <a:pt x="1433" y="132"/>
                  <a:pt x="1455" y="129"/>
                </a:cubicBezTo>
                <a:cubicBezTo>
                  <a:pt x="1478" y="125"/>
                  <a:pt x="1499" y="128"/>
                  <a:pt x="1518" y="121"/>
                </a:cubicBezTo>
                <a:cubicBezTo>
                  <a:pt x="1523" y="121"/>
                  <a:pt x="1526" y="121"/>
                  <a:pt x="1529" y="122"/>
                </a:cubicBezTo>
                <a:cubicBezTo>
                  <a:pt x="1533" y="135"/>
                  <a:pt x="1531" y="154"/>
                  <a:pt x="1532" y="171"/>
                </a:cubicBezTo>
                <a:cubicBezTo>
                  <a:pt x="1534" y="203"/>
                  <a:pt x="1530" y="240"/>
                  <a:pt x="1535" y="271"/>
                </a:cubicBezTo>
                <a:cubicBezTo>
                  <a:pt x="1538" y="286"/>
                  <a:pt x="1537" y="308"/>
                  <a:pt x="1529" y="313"/>
                </a:cubicBezTo>
                <a:cubicBezTo>
                  <a:pt x="1479" y="313"/>
                  <a:pt x="1429" y="313"/>
                  <a:pt x="1378" y="313"/>
                </a:cubicBezTo>
                <a:cubicBezTo>
                  <a:pt x="1350" y="317"/>
                  <a:pt x="1309" y="317"/>
                  <a:pt x="1280" y="313"/>
                </a:cubicBezTo>
                <a:cubicBezTo>
                  <a:pt x="1259" y="312"/>
                  <a:pt x="1238" y="312"/>
                  <a:pt x="1217" y="312"/>
                </a:cubicBezTo>
                <a:cubicBezTo>
                  <a:pt x="1191" y="312"/>
                  <a:pt x="1165" y="312"/>
                  <a:pt x="1139" y="312"/>
                </a:cubicBezTo>
                <a:cubicBezTo>
                  <a:pt x="1083" y="312"/>
                  <a:pt x="1026" y="312"/>
                  <a:pt x="972" y="312"/>
                </a:cubicBezTo>
                <a:cubicBezTo>
                  <a:pt x="969" y="308"/>
                  <a:pt x="967" y="304"/>
                  <a:pt x="970" y="299"/>
                </a:cubicBezTo>
                <a:close/>
                <a:moveTo>
                  <a:pt x="995" y="448"/>
                </a:moveTo>
                <a:cubicBezTo>
                  <a:pt x="998" y="434"/>
                  <a:pt x="998" y="403"/>
                  <a:pt x="1005" y="392"/>
                </a:cubicBezTo>
                <a:cubicBezTo>
                  <a:pt x="1016" y="393"/>
                  <a:pt x="1025" y="427"/>
                  <a:pt x="1021" y="444"/>
                </a:cubicBezTo>
                <a:cubicBezTo>
                  <a:pt x="1018" y="462"/>
                  <a:pt x="1011" y="486"/>
                  <a:pt x="1003" y="502"/>
                </a:cubicBezTo>
                <a:cubicBezTo>
                  <a:pt x="1001" y="505"/>
                  <a:pt x="998" y="508"/>
                  <a:pt x="996" y="510"/>
                </a:cubicBezTo>
                <a:cubicBezTo>
                  <a:pt x="995" y="518"/>
                  <a:pt x="995" y="526"/>
                  <a:pt x="995" y="533"/>
                </a:cubicBezTo>
                <a:cubicBezTo>
                  <a:pt x="993" y="537"/>
                  <a:pt x="991" y="540"/>
                  <a:pt x="989" y="543"/>
                </a:cubicBezTo>
                <a:cubicBezTo>
                  <a:pt x="987" y="551"/>
                  <a:pt x="986" y="559"/>
                  <a:pt x="985" y="568"/>
                </a:cubicBezTo>
                <a:cubicBezTo>
                  <a:pt x="984" y="568"/>
                  <a:pt x="984" y="569"/>
                  <a:pt x="983" y="570"/>
                </a:cubicBezTo>
                <a:cubicBezTo>
                  <a:pt x="982" y="570"/>
                  <a:pt x="981" y="570"/>
                  <a:pt x="980" y="570"/>
                </a:cubicBezTo>
                <a:cubicBezTo>
                  <a:pt x="969" y="562"/>
                  <a:pt x="970" y="556"/>
                  <a:pt x="968" y="539"/>
                </a:cubicBezTo>
                <a:cubicBezTo>
                  <a:pt x="960" y="494"/>
                  <a:pt x="987" y="479"/>
                  <a:pt x="995" y="448"/>
                </a:cubicBezTo>
                <a:close/>
                <a:moveTo>
                  <a:pt x="981" y="696"/>
                </a:moveTo>
                <a:cubicBezTo>
                  <a:pt x="989" y="709"/>
                  <a:pt x="980" y="716"/>
                  <a:pt x="977" y="727"/>
                </a:cubicBezTo>
                <a:cubicBezTo>
                  <a:pt x="975" y="735"/>
                  <a:pt x="977" y="742"/>
                  <a:pt x="973" y="747"/>
                </a:cubicBezTo>
                <a:cubicBezTo>
                  <a:pt x="972" y="747"/>
                  <a:pt x="972" y="747"/>
                  <a:pt x="972" y="747"/>
                </a:cubicBezTo>
                <a:cubicBezTo>
                  <a:pt x="968" y="743"/>
                  <a:pt x="963" y="738"/>
                  <a:pt x="959" y="733"/>
                </a:cubicBezTo>
                <a:cubicBezTo>
                  <a:pt x="958" y="727"/>
                  <a:pt x="958" y="721"/>
                  <a:pt x="957" y="715"/>
                </a:cubicBezTo>
                <a:cubicBezTo>
                  <a:pt x="956" y="712"/>
                  <a:pt x="951" y="710"/>
                  <a:pt x="949" y="706"/>
                </a:cubicBezTo>
                <a:cubicBezTo>
                  <a:pt x="950" y="699"/>
                  <a:pt x="952" y="698"/>
                  <a:pt x="955" y="694"/>
                </a:cubicBezTo>
                <a:cubicBezTo>
                  <a:pt x="963" y="695"/>
                  <a:pt x="972" y="696"/>
                  <a:pt x="981" y="696"/>
                </a:cubicBezTo>
                <a:close/>
                <a:moveTo>
                  <a:pt x="943" y="472"/>
                </a:moveTo>
                <a:cubicBezTo>
                  <a:pt x="959" y="477"/>
                  <a:pt x="945" y="546"/>
                  <a:pt x="943" y="555"/>
                </a:cubicBezTo>
                <a:cubicBezTo>
                  <a:pt x="942" y="562"/>
                  <a:pt x="944" y="569"/>
                  <a:pt x="941" y="574"/>
                </a:cubicBezTo>
                <a:cubicBezTo>
                  <a:pt x="940" y="577"/>
                  <a:pt x="939" y="577"/>
                  <a:pt x="936" y="579"/>
                </a:cubicBezTo>
                <a:cubicBezTo>
                  <a:pt x="930" y="574"/>
                  <a:pt x="933" y="569"/>
                  <a:pt x="930" y="560"/>
                </a:cubicBezTo>
                <a:cubicBezTo>
                  <a:pt x="927" y="556"/>
                  <a:pt x="925" y="551"/>
                  <a:pt x="923" y="547"/>
                </a:cubicBezTo>
                <a:cubicBezTo>
                  <a:pt x="915" y="517"/>
                  <a:pt x="929" y="485"/>
                  <a:pt x="943" y="472"/>
                </a:cubicBezTo>
                <a:close/>
                <a:moveTo>
                  <a:pt x="595" y="584"/>
                </a:moveTo>
                <a:cubicBezTo>
                  <a:pt x="606" y="572"/>
                  <a:pt x="617" y="560"/>
                  <a:pt x="628" y="547"/>
                </a:cubicBezTo>
                <a:cubicBezTo>
                  <a:pt x="664" y="515"/>
                  <a:pt x="701" y="485"/>
                  <a:pt x="736" y="453"/>
                </a:cubicBezTo>
                <a:cubicBezTo>
                  <a:pt x="761" y="430"/>
                  <a:pt x="792" y="415"/>
                  <a:pt x="816" y="392"/>
                </a:cubicBezTo>
                <a:cubicBezTo>
                  <a:pt x="817" y="393"/>
                  <a:pt x="818" y="393"/>
                  <a:pt x="819" y="393"/>
                </a:cubicBezTo>
                <a:cubicBezTo>
                  <a:pt x="827" y="405"/>
                  <a:pt x="822" y="424"/>
                  <a:pt x="824" y="441"/>
                </a:cubicBezTo>
                <a:cubicBezTo>
                  <a:pt x="825" y="498"/>
                  <a:pt x="827" y="555"/>
                  <a:pt x="829" y="612"/>
                </a:cubicBezTo>
                <a:cubicBezTo>
                  <a:pt x="829" y="633"/>
                  <a:pt x="824" y="688"/>
                  <a:pt x="835" y="696"/>
                </a:cubicBezTo>
                <a:cubicBezTo>
                  <a:pt x="866" y="696"/>
                  <a:pt x="896" y="696"/>
                  <a:pt x="926" y="696"/>
                </a:cubicBezTo>
                <a:cubicBezTo>
                  <a:pt x="937" y="700"/>
                  <a:pt x="937" y="712"/>
                  <a:pt x="941" y="724"/>
                </a:cubicBezTo>
                <a:cubicBezTo>
                  <a:pt x="946" y="739"/>
                  <a:pt x="980" y="774"/>
                  <a:pt x="976" y="788"/>
                </a:cubicBezTo>
                <a:cubicBezTo>
                  <a:pt x="975" y="790"/>
                  <a:pt x="975" y="790"/>
                  <a:pt x="973" y="791"/>
                </a:cubicBezTo>
                <a:cubicBezTo>
                  <a:pt x="939" y="791"/>
                  <a:pt x="904" y="791"/>
                  <a:pt x="870" y="791"/>
                </a:cubicBezTo>
                <a:cubicBezTo>
                  <a:pt x="858" y="791"/>
                  <a:pt x="838" y="795"/>
                  <a:pt x="830" y="791"/>
                </a:cubicBezTo>
                <a:cubicBezTo>
                  <a:pt x="820" y="786"/>
                  <a:pt x="819" y="749"/>
                  <a:pt x="812" y="738"/>
                </a:cubicBezTo>
                <a:cubicBezTo>
                  <a:pt x="805" y="726"/>
                  <a:pt x="793" y="732"/>
                  <a:pt x="778" y="730"/>
                </a:cubicBezTo>
                <a:cubicBezTo>
                  <a:pt x="749" y="724"/>
                  <a:pt x="720" y="718"/>
                  <a:pt x="693" y="729"/>
                </a:cubicBezTo>
                <a:cubicBezTo>
                  <a:pt x="686" y="735"/>
                  <a:pt x="679" y="740"/>
                  <a:pt x="672" y="746"/>
                </a:cubicBezTo>
                <a:cubicBezTo>
                  <a:pt x="669" y="747"/>
                  <a:pt x="665" y="746"/>
                  <a:pt x="662" y="745"/>
                </a:cubicBezTo>
                <a:cubicBezTo>
                  <a:pt x="660" y="740"/>
                  <a:pt x="660" y="732"/>
                  <a:pt x="657" y="726"/>
                </a:cubicBezTo>
                <a:cubicBezTo>
                  <a:pt x="649" y="709"/>
                  <a:pt x="634" y="701"/>
                  <a:pt x="617" y="692"/>
                </a:cubicBezTo>
                <a:cubicBezTo>
                  <a:pt x="614" y="689"/>
                  <a:pt x="611" y="687"/>
                  <a:pt x="608" y="684"/>
                </a:cubicBezTo>
                <a:cubicBezTo>
                  <a:pt x="603" y="683"/>
                  <a:pt x="598" y="682"/>
                  <a:pt x="593" y="681"/>
                </a:cubicBezTo>
                <a:cubicBezTo>
                  <a:pt x="589" y="679"/>
                  <a:pt x="585" y="676"/>
                  <a:pt x="581" y="674"/>
                </a:cubicBezTo>
                <a:cubicBezTo>
                  <a:pt x="565" y="670"/>
                  <a:pt x="543" y="674"/>
                  <a:pt x="529" y="670"/>
                </a:cubicBezTo>
                <a:cubicBezTo>
                  <a:pt x="528" y="668"/>
                  <a:pt x="527" y="666"/>
                  <a:pt x="526" y="664"/>
                </a:cubicBezTo>
                <a:cubicBezTo>
                  <a:pt x="528" y="648"/>
                  <a:pt x="582" y="597"/>
                  <a:pt x="595" y="584"/>
                </a:cubicBezTo>
                <a:close/>
                <a:moveTo>
                  <a:pt x="526" y="704"/>
                </a:moveTo>
                <a:cubicBezTo>
                  <a:pt x="555" y="720"/>
                  <a:pt x="581" y="742"/>
                  <a:pt x="594" y="775"/>
                </a:cubicBezTo>
                <a:cubicBezTo>
                  <a:pt x="595" y="781"/>
                  <a:pt x="595" y="786"/>
                  <a:pt x="596" y="792"/>
                </a:cubicBezTo>
                <a:cubicBezTo>
                  <a:pt x="598" y="795"/>
                  <a:pt x="601" y="797"/>
                  <a:pt x="603" y="799"/>
                </a:cubicBezTo>
                <a:cubicBezTo>
                  <a:pt x="607" y="810"/>
                  <a:pt x="605" y="838"/>
                  <a:pt x="602" y="847"/>
                </a:cubicBezTo>
                <a:cubicBezTo>
                  <a:pt x="601" y="848"/>
                  <a:pt x="599" y="849"/>
                  <a:pt x="598" y="850"/>
                </a:cubicBezTo>
                <a:cubicBezTo>
                  <a:pt x="595" y="850"/>
                  <a:pt x="592" y="849"/>
                  <a:pt x="590" y="849"/>
                </a:cubicBezTo>
                <a:cubicBezTo>
                  <a:pt x="577" y="828"/>
                  <a:pt x="567" y="804"/>
                  <a:pt x="559" y="779"/>
                </a:cubicBezTo>
                <a:cubicBezTo>
                  <a:pt x="556" y="776"/>
                  <a:pt x="553" y="772"/>
                  <a:pt x="550" y="769"/>
                </a:cubicBezTo>
                <a:cubicBezTo>
                  <a:pt x="549" y="765"/>
                  <a:pt x="549" y="761"/>
                  <a:pt x="548" y="757"/>
                </a:cubicBezTo>
                <a:cubicBezTo>
                  <a:pt x="541" y="746"/>
                  <a:pt x="525" y="722"/>
                  <a:pt x="524" y="706"/>
                </a:cubicBezTo>
                <a:cubicBezTo>
                  <a:pt x="525" y="705"/>
                  <a:pt x="526" y="704"/>
                  <a:pt x="526" y="704"/>
                </a:cubicBezTo>
                <a:close/>
                <a:moveTo>
                  <a:pt x="498" y="704"/>
                </a:moveTo>
                <a:cubicBezTo>
                  <a:pt x="517" y="709"/>
                  <a:pt x="507" y="723"/>
                  <a:pt x="514" y="735"/>
                </a:cubicBezTo>
                <a:cubicBezTo>
                  <a:pt x="517" y="737"/>
                  <a:pt x="519" y="739"/>
                  <a:pt x="521" y="741"/>
                </a:cubicBezTo>
                <a:cubicBezTo>
                  <a:pt x="522" y="744"/>
                  <a:pt x="522" y="747"/>
                  <a:pt x="522" y="751"/>
                </a:cubicBezTo>
                <a:cubicBezTo>
                  <a:pt x="525" y="754"/>
                  <a:pt x="527" y="757"/>
                  <a:pt x="530" y="759"/>
                </a:cubicBezTo>
                <a:cubicBezTo>
                  <a:pt x="535" y="767"/>
                  <a:pt x="538" y="779"/>
                  <a:pt x="542" y="787"/>
                </a:cubicBezTo>
                <a:cubicBezTo>
                  <a:pt x="546" y="793"/>
                  <a:pt x="553" y="799"/>
                  <a:pt x="556" y="805"/>
                </a:cubicBezTo>
                <a:cubicBezTo>
                  <a:pt x="557" y="810"/>
                  <a:pt x="559" y="814"/>
                  <a:pt x="560" y="818"/>
                </a:cubicBezTo>
                <a:cubicBezTo>
                  <a:pt x="562" y="820"/>
                  <a:pt x="564" y="822"/>
                  <a:pt x="566" y="824"/>
                </a:cubicBezTo>
                <a:cubicBezTo>
                  <a:pt x="569" y="831"/>
                  <a:pt x="569" y="836"/>
                  <a:pt x="571" y="842"/>
                </a:cubicBezTo>
                <a:cubicBezTo>
                  <a:pt x="571" y="843"/>
                  <a:pt x="570" y="844"/>
                  <a:pt x="570" y="845"/>
                </a:cubicBezTo>
                <a:cubicBezTo>
                  <a:pt x="569" y="845"/>
                  <a:pt x="569" y="846"/>
                  <a:pt x="568" y="846"/>
                </a:cubicBezTo>
                <a:cubicBezTo>
                  <a:pt x="557" y="845"/>
                  <a:pt x="552" y="834"/>
                  <a:pt x="545" y="829"/>
                </a:cubicBezTo>
                <a:cubicBezTo>
                  <a:pt x="511" y="803"/>
                  <a:pt x="496" y="765"/>
                  <a:pt x="496" y="706"/>
                </a:cubicBezTo>
                <a:cubicBezTo>
                  <a:pt x="497" y="706"/>
                  <a:pt x="497" y="705"/>
                  <a:pt x="498" y="704"/>
                </a:cubicBezTo>
                <a:close/>
                <a:moveTo>
                  <a:pt x="435" y="698"/>
                </a:moveTo>
                <a:cubicBezTo>
                  <a:pt x="435" y="697"/>
                  <a:pt x="435" y="697"/>
                  <a:pt x="436" y="696"/>
                </a:cubicBezTo>
                <a:cubicBezTo>
                  <a:pt x="436" y="696"/>
                  <a:pt x="436" y="696"/>
                  <a:pt x="436" y="696"/>
                </a:cubicBezTo>
                <a:cubicBezTo>
                  <a:pt x="437" y="697"/>
                  <a:pt x="437" y="698"/>
                  <a:pt x="437" y="698"/>
                </a:cubicBezTo>
                <a:cubicBezTo>
                  <a:pt x="436" y="698"/>
                  <a:pt x="436" y="698"/>
                  <a:pt x="435" y="698"/>
                </a:cubicBezTo>
                <a:close/>
                <a:moveTo>
                  <a:pt x="472" y="724"/>
                </a:moveTo>
                <a:cubicBezTo>
                  <a:pt x="479" y="725"/>
                  <a:pt x="480" y="728"/>
                  <a:pt x="478" y="736"/>
                </a:cubicBezTo>
                <a:cubicBezTo>
                  <a:pt x="477" y="745"/>
                  <a:pt x="474" y="760"/>
                  <a:pt x="478" y="769"/>
                </a:cubicBezTo>
                <a:cubicBezTo>
                  <a:pt x="481" y="776"/>
                  <a:pt x="495" y="786"/>
                  <a:pt x="492" y="797"/>
                </a:cubicBezTo>
                <a:cubicBezTo>
                  <a:pt x="491" y="797"/>
                  <a:pt x="491" y="798"/>
                  <a:pt x="490" y="799"/>
                </a:cubicBezTo>
                <a:cubicBezTo>
                  <a:pt x="482" y="798"/>
                  <a:pt x="478" y="793"/>
                  <a:pt x="471" y="791"/>
                </a:cubicBezTo>
                <a:cubicBezTo>
                  <a:pt x="459" y="788"/>
                  <a:pt x="446" y="792"/>
                  <a:pt x="435" y="793"/>
                </a:cubicBezTo>
                <a:cubicBezTo>
                  <a:pt x="434" y="791"/>
                  <a:pt x="432" y="790"/>
                  <a:pt x="431" y="789"/>
                </a:cubicBezTo>
                <a:cubicBezTo>
                  <a:pt x="429" y="780"/>
                  <a:pt x="466" y="733"/>
                  <a:pt x="472" y="724"/>
                </a:cubicBezTo>
                <a:close/>
                <a:moveTo>
                  <a:pt x="436" y="812"/>
                </a:moveTo>
                <a:cubicBezTo>
                  <a:pt x="449" y="813"/>
                  <a:pt x="462" y="814"/>
                  <a:pt x="475" y="815"/>
                </a:cubicBezTo>
                <a:cubicBezTo>
                  <a:pt x="501" y="821"/>
                  <a:pt x="554" y="845"/>
                  <a:pt x="564" y="867"/>
                </a:cubicBezTo>
                <a:cubicBezTo>
                  <a:pt x="570" y="867"/>
                  <a:pt x="576" y="866"/>
                  <a:pt x="582" y="866"/>
                </a:cubicBezTo>
                <a:cubicBezTo>
                  <a:pt x="585" y="871"/>
                  <a:pt x="585" y="880"/>
                  <a:pt x="585" y="890"/>
                </a:cubicBezTo>
                <a:cubicBezTo>
                  <a:pt x="579" y="896"/>
                  <a:pt x="568" y="904"/>
                  <a:pt x="558" y="904"/>
                </a:cubicBezTo>
                <a:cubicBezTo>
                  <a:pt x="557" y="904"/>
                  <a:pt x="557" y="904"/>
                  <a:pt x="557" y="904"/>
                </a:cubicBezTo>
                <a:cubicBezTo>
                  <a:pt x="553" y="898"/>
                  <a:pt x="554" y="889"/>
                  <a:pt x="557" y="881"/>
                </a:cubicBezTo>
                <a:cubicBezTo>
                  <a:pt x="541" y="869"/>
                  <a:pt x="525" y="855"/>
                  <a:pt x="505" y="847"/>
                </a:cubicBezTo>
                <a:cubicBezTo>
                  <a:pt x="499" y="846"/>
                  <a:pt x="492" y="846"/>
                  <a:pt x="485" y="845"/>
                </a:cubicBezTo>
                <a:cubicBezTo>
                  <a:pt x="479" y="843"/>
                  <a:pt x="477" y="838"/>
                  <a:pt x="469" y="837"/>
                </a:cubicBezTo>
                <a:cubicBezTo>
                  <a:pt x="458" y="837"/>
                  <a:pt x="448" y="838"/>
                  <a:pt x="437" y="839"/>
                </a:cubicBezTo>
                <a:cubicBezTo>
                  <a:pt x="436" y="839"/>
                  <a:pt x="425" y="831"/>
                  <a:pt x="418" y="830"/>
                </a:cubicBezTo>
                <a:cubicBezTo>
                  <a:pt x="410" y="817"/>
                  <a:pt x="427" y="816"/>
                  <a:pt x="436" y="812"/>
                </a:cubicBezTo>
                <a:close/>
                <a:moveTo>
                  <a:pt x="399" y="845"/>
                </a:moveTo>
                <a:cubicBezTo>
                  <a:pt x="405" y="844"/>
                  <a:pt x="411" y="842"/>
                  <a:pt x="417" y="841"/>
                </a:cubicBezTo>
                <a:cubicBezTo>
                  <a:pt x="463" y="841"/>
                  <a:pt x="553" y="865"/>
                  <a:pt x="540" y="909"/>
                </a:cubicBezTo>
                <a:cubicBezTo>
                  <a:pt x="536" y="911"/>
                  <a:pt x="532" y="912"/>
                  <a:pt x="528" y="914"/>
                </a:cubicBezTo>
                <a:cubicBezTo>
                  <a:pt x="526" y="920"/>
                  <a:pt x="538" y="924"/>
                  <a:pt x="539" y="933"/>
                </a:cubicBezTo>
                <a:cubicBezTo>
                  <a:pt x="532" y="944"/>
                  <a:pt x="490" y="952"/>
                  <a:pt x="470" y="945"/>
                </a:cubicBezTo>
                <a:cubicBezTo>
                  <a:pt x="459" y="941"/>
                  <a:pt x="452" y="932"/>
                  <a:pt x="442" y="926"/>
                </a:cubicBezTo>
                <a:cubicBezTo>
                  <a:pt x="442" y="922"/>
                  <a:pt x="442" y="919"/>
                  <a:pt x="442" y="915"/>
                </a:cubicBezTo>
                <a:cubicBezTo>
                  <a:pt x="451" y="911"/>
                  <a:pt x="468" y="920"/>
                  <a:pt x="478" y="922"/>
                </a:cubicBezTo>
                <a:cubicBezTo>
                  <a:pt x="492" y="925"/>
                  <a:pt x="511" y="922"/>
                  <a:pt x="521" y="919"/>
                </a:cubicBezTo>
                <a:cubicBezTo>
                  <a:pt x="522" y="917"/>
                  <a:pt x="523" y="916"/>
                  <a:pt x="524" y="915"/>
                </a:cubicBezTo>
                <a:cubicBezTo>
                  <a:pt x="511" y="907"/>
                  <a:pt x="493" y="913"/>
                  <a:pt x="475" y="909"/>
                </a:cubicBezTo>
                <a:cubicBezTo>
                  <a:pt x="470" y="908"/>
                  <a:pt x="467" y="904"/>
                  <a:pt x="463" y="902"/>
                </a:cubicBezTo>
                <a:cubicBezTo>
                  <a:pt x="458" y="901"/>
                  <a:pt x="453" y="900"/>
                  <a:pt x="447" y="900"/>
                </a:cubicBezTo>
                <a:cubicBezTo>
                  <a:pt x="431" y="895"/>
                  <a:pt x="397" y="869"/>
                  <a:pt x="396" y="849"/>
                </a:cubicBezTo>
                <a:cubicBezTo>
                  <a:pt x="397" y="848"/>
                  <a:pt x="398" y="846"/>
                  <a:pt x="399" y="845"/>
                </a:cubicBezTo>
                <a:close/>
                <a:moveTo>
                  <a:pt x="171" y="1408"/>
                </a:moveTo>
                <a:cubicBezTo>
                  <a:pt x="180" y="1373"/>
                  <a:pt x="185" y="1335"/>
                  <a:pt x="194" y="1300"/>
                </a:cubicBezTo>
                <a:cubicBezTo>
                  <a:pt x="223" y="1186"/>
                  <a:pt x="263" y="1083"/>
                  <a:pt x="310" y="987"/>
                </a:cubicBezTo>
                <a:cubicBezTo>
                  <a:pt x="323" y="961"/>
                  <a:pt x="337" y="937"/>
                  <a:pt x="350" y="913"/>
                </a:cubicBezTo>
                <a:cubicBezTo>
                  <a:pt x="355" y="903"/>
                  <a:pt x="359" y="892"/>
                  <a:pt x="367" y="885"/>
                </a:cubicBezTo>
                <a:cubicBezTo>
                  <a:pt x="370" y="885"/>
                  <a:pt x="371" y="885"/>
                  <a:pt x="372" y="887"/>
                </a:cubicBezTo>
                <a:cubicBezTo>
                  <a:pt x="380" y="892"/>
                  <a:pt x="373" y="916"/>
                  <a:pt x="378" y="926"/>
                </a:cubicBezTo>
                <a:cubicBezTo>
                  <a:pt x="394" y="953"/>
                  <a:pt x="432" y="963"/>
                  <a:pt x="471" y="967"/>
                </a:cubicBezTo>
                <a:cubicBezTo>
                  <a:pt x="474" y="970"/>
                  <a:pt x="476" y="972"/>
                  <a:pt x="476" y="980"/>
                </a:cubicBezTo>
                <a:cubicBezTo>
                  <a:pt x="464" y="995"/>
                  <a:pt x="452" y="1007"/>
                  <a:pt x="460" y="1039"/>
                </a:cubicBezTo>
                <a:cubicBezTo>
                  <a:pt x="461" y="1045"/>
                  <a:pt x="466" y="1044"/>
                  <a:pt x="467" y="1054"/>
                </a:cubicBezTo>
                <a:cubicBezTo>
                  <a:pt x="467" y="1054"/>
                  <a:pt x="466" y="1055"/>
                  <a:pt x="466" y="1055"/>
                </a:cubicBezTo>
                <a:cubicBezTo>
                  <a:pt x="462" y="1057"/>
                  <a:pt x="458" y="1055"/>
                  <a:pt x="454" y="1057"/>
                </a:cubicBezTo>
                <a:cubicBezTo>
                  <a:pt x="453" y="1057"/>
                  <a:pt x="441" y="1093"/>
                  <a:pt x="439" y="1097"/>
                </a:cubicBezTo>
                <a:cubicBezTo>
                  <a:pt x="435" y="1103"/>
                  <a:pt x="428" y="1109"/>
                  <a:pt x="424" y="1115"/>
                </a:cubicBezTo>
                <a:cubicBezTo>
                  <a:pt x="409" y="1136"/>
                  <a:pt x="412" y="1171"/>
                  <a:pt x="415" y="1198"/>
                </a:cubicBezTo>
                <a:cubicBezTo>
                  <a:pt x="413" y="1203"/>
                  <a:pt x="413" y="1204"/>
                  <a:pt x="409" y="1206"/>
                </a:cubicBezTo>
                <a:cubicBezTo>
                  <a:pt x="400" y="1202"/>
                  <a:pt x="379" y="1195"/>
                  <a:pt x="364" y="1199"/>
                </a:cubicBezTo>
                <a:cubicBezTo>
                  <a:pt x="350" y="1203"/>
                  <a:pt x="309" y="1248"/>
                  <a:pt x="295" y="1260"/>
                </a:cubicBezTo>
                <a:cubicBezTo>
                  <a:pt x="291" y="1262"/>
                  <a:pt x="285" y="1262"/>
                  <a:pt x="282" y="1265"/>
                </a:cubicBezTo>
                <a:cubicBezTo>
                  <a:pt x="260" y="1277"/>
                  <a:pt x="291" y="1299"/>
                  <a:pt x="295" y="1304"/>
                </a:cubicBezTo>
                <a:cubicBezTo>
                  <a:pt x="313" y="1327"/>
                  <a:pt x="326" y="1346"/>
                  <a:pt x="351" y="1363"/>
                </a:cubicBezTo>
                <a:cubicBezTo>
                  <a:pt x="361" y="1370"/>
                  <a:pt x="398" y="1378"/>
                  <a:pt x="403" y="1387"/>
                </a:cubicBezTo>
                <a:cubicBezTo>
                  <a:pt x="409" y="1400"/>
                  <a:pt x="408" y="1414"/>
                  <a:pt x="415" y="1427"/>
                </a:cubicBezTo>
                <a:cubicBezTo>
                  <a:pt x="418" y="1434"/>
                  <a:pt x="441" y="1462"/>
                  <a:pt x="427" y="1470"/>
                </a:cubicBezTo>
                <a:cubicBezTo>
                  <a:pt x="423" y="1471"/>
                  <a:pt x="419" y="1472"/>
                  <a:pt x="415" y="1472"/>
                </a:cubicBezTo>
                <a:cubicBezTo>
                  <a:pt x="408" y="1476"/>
                  <a:pt x="409" y="1481"/>
                  <a:pt x="397" y="1481"/>
                </a:cubicBezTo>
                <a:cubicBezTo>
                  <a:pt x="387" y="1471"/>
                  <a:pt x="393" y="1458"/>
                  <a:pt x="390" y="1441"/>
                </a:cubicBezTo>
                <a:cubicBezTo>
                  <a:pt x="385" y="1414"/>
                  <a:pt x="378" y="1385"/>
                  <a:pt x="352" y="1379"/>
                </a:cubicBezTo>
                <a:cubicBezTo>
                  <a:pt x="344" y="1378"/>
                  <a:pt x="342" y="1382"/>
                  <a:pt x="335" y="1382"/>
                </a:cubicBezTo>
                <a:cubicBezTo>
                  <a:pt x="327" y="1376"/>
                  <a:pt x="324" y="1360"/>
                  <a:pt x="314" y="1355"/>
                </a:cubicBezTo>
                <a:cubicBezTo>
                  <a:pt x="292" y="1344"/>
                  <a:pt x="252" y="1349"/>
                  <a:pt x="240" y="1367"/>
                </a:cubicBezTo>
                <a:cubicBezTo>
                  <a:pt x="235" y="1374"/>
                  <a:pt x="235" y="1383"/>
                  <a:pt x="227" y="1387"/>
                </a:cubicBezTo>
                <a:cubicBezTo>
                  <a:pt x="222" y="1387"/>
                  <a:pt x="217" y="1387"/>
                  <a:pt x="212" y="1387"/>
                </a:cubicBezTo>
                <a:cubicBezTo>
                  <a:pt x="196" y="1389"/>
                  <a:pt x="180" y="1400"/>
                  <a:pt x="185" y="1424"/>
                </a:cubicBezTo>
                <a:cubicBezTo>
                  <a:pt x="187" y="1432"/>
                  <a:pt x="194" y="1434"/>
                  <a:pt x="193" y="1444"/>
                </a:cubicBezTo>
                <a:cubicBezTo>
                  <a:pt x="187" y="1447"/>
                  <a:pt x="179" y="1452"/>
                  <a:pt x="172" y="1452"/>
                </a:cubicBezTo>
                <a:cubicBezTo>
                  <a:pt x="165" y="1443"/>
                  <a:pt x="168" y="1423"/>
                  <a:pt x="171" y="1408"/>
                </a:cubicBezTo>
                <a:close/>
                <a:moveTo>
                  <a:pt x="239" y="1472"/>
                </a:moveTo>
                <a:cubicBezTo>
                  <a:pt x="240" y="1472"/>
                  <a:pt x="241" y="1471"/>
                  <a:pt x="242" y="1470"/>
                </a:cubicBezTo>
                <a:cubicBezTo>
                  <a:pt x="243" y="1470"/>
                  <a:pt x="244" y="1470"/>
                  <a:pt x="246" y="1470"/>
                </a:cubicBezTo>
                <a:cubicBezTo>
                  <a:pt x="258" y="1482"/>
                  <a:pt x="256" y="1487"/>
                  <a:pt x="274" y="1495"/>
                </a:cubicBezTo>
                <a:cubicBezTo>
                  <a:pt x="275" y="1498"/>
                  <a:pt x="275" y="1502"/>
                  <a:pt x="276" y="1505"/>
                </a:cubicBezTo>
                <a:cubicBezTo>
                  <a:pt x="276" y="1506"/>
                  <a:pt x="276" y="1506"/>
                  <a:pt x="276" y="1507"/>
                </a:cubicBezTo>
                <a:cubicBezTo>
                  <a:pt x="256" y="1518"/>
                  <a:pt x="233" y="1492"/>
                  <a:pt x="239" y="1472"/>
                </a:cubicBezTo>
                <a:close/>
                <a:moveTo>
                  <a:pt x="220" y="1457"/>
                </a:moveTo>
                <a:cubicBezTo>
                  <a:pt x="219" y="1457"/>
                  <a:pt x="218" y="1458"/>
                  <a:pt x="218" y="1458"/>
                </a:cubicBezTo>
                <a:cubicBezTo>
                  <a:pt x="217" y="1457"/>
                  <a:pt x="216" y="1457"/>
                  <a:pt x="215" y="1456"/>
                </a:cubicBezTo>
                <a:cubicBezTo>
                  <a:pt x="209" y="1434"/>
                  <a:pt x="211" y="1429"/>
                  <a:pt x="227" y="1419"/>
                </a:cubicBezTo>
                <a:cubicBezTo>
                  <a:pt x="230" y="1419"/>
                  <a:pt x="232" y="1419"/>
                  <a:pt x="235" y="1419"/>
                </a:cubicBezTo>
                <a:cubicBezTo>
                  <a:pt x="236" y="1420"/>
                  <a:pt x="238" y="1422"/>
                  <a:pt x="239" y="1424"/>
                </a:cubicBezTo>
                <a:cubicBezTo>
                  <a:pt x="238" y="1435"/>
                  <a:pt x="226" y="1448"/>
                  <a:pt x="220" y="1457"/>
                </a:cubicBezTo>
                <a:close/>
                <a:moveTo>
                  <a:pt x="259" y="1399"/>
                </a:moveTo>
                <a:cubicBezTo>
                  <a:pt x="259" y="1385"/>
                  <a:pt x="268" y="1383"/>
                  <a:pt x="276" y="1377"/>
                </a:cubicBezTo>
                <a:cubicBezTo>
                  <a:pt x="292" y="1377"/>
                  <a:pt x="300" y="1385"/>
                  <a:pt x="306" y="1395"/>
                </a:cubicBezTo>
                <a:cubicBezTo>
                  <a:pt x="306" y="1397"/>
                  <a:pt x="306" y="1398"/>
                  <a:pt x="305" y="1400"/>
                </a:cubicBezTo>
                <a:cubicBezTo>
                  <a:pt x="296" y="1401"/>
                  <a:pt x="289" y="1396"/>
                  <a:pt x="281" y="1398"/>
                </a:cubicBezTo>
                <a:cubicBezTo>
                  <a:pt x="275" y="1400"/>
                  <a:pt x="269" y="1402"/>
                  <a:pt x="263" y="1405"/>
                </a:cubicBezTo>
                <a:cubicBezTo>
                  <a:pt x="261" y="1403"/>
                  <a:pt x="260" y="1401"/>
                  <a:pt x="259" y="1399"/>
                </a:cubicBezTo>
                <a:close/>
                <a:moveTo>
                  <a:pt x="239" y="2108"/>
                </a:moveTo>
                <a:cubicBezTo>
                  <a:pt x="232" y="2111"/>
                  <a:pt x="227" y="2118"/>
                  <a:pt x="218" y="2121"/>
                </a:cubicBezTo>
                <a:cubicBezTo>
                  <a:pt x="218" y="2120"/>
                  <a:pt x="218" y="2120"/>
                  <a:pt x="218" y="2120"/>
                </a:cubicBezTo>
                <a:cubicBezTo>
                  <a:pt x="207" y="2112"/>
                  <a:pt x="208" y="2095"/>
                  <a:pt x="204" y="2081"/>
                </a:cubicBezTo>
                <a:cubicBezTo>
                  <a:pt x="199" y="2067"/>
                  <a:pt x="191" y="2044"/>
                  <a:pt x="188" y="2030"/>
                </a:cubicBezTo>
                <a:cubicBezTo>
                  <a:pt x="187" y="2022"/>
                  <a:pt x="186" y="2014"/>
                  <a:pt x="186" y="2006"/>
                </a:cubicBezTo>
                <a:cubicBezTo>
                  <a:pt x="183" y="2001"/>
                  <a:pt x="181" y="1996"/>
                  <a:pt x="179" y="1991"/>
                </a:cubicBezTo>
                <a:cubicBezTo>
                  <a:pt x="178" y="1983"/>
                  <a:pt x="178" y="1974"/>
                  <a:pt x="177" y="1966"/>
                </a:cubicBezTo>
                <a:cubicBezTo>
                  <a:pt x="172" y="1943"/>
                  <a:pt x="165" y="1909"/>
                  <a:pt x="161" y="1885"/>
                </a:cubicBezTo>
                <a:cubicBezTo>
                  <a:pt x="160" y="1874"/>
                  <a:pt x="160" y="1862"/>
                  <a:pt x="159" y="1850"/>
                </a:cubicBezTo>
                <a:cubicBezTo>
                  <a:pt x="157" y="1837"/>
                  <a:pt x="155" y="1823"/>
                  <a:pt x="153" y="1810"/>
                </a:cubicBezTo>
                <a:cubicBezTo>
                  <a:pt x="152" y="1796"/>
                  <a:pt x="151" y="1783"/>
                  <a:pt x="151" y="1769"/>
                </a:cubicBezTo>
                <a:cubicBezTo>
                  <a:pt x="151" y="1766"/>
                  <a:pt x="152" y="1762"/>
                  <a:pt x="153" y="1759"/>
                </a:cubicBezTo>
                <a:cubicBezTo>
                  <a:pt x="148" y="1730"/>
                  <a:pt x="144" y="1686"/>
                  <a:pt x="149" y="1653"/>
                </a:cubicBezTo>
                <a:cubicBezTo>
                  <a:pt x="150" y="1625"/>
                  <a:pt x="150" y="1597"/>
                  <a:pt x="151" y="1569"/>
                </a:cubicBezTo>
                <a:cubicBezTo>
                  <a:pt x="155" y="1534"/>
                  <a:pt x="158" y="1500"/>
                  <a:pt x="162" y="1465"/>
                </a:cubicBezTo>
                <a:cubicBezTo>
                  <a:pt x="163" y="1465"/>
                  <a:pt x="163" y="1464"/>
                  <a:pt x="163" y="1464"/>
                </a:cubicBezTo>
                <a:cubicBezTo>
                  <a:pt x="168" y="1464"/>
                  <a:pt x="176" y="1465"/>
                  <a:pt x="181" y="1467"/>
                </a:cubicBezTo>
                <a:cubicBezTo>
                  <a:pt x="188" y="1471"/>
                  <a:pt x="190" y="1485"/>
                  <a:pt x="197" y="1491"/>
                </a:cubicBezTo>
                <a:cubicBezTo>
                  <a:pt x="207" y="1499"/>
                  <a:pt x="216" y="1499"/>
                  <a:pt x="227" y="1505"/>
                </a:cubicBezTo>
                <a:cubicBezTo>
                  <a:pt x="251" y="1518"/>
                  <a:pt x="279" y="1539"/>
                  <a:pt x="299" y="1507"/>
                </a:cubicBezTo>
                <a:cubicBezTo>
                  <a:pt x="303" y="1500"/>
                  <a:pt x="309" y="1496"/>
                  <a:pt x="309" y="1485"/>
                </a:cubicBezTo>
                <a:cubicBezTo>
                  <a:pt x="298" y="1474"/>
                  <a:pt x="284" y="1478"/>
                  <a:pt x="274" y="1471"/>
                </a:cubicBezTo>
                <a:cubicBezTo>
                  <a:pt x="268" y="1468"/>
                  <a:pt x="266" y="1456"/>
                  <a:pt x="263" y="1451"/>
                </a:cubicBezTo>
                <a:cubicBezTo>
                  <a:pt x="265" y="1433"/>
                  <a:pt x="279" y="1432"/>
                  <a:pt x="292" y="1426"/>
                </a:cubicBezTo>
                <a:cubicBezTo>
                  <a:pt x="329" y="1426"/>
                  <a:pt x="381" y="1474"/>
                  <a:pt x="366" y="1511"/>
                </a:cubicBezTo>
                <a:cubicBezTo>
                  <a:pt x="361" y="1524"/>
                  <a:pt x="345" y="1543"/>
                  <a:pt x="335" y="1551"/>
                </a:cubicBezTo>
                <a:cubicBezTo>
                  <a:pt x="328" y="1556"/>
                  <a:pt x="317" y="1560"/>
                  <a:pt x="313" y="1568"/>
                </a:cubicBezTo>
                <a:cubicBezTo>
                  <a:pt x="308" y="1579"/>
                  <a:pt x="317" y="1588"/>
                  <a:pt x="324" y="1591"/>
                </a:cubicBezTo>
                <a:cubicBezTo>
                  <a:pt x="330" y="1592"/>
                  <a:pt x="336" y="1594"/>
                  <a:pt x="342" y="1595"/>
                </a:cubicBezTo>
                <a:cubicBezTo>
                  <a:pt x="367" y="1606"/>
                  <a:pt x="397" y="1622"/>
                  <a:pt x="413" y="1642"/>
                </a:cubicBezTo>
                <a:cubicBezTo>
                  <a:pt x="413" y="1645"/>
                  <a:pt x="414" y="1648"/>
                  <a:pt x="414" y="1650"/>
                </a:cubicBezTo>
                <a:cubicBezTo>
                  <a:pt x="395" y="1663"/>
                  <a:pt x="363" y="1662"/>
                  <a:pt x="344" y="1674"/>
                </a:cubicBezTo>
                <a:cubicBezTo>
                  <a:pt x="334" y="1680"/>
                  <a:pt x="326" y="1691"/>
                  <a:pt x="316" y="1698"/>
                </a:cubicBezTo>
                <a:cubicBezTo>
                  <a:pt x="288" y="1716"/>
                  <a:pt x="262" y="1738"/>
                  <a:pt x="229" y="1752"/>
                </a:cubicBezTo>
                <a:cubicBezTo>
                  <a:pt x="224" y="1753"/>
                  <a:pt x="218" y="1754"/>
                  <a:pt x="212" y="1755"/>
                </a:cubicBezTo>
                <a:cubicBezTo>
                  <a:pt x="207" y="1757"/>
                  <a:pt x="202" y="1761"/>
                  <a:pt x="194" y="1762"/>
                </a:cubicBezTo>
                <a:cubicBezTo>
                  <a:pt x="182" y="1763"/>
                  <a:pt x="171" y="1763"/>
                  <a:pt x="160" y="1763"/>
                </a:cubicBezTo>
                <a:cubicBezTo>
                  <a:pt x="159" y="1764"/>
                  <a:pt x="159" y="1765"/>
                  <a:pt x="158" y="1766"/>
                </a:cubicBezTo>
                <a:cubicBezTo>
                  <a:pt x="158" y="1769"/>
                  <a:pt x="158" y="1769"/>
                  <a:pt x="159" y="1770"/>
                </a:cubicBezTo>
                <a:cubicBezTo>
                  <a:pt x="164" y="1777"/>
                  <a:pt x="192" y="1790"/>
                  <a:pt x="202" y="1794"/>
                </a:cubicBezTo>
                <a:cubicBezTo>
                  <a:pt x="212" y="1798"/>
                  <a:pt x="227" y="1806"/>
                  <a:pt x="239" y="1810"/>
                </a:cubicBezTo>
                <a:cubicBezTo>
                  <a:pt x="324" y="1831"/>
                  <a:pt x="366" y="1768"/>
                  <a:pt x="398" y="1725"/>
                </a:cubicBezTo>
                <a:cubicBezTo>
                  <a:pt x="399" y="1726"/>
                  <a:pt x="401" y="1726"/>
                  <a:pt x="402" y="1726"/>
                </a:cubicBezTo>
                <a:cubicBezTo>
                  <a:pt x="406" y="1744"/>
                  <a:pt x="398" y="1758"/>
                  <a:pt x="395" y="1773"/>
                </a:cubicBezTo>
                <a:cubicBezTo>
                  <a:pt x="394" y="1783"/>
                  <a:pt x="394" y="1793"/>
                  <a:pt x="393" y="1803"/>
                </a:cubicBezTo>
                <a:cubicBezTo>
                  <a:pt x="389" y="1815"/>
                  <a:pt x="375" y="1813"/>
                  <a:pt x="375" y="1832"/>
                </a:cubicBezTo>
                <a:cubicBezTo>
                  <a:pt x="355" y="1846"/>
                  <a:pt x="325" y="1848"/>
                  <a:pt x="307" y="1863"/>
                </a:cubicBezTo>
                <a:cubicBezTo>
                  <a:pt x="274" y="1890"/>
                  <a:pt x="260" y="1936"/>
                  <a:pt x="219" y="1955"/>
                </a:cubicBezTo>
                <a:cubicBezTo>
                  <a:pt x="219" y="1957"/>
                  <a:pt x="219" y="1959"/>
                  <a:pt x="218" y="1961"/>
                </a:cubicBezTo>
                <a:cubicBezTo>
                  <a:pt x="221" y="1965"/>
                  <a:pt x="223" y="1967"/>
                  <a:pt x="228" y="1969"/>
                </a:cubicBezTo>
                <a:cubicBezTo>
                  <a:pt x="252" y="1958"/>
                  <a:pt x="278" y="1955"/>
                  <a:pt x="305" y="1946"/>
                </a:cubicBezTo>
                <a:cubicBezTo>
                  <a:pt x="316" y="1943"/>
                  <a:pt x="336" y="1931"/>
                  <a:pt x="346" y="1931"/>
                </a:cubicBezTo>
                <a:cubicBezTo>
                  <a:pt x="355" y="1944"/>
                  <a:pt x="352" y="1954"/>
                  <a:pt x="359" y="1970"/>
                </a:cubicBezTo>
                <a:cubicBezTo>
                  <a:pt x="361" y="1973"/>
                  <a:pt x="364" y="1976"/>
                  <a:pt x="367" y="1979"/>
                </a:cubicBezTo>
                <a:cubicBezTo>
                  <a:pt x="372" y="1992"/>
                  <a:pt x="376" y="2005"/>
                  <a:pt x="382" y="2017"/>
                </a:cubicBezTo>
                <a:cubicBezTo>
                  <a:pt x="385" y="2024"/>
                  <a:pt x="387" y="2039"/>
                  <a:pt x="383" y="2046"/>
                </a:cubicBezTo>
                <a:cubicBezTo>
                  <a:pt x="382" y="2046"/>
                  <a:pt x="382" y="2046"/>
                  <a:pt x="382" y="2046"/>
                </a:cubicBezTo>
                <a:cubicBezTo>
                  <a:pt x="381" y="2047"/>
                  <a:pt x="355" y="2061"/>
                  <a:pt x="353" y="2062"/>
                </a:cubicBezTo>
                <a:cubicBezTo>
                  <a:pt x="350" y="2062"/>
                  <a:pt x="347" y="2062"/>
                  <a:pt x="343" y="2063"/>
                </a:cubicBezTo>
                <a:cubicBezTo>
                  <a:pt x="341" y="2065"/>
                  <a:pt x="338" y="2067"/>
                  <a:pt x="335" y="2070"/>
                </a:cubicBezTo>
                <a:cubicBezTo>
                  <a:pt x="330" y="2071"/>
                  <a:pt x="326" y="2072"/>
                  <a:pt x="321" y="2073"/>
                </a:cubicBezTo>
                <a:cubicBezTo>
                  <a:pt x="319" y="2075"/>
                  <a:pt x="317" y="2077"/>
                  <a:pt x="316" y="2079"/>
                </a:cubicBezTo>
                <a:cubicBezTo>
                  <a:pt x="311" y="2080"/>
                  <a:pt x="306" y="2080"/>
                  <a:pt x="301" y="2081"/>
                </a:cubicBezTo>
                <a:cubicBezTo>
                  <a:pt x="298" y="2083"/>
                  <a:pt x="295" y="2086"/>
                  <a:pt x="292" y="2088"/>
                </a:cubicBezTo>
                <a:cubicBezTo>
                  <a:pt x="289" y="2088"/>
                  <a:pt x="285" y="2089"/>
                  <a:pt x="281" y="2089"/>
                </a:cubicBezTo>
                <a:cubicBezTo>
                  <a:pt x="278" y="2092"/>
                  <a:pt x="275" y="2095"/>
                  <a:pt x="272" y="2098"/>
                </a:cubicBezTo>
                <a:cubicBezTo>
                  <a:pt x="269" y="2098"/>
                  <a:pt x="266" y="2098"/>
                  <a:pt x="263" y="2097"/>
                </a:cubicBezTo>
                <a:cubicBezTo>
                  <a:pt x="258" y="2098"/>
                  <a:pt x="256" y="2104"/>
                  <a:pt x="251" y="2105"/>
                </a:cubicBezTo>
                <a:cubicBezTo>
                  <a:pt x="247" y="2106"/>
                  <a:pt x="243" y="2107"/>
                  <a:pt x="239" y="2108"/>
                </a:cubicBezTo>
                <a:close/>
                <a:moveTo>
                  <a:pt x="375" y="1724"/>
                </a:moveTo>
                <a:cubicBezTo>
                  <a:pt x="355" y="1744"/>
                  <a:pt x="328" y="1758"/>
                  <a:pt x="301" y="1770"/>
                </a:cubicBezTo>
                <a:cubicBezTo>
                  <a:pt x="296" y="1771"/>
                  <a:pt x="290" y="1772"/>
                  <a:pt x="284" y="1773"/>
                </a:cubicBezTo>
                <a:cubicBezTo>
                  <a:pt x="279" y="1776"/>
                  <a:pt x="279" y="1780"/>
                  <a:pt x="270" y="1780"/>
                </a:cubicBezTo>
                <a:cubicBezTo>
                  <a:pt x="267" y="1777"/>
                  <a:pt x="264" y="1775"/>
                  <a:pt x="263" y="1770"/>
                </a:cubicBezTo>
                <a:cubicBezTo>
                  <a:pt x="262" y="1770"/>
                  <a:pt x="262" y="1769"/>
                  <a:pt x="262" y="1768"/>
                </a:cubicBezTo>
                <a:cubicBezTo>
                  <a:pt x="272" y="1758"/>
                  <a:pt x="286" y="1757"/>
                  <a:pt x="299" y="1749"/>
                </a:cubicBezTo>
                <a:cubicBezTo>
                  <a:pt x="328" y="1732"/>
                  <a:pt x="362" y="1714"/>
                  <a:pt x="387" y="1693"/>
                </a:cubicBezTo>
                <a:cubicBezTo>
                  <a:pt x="389" y="1693"/>
                  <a:pt x="391" y="1693"/>
                  <a:pt x="393" y="1693"/>
                </a:cubicBezTo>
                <a:cubicBezTo>
                  <a:pt x="393" y="1694"/>
                  <a:pt x="394" y="1695"/>
                  <a:pt x="395" y="1696"/>
                </a:cubicBezTo>
                <a:cubicBezTo>
                  <a:pt x="397" y="1710"/>
                  <a:pt x="383" y="1717"/>
                  <a:pt x="375" y="1724"/>
                </a:cubicBezTo>
                <a:close/>
                <a:moveTo>
                  <a:pt x="801" y="2879"/>
                </a:moveTo>
                <a:cubicBezTo>
                  <a:pt x="787" y="2889"/>
                  <a:pt x="779" y="2910"/>
                  <a:pt x="779" y="2931"/>
                </a:cubicBezTo>
                <a:cubicBezTo>
                  <a:pt x="777" y="2932"/>
                  <a:pt x="776" y="2933"/>
                  <a:pt x="772" y="2933"/>
                </a:cubicBezTo>
                <a:cubicBezTo>
                  <a:pt x="757" y="2919"/>
                  <a:pt x="740" y="2909"/>
                  <a:pt x="724" y="2895"/>
                </a:cubicBezTo>
                <a:cubicBezTo>
                  <a:pt x="694" y="2870"/>
                  <a:pt x="666" y="2842"/>
                  <a:pt x="635" y="2816"/>
                </a:cubicBezTo>
                <a:cubicBezTo>
                  <a:pt x="631" y="2811"/>
                  <a:pt x="626" y="2805"/>
                  <a:pt x="622" y="2799"/>
                </a:cubicBezTo>
                <a:cubicBezTo>
                  <a:pt x="597" y="2775"/>
                  <a:pt x="572" y="2752"/>
                  <a:pt x="550" y="2724"/>
                </a:cubicBezTo>
                <a:cubicBezTo>
                  <a:pt x="526" y="2692"/>
                  <a:pt x="494" y="2664"/>
                  <a:pt x="470" y="2631"/>
                </a:cubicBezTo>
                <a:cubicBezTo>
                  <a:pt x="427" y="2569"/>
                  <a:pt x="387" y="2508"/>
                  <a:pt x="349" y="2440"/>
                </a:cubicBezTo>
                <a:cubicBezTo>
                  <a:pt x="324" y="2395"/>
                  <a:pt x="296" y="2348"/>
                  <a:pt x="278" y="2295"/>
                </a:cubicBezTo>
                <a:cubicBezTo>
                  <a:pt x="274" y="2285"/>
                  <a:pt x="257" y="2260"/>
                  <a:pt x="260" y="2248"/>
                </a:cubicBezTo>
                <a:cubicBezTo>
                  <a:pt x="270" y="2249"/>
                  <a:pt x="314" y="2291"/>
                  <a:pt x="325" y="2299"/>
                </a:cubicBezTo>
                <a:cubicBezTo>
                  <a:pt x="371" y="2334"/>
                  <a:pt x="419" y="2366"/>
                  <a:pt x="473" y="2392"/>
                </a:cubicBezTo>
                <a:cubicBezTo>
                  <a:pt x="481" y="2396"/>
                  <a:pt x="490" y="2405"/>
                  <a:pt x="499" y="2409"/>
                </a:cubicBezTo>
                <a:cubicBezTo>
                  <a:pt x="501" y="2412"/>
                  <a:pt x="502" y="2413"/>
                  <a:pt x="501" y="2418"/>
                </a:cubicBezTo>
                <a:cubicBezTo>
                  <a:pt x="487" y="2426"/>
                  <a:pt x="463" y="2423"/>
                  <a:pt x="466" y="2446"/>
                </a:cubicBezTo>
                <a:cubicBezTo>
                  <a:pt x="467" y="2455"/>
                  <a:pt x="470" y="2460"/>
                  <a:pt x="476" y="2464"/>
                </a:cubicBezTo>
                <a:cubicBezTo>
                  <a:pt x="495" y="2479"/>
                  <a:pt x="511" y="2438"/>
                  <a:pt x="519" y="2432"/>
                </a:cubicBezTo>
                <a:cubicBezTo>
                  <a:pt x="531" y="2428"/>
                  <a:pt x="554" y="2450"/>
                  <a:pt x="561" y="2455"/>
                </a:cubicBezTo>
                <a:cubicBezTo>
                  <a:pt x="590" y="2478"/>
                  <a:pt x="631" y="2543"/>
                  <a:pt x="684" y="2522"/>
                </a:cubicBezTo>
                <a:cubicBezTo>
                  <a:pt x="697" y="2517"/>
                  <a:pt x="701" y="2502"/>
                  <a:pt x="711" y="2494"/>
                </a:cubicBezTo>
                <a:cubicBezTo>
                  <a:pt x="722" y="2495"/>
                  <a:pt x="727" y="2505"/>
                  <a:pt x="735" y="2509"/>
                </a:cubicBezTo>
                <a:cubicBezTo>
                  <a:pt x="747" y="2515"/>
                  <a:pt x="782" y="2509"/>
                  <a:pt x="790" y="2504"/>
                </a:cubicBezTo>
                <a:cubicBezTo>
                  <a:pt x="794" y="2502"/>
                  <a:pt x="795" y="2496"/>
                  <a:pt x="799" y="2494"/>
                </a:cubicBezTo>
                <a:cubicBezTo>
                  <a:pt x="807" y="2499"/>
                  <a:pt x="814" y="2518"/>
                  <a:pt x="811" y="2531"/>
                </a:cubicBezTo>
                <a:cubicBezTo>
                  <a:pt x="810" y="2531"/>
                  <a:pt x="810" y="2532"/>
                  <a:pt x="809" y="2532"/>
                </a:cubicBezTo>
                <a:cubicBezTo>
                  <a:pt x="802" y="2531"/>
                  <a:pt x="801" y="2527"/>
                  <a:pt x="795" y="2526"/>
                </a:cubicBezTo>
                <a:cubicBezTo>
                  <a:pt x="776" y="2522"/>
                  <a:pt x="755" y="2539"/>
                  <a:pt x="749" y="2549"/>
                </a:cubicBezTo>
                <a:cubicBezTo>
                  <a:pt x="744" y="2556"/>
                  <a:pt x="742" y="2575"/>
                  <a:pt x="735" y="2579"/>
                </a:cubicBezTo>
                <a:cubicBezTo>
                  <a:pt x="724" y="2583"/>
                  <a:pt x="697" y="2573"/>
                  <a:pt x="687" y="2581"/>
                </a:cubicBezTo>
                <a:cubicBezTo>
                  <a:pt x="661" y="2604"/>
                  <a:pt x="659" y="2650"/>
                  <a:pt x="681" y="2678"/>
                </a:cubicBezTo>
                <a:cubicBezTo>
                  <a:pt x="690" y="2689"/>
                  <a:pt x="709" y="2690"/>
                  <a:pt x="715" y="2702"/>
                </a:cubicBezTo>
                <a:cubicBezTo>
                  <a:pt x="712" y="2728"/>
                  <a:pt x="709" y="2732"/>
                  <a:pt x="727" y="2747"/>
                </a:cubicBezTo>
                <a:cubicBezTo>
                  <a:pt x="730" y="2750"/>
                  <a:pt x="733" y="2753"/>
                  <a:pt x="736" y="2756"/>
                </a:cubicBezTo>
                <a:cubicBezTo>
                  <a:pt x="753" y="2764"/>
                  <a:pt x="799" y="2757"/>
                  <a:pt x="804" y="2743"/>
                </a:cubicBezTo>
                <a:cubicBezTo>
                  <a:pt x="816" y="2735"/>
                  <a:pt x="834" y="2754"/>
                  <a:pt x="847" y="2755"/>
                </a:cubicBezTo>
                <a:cubicBezTo>
                  <a:pt x="861" y="2756"/>
                  <a:pt x="868" y="2749"/>
                  <a:pt x="881" y="2749"/>
                </a:cubicBezTo>
                <a:cubicBezTo>
                  <a:pt x="882" y="2751"/>
                  <a:pt x="883" y="2752"/>
                  <a:pt x="884" y="2754"/>
                </a:cubicBezTo>
                <a:cubicBezTo>
                  <a:pt x="884" y="2757"/>
                  <a:pt x="883" y="2760"/>
                  <a:pt x="883" y="2762"/>
                </a:cubicBezTo>
                <a:cubicBezTo>
                  <a:pt x="870" y="2769"/>
                  <a:pt x="846" y="2757"/>
                  <a:pt x="827" y="2762"/>
                </a:cubicBezTo>
                <a:cubicBezTo>
                  <a:pt x="803" y="2767"/>
                  <a:pt x="778" y="2804"/>
                  <a:pt x="794" y="2834"/>
                </a:cubicBezTo>
                <a:cubicBezTo>
                  <a:pt x="803" y="2843"/>
                  <a:pt x="812" y="2851"/>
                  <a:pt x="822" y="2859"/>
                </a:cubicBezTo>
                <a:cubicBezTo>
                  <a:pt x="824" y="2873"/>
                  <a:pt x="809" y="2874"/>
                  <a:pt x="801" y="2879"/>
                </a:cubicBezTo>
                <a:close/>
                <a:moveTo>
                  <a:pt x="816" y="2952"/>
                </a:moveTo>
                <a:cubicBezTo>
                  <a:pt x="797" y="2938"/>
                  <a:pt x="803" y="2899"/>
                  <a:pt x="819" y="2886"/>
                </a:cubicBezTo>
                <a:cubicBezTo>
                  <a:pt x="826" y="2879"/>
                  <a:pt x="837" y="2879"/>
                  <a:pt x="847" y="2874"/>
                </a:cubicBezTo>
                <a:cubicBezTo>
                  <a:pt x="852" y="2874"/>
                  <a:pt x="859" y="2874"/>
                  <a:pt x="861" y="2876"/>
                </a:cubicBezTo>
                <a:cubicBezTo>
                  <a:pt x="863" y="2877"/>
                  <a:pt x="862" y="2876"/>
                  <a:pt x="863" y="2877"/>
                </a:cubicBezTo>
                <a:cubicBezTo>
                  <a:pt x="864" y="2880"/>
                  <a:pt x="864" y="2883"/>
                  <a:pt x="862" y="2885"/>
                </a:cubicBezTo>
                <a:cubicBezTo>
                  <a:pt x="859" y="2890"/>
                  <a:pt x="852" y="2890"/>
                  <a:pt x="848" y="2895"/>
                </a:cubicBezTo>
                <a:cubicBezTo>
                  <a:pt x="851" y="2900"/>
                  <a:pt x="857" y="2902"/>
                  <a:pt x="862" y="2904"/>
                </a:cubicBezTo>
                <a:cubicBezTo>
                  <a:pt x="862" y="2907"/>
                  <a:pt x="862" y="2910"/>
                  <a:pt x="861" y="2914"/>
                </a:cubicBezTo>
                <a:cubicBezTo>
                  <a:pt x="868" y="2917"/>
                  <a:pt x="874" y="2914"/>
                  <a:pt x="881" y="2914"/>
                </a:cubicBezTo>
                <a:cubicBezTo>
                  <a:pt x="892" y="2935"/>
                  <a:pt x="843" y="2971"/>
                  <a:pt x="816" y="2952"/>
                </a:cubicBezTo>
                <a:close/>
                <a:moveTo>
                  <a:pt x="1534" y="3244"/>
                </a:moveTo>
                <a:cubicBezTo>
                  <a:pt x="1508" y="3245"/>
                  <a:pt x="1486" y="3239"/>
                  <a:pt x="1467" y="3235"/>
                </a:cubicBezTo>
                <a:cubicBezTo>
                  <a:pt x="1456" y="3234"/>
                  <a:pt x="1446" y="3233"/>
                  <a:pt x="1436" y="3233"/>
                </a:cubicBezTo>
                <a:cubicBezTo>
                  <a:pt x="1428" y="3230"/>
                  <a:pt x="1421" y="3228"/>
                  <a:pt x="1414" y="3225"/>
                </a:cubicBezTo>
                <a:cubicBezTo>
                  <a:pt x="1406" y="3225"/>
                  <a:pt x="1399" y="3224"/>
                  <a:pt x="1391" y="3224"/>
                </a:cubicBezTo>
                <a:cubicBezTo>
                  <a:pt x="1384" y="3221"/>
                  <a:pt x="1377" y="3219"/>
                  <a:pt x="1370" y="3216"/>
                </a:cubicBezTo>
                <a:cubicBezTo>
                  <a:pt x="1365" y="3216"/>
                  <a:pt x="1360" y="3216"/>
                  <a:pt x="1355" y="3216"/>
                </a:cubicBezTo>
                <a:cubicBezTo>
                  <a:pt x="1348" y="3213"/>
                  <a:pt x="1341" y="3211"/>
                  <a:pt x="1335" y="3208"/>
                </a:cubicBezTo>
                <a:cubicBezTo>
                  <a:pt x="1326" y="3207"/>
                  <a:pt x="1318" y="3205"/>
                  <a:pt x="1310" y="3204"/>
                </a:cubicBezTo>
                <a:cubicBezTo>
                  <a:pt x="1307" y="3202"/>
                  <a:pt x="1304" y="3200"/>
                  <a:pt x="1301" y="3198"/>
                </a:cubicBezTo>
                <a:cubicBezTo>
                  <a:pt x="1295" y="3198"/>
                  <a:pt x="1289" y="3197"/>
                  <a:pt x="1282" y="3196"/>
                </a:cubicBezTo>
                <a:cubicBezTo>
                  <a:pt x="1270" y="3193"/>
                  <a:pt x="1253" y="3186"/>
                  <a:pt x="1242" y="3181"/>
                </a:cubicBezTo>
                <a:cubicBezTo>
                  <a:pt x="1237" y="3180"/>
                  <a:pt x="1231" y="3180"/>
                  <a:pt x="1226" y="3179"/>
                </a:cubicBezTo>
                <a:cubicBezTo>
                  <a:pt x="1188" y="3164"/>
                  <a:pt x="1149" y="3147"/>
                  <a:pt x="1109" y="3134"/>
                </a:cubicBezTo>
                <a:cubicBezTo>
                  <a:pt x="1106" y="3131"/>
                  <a:pt x="1103" y="3128"/>
                  <a:pt x="1099" y="3126"/>
                </a:cubicBezTo>
                <a:cubicBezTo>
                  <a:pt x="1096" y="3126"/>
                  <a:pt x="1093" y="3125"/>
                  <a:pt x="1090" y="3125"/>
                </a:cubicBezTo>
                <a:cubicBezTo>
                  <a:pt x="1081" y="3121"/>
                  <a:pt x="1070" y="3112"/>
                  <a:pt x="1061" y="3108"/>
                </a:cubicBezTo>
                <a:cubicBezTo>
                  <a:pt x="1050" y="3103"/>
                  <a:pt x="1038" y="3101"/>
                  <a:pt x="1028" y="3095"/>
                </a:cubicBezTo>
                <a:cubicBezTo>
                  <a:pt x="1022" y="3091"/>
                  <a:pt x="1013" y="3083"/>
                  <a:pt x="1008" y="3081"/>
                </a:cubicBezTo>
                <a:cubicBezTo>
                  <a:pt x="970" y="3067"/>
                  <a:pt x="940" y="3045"/>
                  <a:pt x="909" y="3025"/>
                </a:cubicBezTo>
                <a:cubicBezTo>
                  <a:pt x="885" y="3011"/>
                  <a:pt x="858" y="3000"/>
                  <a:pt x="841" y="2979"/>
                </a:cubicBezTo>
                <a:cubicBezTo>
                  <a:pt x="841" y="2978"/>
                  <a:pt x="841" y="2977"/>
                  <a:pt x="841" y="2976"/>
                </a:cubicBezTo>
                <a:cubicBezTo>
                  <a:pt x="844" y="2975"/>
                  <a:pt x="876" y="2962"/>
                  <a:pt x="876" y="2962"/>
                </a:cubicBezTo>
                <a:cubicBezTo>
                  <a:pt x="885" y="2964"/>
                  <a:pt x="883" y="2973"/>
                  <a:pt x="887" y="2980"/>
                </a:cubicBezTo>
                <a:cubicBezTo>
                  <a:pt x="893" y="2991"/>
                  <a:pt x="904" y="3001"/>
                  <a:pt x="915" y="3008"/>
                </a:cubicBezTo>
                <a:cubicBezTo>
                  <a:pt x="941" y="3025"/>
                  <a:pt x="987" y="3000"/>
                  <a:pt x="994" y="2982"/>
                </a:cubicBezTo>
                <a:cubicBezTo>
                  <a:pt x="1000" y="2966"/>
                  <a:pt x="991" y="2952"/>
                  <a:pt x="990" y="2939"/>
                </a:cubicBezTo>
                <a:cubicBezTo>
                  <a:pt x="1002" y="2934"/>
                  <a:pt x="1008" y="2947"/>
                  <a:pt x="1024" y="2944"/>
                </a:cubicBezTo>
                <a:cubicBezTo>
                  <a:pt x="1040" y="2941"/>
                  <a:pt x="1055" y="2930"/>
                  <a:pt x="1060" y="2916"/>
                </a:cubicBezTo>
                <a:cubicBezTo>
                  <a:pt x="1062" y="2910"/>
                  <a:pt x="1059" y="2905"/>
                  <a:pt x="1063" y="2900"/>
                </a:cubicBezTo>
                <a:cubicBezTo>
                  <a:pt x="1077" y="2910"/>
                  <a:pt x="1084" y="2926"/>
                  <a:pt x="1094" y="2940"/>
                </a:cubicBezTo>
                <a:cubicBezTo>
                  <a:pt x="1101" y="2951"/>
                  <a:pt x="1112" y="2959"/>
                  <a:pt x="1119" y="2969"/>
                </a:cubicBezTo>
                <a:cubicBezTo>
                  <a:pt x="1124" y="2975"/>
                  <a:pt x="1128" y="2981"/>
                  <a:pt x="1133" y="2988"/>
                </a:cubicBezTo>
                <a:cubicBezTo>
                  <a:pt x="1163" y="3021"/>
                  <a:pt x="1196" y="3057"/>
                  <a:pt x="1234" y="3083"/>
                </a:cubicBezTo>
                <a:cubicBezTo>
                  <a:pt x="1244" y="3090"/>
                  <a:pt x="1252" y="3102"/>
                  <a:pt x="1263" y="3109"/>
                </a:cubicBezTo>
                <a:cubicBezTo>
                  <a:pt x="1278" y="3120"/>
                  <a:pt x="1294" y="3127"/>
                  <a:pt x="1309" y="3138"/>
                </a:cubicBezTo>
                <a:cubicBezTo>
                  <a:pt x="1312" y="3141"/>
                  <a:pt x="1314" y="3143"/>
                  <a:pt x="1316" y="3146"/>
                </a:cubicBezTo>
                <a:cubicBezTo>
                  <a:pt x="1327" y="3152"/>
                  <a:pt x="1335" y="3157"/>
                  <a:pt x="1345" y="3163"/>
                </a:cubicBezTo>
                <a:cubicBezTo>
                  <a:pt x="1349" y="3164"/>
                  <a:pt x="1353" y="3165"/>
                  <a:pt x="1356" y="3166"/>
                </a:cubicBezTo>
                <a:cubicBezTo>
                  <a:pt x="1362" y="3169"/>
                  <a:pt x="1375" y="3180"/>
                  <a:pt x="1381" y="3183"/>
                </a:cubicBezTo>
                <a:cubicBezTo>
                  <a:pt x="1384" y="3183"/>
                  <a:pt x="1387" y="3183"/>
                  <a:pt x="1390" y="3183"/>
                </a:cubicBezTo>
                <a:cubicBezTo>
                  <a:pt x="1392" y="3185"/>
                  <a:pt x="1394" y="3188"/>
                  <a:pt x="1396" y="3190"/>
                </a:cubicBezTo>
                <a:cubicBezTo>
                  <a:pt x="1399" y="3192"/>
                  <a:pt x="1402" y="3190"/>
                  <a:pt x="1407" y="3192"/>
                </a:cubicBezTo>
                <a:cubicBezTo>
                  <a:pt x="1411" y="3195"/>
                  <a:pt x="1415" y="3198"/>
                  <a:pt x="1418" y="3201"/>
                </a:cubicBezTo>
                <a:cubicBezTo>
                  <a:pt x="1432" y="3205"/>
                  <a:pt x="1439" y="3205"/>
                  <a:pt x="1452" y="3211"/>
                </a:cubicBezTo>
                <a:cubicBezTo>
                  <a:pt x="1455" y="3213"/>
                  <a:pt x="1458" y="3216"/>
                  <a:pt x="1461" y="3218"/>
                </a:cubicBezTo>
                <a:cubicBezTo>
                  <a:pt x="1466" y="3219"/>
                  <a:pt x="1472" y="3220"/>
                  <a:pt x="1477" y="3221"/>
                </a:cubicBezTo>
                <a:cubicBezTo>
                  <a:pt x="1481" y="3223"/>
                  <a:pt x="1485" y="3226"/>
                  <a:pt x="1489" y="3228"/>
                </a:cubicBezTo>
                <a:cubicBezTo>
                  <a:pt x="1501" y="3231"/>
                  <a:pt x="1525" y="3234"/>
                  <a:pt x="1533" y="3240"/>
                </a:cubicBezTo>
                <a:cubicBezTo>
                  <a:pt x="1533" y="3240"/>
                  <a:pt x="1534" y="3240"/>
                  <a:pt x="1534" y="3240"/>
                </a:cubicBezTo>
                <a:cubicBezTo>
                  <a:pt x="1534" y="3241"/>
                  <a:pt x="1534" y="3242"/>
                  <a:pt x="1534" y="3244"/>
                </a:cubicBezTo>
                <a:close/>
                <a:moveTo>
                  <a:pt x="1598" y="3180"/>
                </a:moveTo>
                <a:cubicBezTo>
                  <a:pt x="1590" y="3182"/>
                  <a:pt x="1563" y="3171"/>
                  <a:pt x="1558" y="3168"/>
                </a:cubicBezTo>
                <a:cubicBezTo>
                  <a:pt x="1545" y="3160"/>
                  <a:pt x="1530" y="3158"/>
                  <a:pt x="1515" y="3151"/>
                </a:cubicBezTo>
                <a:cubicBezTo>
                  <a:pt x="1512" y="3149"/>
                  <a:pt x="1510" y="3147"/>
                  <a:pt x="1507" y="3145"/>
                </a:cubicBezTo>
                <a:cubicBezTo>
                  <a:pt x="1501" y="3144"/>
                  <a:pt x="1496" y="3143"/>
                  <a:pt x="1491" y="3142"/>
                </a:cubicBezTo>
                <a:cubicBezTo>
                  <a:pt x="1488" y="3140"/>
                  <a:pt x="1485" y="3138"/>
                  <a:pt x="1481" y="3135"/>
                </a:cubicBezTo>
                <a:cubicBezTo>
                  <a:pt x="1477" y="3134"/>
                  <a:pt x="1472" y="3133"/>
                  <a:pt x="1467" y="3132"/>
                </a:cubicBezTo>
                <a:cubicBezTo>
                  <a:pt x="1465" y="3130"/>
                  <a:pt x="1462" y="3128"/>
                  <a:pt x="1460" y="3127"/>
                </a:cubicBezTo>
                <a:cubicBezTo>
                  <a:pt x="1444" y="3120"/>
                  <a:pt x="1421" y="3120"/>
                  <a:pt x="1420" y="3098"/>
                </a:cubicBezTo>
                <a:cubicBezTo>
                  <a:pt x="1423" y="3095"/>
                  <a:pt x="1425" y="3091"/>
                  <a:pt x="1428" y="3088"/>
                </a:cubicBezTo>
                <a:cubicBezTo>
                  <a:pt x="1468" y="3104"/>
                  <a:pt x="1509" y="3120"/>
                  <a:pt x="1549" y="3136"/>
                </a:cubicBezTo>
                <a:cubicBezTo>
                  <a:pt x="1556" y="3137"/>
                  <a:pt x="1562" y="3138"/>
                  <a:pt x="1569" y="3139"/>
                </a:cubicBezTo>
                <a:cubicBezTo>
                  <a:pt x="1572" y="3141"/>
                  <a:pt x="1576" y="3143"/>
                  <a:pt x="1580" y="3145"/>
                </a:cubicBezTo>
                <a:cubicBezTo>
                  <a:pt x="1586" y="3146"/>
                  <a:pt x="1592" y="3146"/>
                  <a:pt x="1598" y="3147"/>
                </a:cubicBezTo>
                <a:cubicBezTo>
                  <a:pt x="1612" y="3153"/>
                  <a:pt x="1612" y="3173"/>
                  <a:pt x="1598" y="3180"/>
                </a:cubicBezTo>
                <a:close/>
                <a:moveTo>
                  <a:pt x="1667" y="3184"/>
                </a:moveTo>
                <a:cubicBezTo>
                  <a:pt x="1665" y="3188"/>
                  <a:pt x="1661" y="3190"/>
                  <a:pt x="1657" y="3192"/>
                </a:cubicBezTo>
                <a:cubicBezTo>
                  <a:pt x="1650" y="3192"/>
                  <a:pt x="1646" y="3189"/>
                  <a:pt x="1642" y="3186"/>
                </a:cubicBezTo>
                <a:cubicBezTo>
                  <a:pt x="1641" y="3182"/>
                  <a:pt x="1640" y="3175"/>
                  <a:pt x="1641" y="3169"/>
                </a:cubicBezTo>
                <a:cubicBezTo>
                  <a:pt x="1643" y="3167"/>
                  <a:pt x="1645" y="3165"/>
                  <a:pt x="1647" y="3163"/>
                </a:cubicBezTo>
                <a:cubicBezTo>
                  <a:pt x="1656" y="3163"/>
                  <a:pt x="1661" y="3163"/>
                  <a:pt x="1665" y="3166"/>
                </a:cubicBezTo>
                <a:cubicBezTo>
                  <a:pt x="1667" y="3171"/>
                  <a:pt x="1668" y="3178"/>
                  <a:pt x="1667" y="3184"/>
                </a:cubicBezTo>
                <a:close/>
                <a:moveTo>
                  <a:pt x="1901" y="3175"/>
                </a:moveTo>
                <a:cubicBezTo>
                  <a:pt x="1895" y="3191"/>
                  <a:pt x="1874" y="3186"/>
                  <a:pt x="1855" y="3189"/>
                </a:cubicBezTo>
                <a:cubicBezTo>
                  <a:pt x="1840" y="3191"/>
                  <a:pt x="1825" y="3194"/>
                  <a:pt x="1811" y="3196"/>
                </a:cubicBezTo>
                <a:cubicBezTo>
                  <a:pt x="1800" y="3197"/>
                  <a:pt x="1789" y="3197"/>
                  <a:pt x="1778" y="3197"/>
                </a:cubicBezTo>
                <a:cubicBezTo>
                  <a:pt x="1762" y="3200"/>
                  <a:pt x="1733" y="3202"/>
                  <a:pt x="1717" y="3199"/>
                </a:cubicBezTo>
                <a:cubicBezTo>
                  <a:pt x="1711" y="3191"/>
                  <a:pt x="1711" y="3174"/>
                  <a:pt x="1722" y="3170"/>
                </a:cubicBezTo>
                <a:cubicBezTo>
                  <a:pt x="1732" y="3166"/>
                  <a:pt x="1752" y="3172"/>
                  <a:pt x="1768" y="3172"/>
                </a:cubicBezTo>
                <a:cubicBezTo>
                  <a:pt x="1786" y="3170"/>
                  <a:pt x="1804" y="3168"/>
                  <a:pt x="1822" y="3166"/>
                </a:cubicBezTo>
                <a:cubicBezTo>
                  <a:pt x="1844" y="3162"/>
                  <a:pt x="1873" y="3168"/>
                  <a:pt x="1888" y="3158"/>
                </a:cubicBezTo>
                <a:cubicBezTo>
                  <a:pt x="1892" y="3158"/>
                  <a:pt x="1895" y="3159"/>
                  <a:pt x="1898" y="3160"/>
                </a:cubicBezTo>
                <a:cubicBezTo>
                  <a:pt x="1901" y="3164"/>
                  <a:pt x="1904" y="3168"/>
                  <a:pt x="1901" y="3175"/>
                </a:cubicBezTo>
                <a:close/>
                <a:moveTo>
                  <a:pt x="1963" y="3170"/>
                </a:moveTo>
                <a:cubicBezTo>
                  <a:pt x="1952" y="3177"/>
                  <a:pt x="1927" y="3170"/>
                  <a:pt x="1935" y="3152"/>
                </a:cubicBezTo>
                <a:cubicBezTo>
                  <a:pt x="1937" y="3146"/>
                  <a:pt x="1942" y="3145"/>
                  <a:pt x="1947" y="3141"/>
                </a:cubicBezTo>
                <a:cubicBezTo>
                  <a:pt x="1955" y="3141"/>
                  <a:pt x="1962" y="3145"/>
                  <a:pt x="1965" y="3150"/>
                </a:cubicBezTo>
                <a:cubicBezTo>
                  <a:pt x="1967" y="3157"/>
                  <a:pt x="1965" y="3165"/>
                  <a:pt x="1963" y="3170"/>
                </a:cubicBezTo>
                <a:close/>
                <a:moveTo>
                  <a:pt x="1975" y="3086"/>
                </a:moveTo>
                <a:cubicBezTo>
                  <a:pt x="1970" y="3088"/>
                  <a:pt x="1965" y="3086"/>
                  <a:pt x="1959" y="3088"/>
                </a:cubicBezTo>
                <a:cubicBezTo>
                  <a:pt x="1954" y="3091"/>
                  <a:pt x="1949" y="3094"/>
                  <a:pt x="1944" y="3097"/>
                </a:cubicBezTo>
                <a:cubicBezTo>
                  <a:pt x="1939" y="3097"/>
                  <a:pt x="1934" y="3098"/>
                  <a:pt x="1929" y="3098"/>
                </a:cubicBezTo>
                <a:cubicBezTo>
                  <a:pt x="1923" y="3101"/>
                  <a:pt x="1917" y="3103"/>
                  <a:pt x="1912" y="3105"/>
                </a:cubicBezTo>
                <a:cubicBezTo>
                  <a:pt x="1905" y="3106"/>
                  <a:pt x="1898" y="3107"/>
                  <a:pt x="1891" y="3108"/>
                </a:cubicBezTo>
                <a:cubicBezTo>
                  <a:pt x="1827" y="3126"/>
                  <a:pt x="1722" y="3132"/>
                  <a:pt x="1652" y="3117"/>
                </a:cubicBezTo>
                <a:cubicBezTo>
                  <a:pt x="1641" y="3116"/>
                  <a:pt x="1630" y="3116"/>
                  <a:pt x="1619" y="3115"/>
                </a:cubicBezTo>
                <a:cubicBezTo>
                  <a:pt x="1613" y="3112"/>
                  <a:pt x="1607" y="3110"/>
                  <a:pt x="1601" y="3108"/>
                </a:cubicBezTo>
                <a:cubicBezTo>
                  <a:pt x="1595" y="3107"/>
                  <a:pt x="1589" y="3107"/>
                  <a:pt x="1583" y="3107"/>
                </a:cubicBezTo>
                <a:cubicBezTo>
                  <a:pt x="1578" y="3104"/>
                  <a:pt x="1572" y="3102"/>
                  <a:pt x="1567" y="3099"/>
                </a:cubicBezTo>
                <a:cubicBezTo>
                  <a:pt x="1560" y="3098"/>
                  <a:pt x="1554" y="3097"/>
                  <a:pt x="1547" y="3096"/>
                </a:cubicBezTo>
                <a:cubicBezTo>
                  <a:pt x="1533" y="3090"/>
                  <a:pt x="1517" y="3081"/>
                  <a:pt x="1500" y="3079"/>
                </a:cubicBezTo>
                <a:cubicBezTo>
                  <a:pt x="1500" y="3078"/>
                  <a:pt x="1499" y="3076"/>
                  <a:pt x="1498" y="3074"/>
                </a:cubicBezTo>
                <a:cubicBezTo>
                  <a:pt x="1507" y="3063"/>
                  <a:pt x="1524" y="3059"/>
                  <a:pt x="1532" y="3047"/>
                </a:cubicBezTo>
                <a:cubicBezTo>
                  <a:pt x="1548" y="3024"/>
                  <a:pt x="1550" y="2997"/>
                  <a:pt x="1556" y="2963"/>
                </a:cubicBezTo>
                <a:cubicBezTo>
                  <a:pt x="1558" y="2946"/>
                  <a:pt x="1554" y="2926"/>
                  <a:pt x="1552" y="2911"/>
                </a:cubicBezTo>
                <a:cubicBezTo>
                  <a:pt x="1551" y="2888"/>
                  <a:pt x="1550" y="2864"/>
                  <a:pt x="1549" y="2840"/>
                </a:cubicBezTo>
                <a:cubicBezTo>
                  <a:pt x="1541" y="2791"/>
                  <a:pt x="1538" y="2701"/>
                  <a:pt x="1561" y="2667"/>
                </a:cubicBezTo>
                <a:cubicBezTo>
                  <a:pt x="1562" y="2667"/>
                  <a:pt x="1563" y="2667"/>
                  <a:pt x="1564" y="2667"/>
                </a:cubicBezTo>
                <a:cubicBezTo>
                  <a:pt x="1572" y="2682"/>
                  <a:pt x="1566" y="2712"/>
                  <a:pt x="1566" y="2733"/>
                </a:cubicBezTo>
                <a:cubicBezTo>
                  <a:pt x="1566" y="2753"/>
                  <a:pt x="1570" y="2771"/>
                  <a:pt x="1574" y="2789"/>
                </a:cubicBezTo>
                <a:cubicBezTo>
                  <a:pt x="1574" y="2799"/>
                  <a:pt x="1575" y="2810"/>
                  <a:pt x="1576" y="2821"/>
                </a:cubicBezTo>
                <a:cubicBezTo>
                  <a:pt x="1588" y="2887"/>
                  <a:pt x="1616" y="2946"/>
                  <a:pt x="1646" y="2995"/>
                </a:cubicBezTo>
                <a:cubicBezTo>
                  <a:pt x="1660" y="3016"/>
                  <a:pt x="1664" y="3040"/>
                  <a:pt x="1685" y="3054"/>
                </a:cubicBezTo>
                <a:cubicBezTo>
                  <a:pt x="1704" y="3067"/>
                  <a:pt x="1733" y="3084"/>
                  <a:pt x="1770" y="3078"/>
                </a:cubicBezTo>
                <a:cubicBezTo>
                  <a:pt x="1795" y="3074"/>
                  <a:pt x="1815" y="3063"/>
                  <a:pt x="1837" y="3057"/>
                </a:cubicBezTo>
                <a:cubicBezTo>
                  <a:pt x="1861" y="3050"/>
                  <a:pt x="1897" y="3049"/>
                  <a:pt x="1921" y="3057"/>
                </a:cubicBezTo>
                <a:cubicBezTo>
                  <a:pt x="1925" y="3059"/>
                  <a:pt x="1929" y="3061"/>
                  <a:pt x="1933" y="3063"/>
                </a:cubicBezTo>
                <a:cubicBezTo>
                  <a:pt x="1951" y="3068"/>
                  <a:pt x="1965" y="3070"/>
                  <a:pt x="1975" y="3083"/>
                </a:cubicBezTo>
                <a:cubicBezTo>
                  <a:pt x="1975" y="3084"/>
                  <a:pt x="1975" y="3085"/>
                  <a:pt x="1975" y="3086"/>
                </a:cubicBezTo>
                <a:close/>
                <a:moveTo>
                  <a:pt x="1943" y="2988"/>
                </a:moveTo>
                <a:cubicBezTo>
                  <a:pt x="1938" y="2979"/>
                  <a:pt x="1940" y="2961"/>
                  <a:pt x="1943" y="2950"/>
                </a:cubicBezTo>
                <a:cubicBezTo>
                  <a:pt x="1947" y="2931"/>
                  <a:pt x="1954" y="2906"/>
                  <a:pt x="1958" y="2887"/>
                </a:cubicBezTo>
                <a:cubicBezTo>
                  <a:pt x="1962" y="2868"/>
                  <a:pt x="1959" y="2847"/>
                  <a:pt x="1971" y="2836"/>
                </a:cubicBezTo>
                <a:cubicBezTo>
                  <a:pt x="1979" y="2838"/>
                  <a:pt x="1988" y="2839"/>
                  <a:pt x="1997" y="2841"/>
                </a:cubicBezTo>
                <a:cubicBezTo>
                  <a:pt x="2015" y="2844"/>
                  <a:pt x="2029" y="2835"/>
                  <a:pt x="2045" y="2838"/>
                </a:cubicBezTo>
                <a:cubicBezTo>
                  <a:pt x="2055" y="2856"/>
                  <a:pt x="2047" y="2890"/>
                  <a:pt x="2040" y="2906"/>
                </a:cubicBezTo>
                <a:cubicBezTo>
                  <a:pt x="2039" y="2911"/>
                  <a:pt x="2038" y="2916"/>
                  <a:pt x="2037" y="2921"/>
                </a:cubicBezTo>
                <a:cubicBezTo>
                  <a:pt x="2026" y="2952"/>
                  <a:pt x="2014" y="2971"/>
                  <a:pt x="1984" y="2983"/>
                </a:cubicBezTo>
                <a:cubicBezTo>
                  <a:pt x="1973" y="2987"/>
                  <a:pt x="1958" y="2991"/>
                  <a:pt x="1943" y="2988"/>
                </a:cubicBezTo>
                <a:close/>
                <a:moveTo>
                  <a:pt x="1991" y="3126"/>
                </a:moveTo>
                <a:cubicBezTo>
                  <a:pt x="2005" y="3120"/>
                  <a:pt x="2019" y="3115"/>
                  <a:pt x="2034" y="3110"/>
                </a:cubicBezTo>
                <a:cubicBezTo>
                  <a:pt x="2047" y="3103"/>
                  <a:pt x="2057" y="3092"/>
                  <a:pt x="2070" y="3084"/>
                </a:cubicBezTo>
                <a:cubicBezTo>
                  <a:pt x="2081" y="3078"/>
                  <a:pt x="2092" y="3077"/>
                  <a:pt x="2106" y="3072"/>
                </a:cubicBezTo>
                <a:cubicBezTo>
                  <a:pt x="2117" y="3065"/>
                  <a:pt x="2128" y="3058"/>
                  <a:pt x="2138" y="3051"/>
                </a:cubicBezTo>
                <a:cubicBezTo>
                  <a:pt x="2151" y="3052"/>
                  <a:pt x="2158" y="3066"/>
                  <a:pt x="2154" y="3079"/>
                </a:cubicBezTo>
                <a:cubicBezTo>
                  <a:pt x="2131" y="3092"/>
                  <a:pt x="2103" y="3102"/>
                  <a:pt x="2080" y="3116"/>
                </a:cubicBezTo>
                <a:cubicBezTo>
                  <a:pt x="2057" y="3129"/>
                  <a:pt x="2032" y="3153"/>
                  <a:pt x="1998" y="3154"/>
                </a:cubicBezTo>
                <a:cubicBezTo>
                  <a:pt x="1991" y="3145"/>
                  <a:pt x="1988" y="3139"/>
                  <a:pt x="1991" y="3126"/>
                </a:cubicBezTo>
                <a:close/>
                <a:moveTo>
                  <a:pt x="2498" y="3052"/>
                </a:moveTo>
                <a:cubicBezTo>
                  <a:pt x="2490" y="3056"/>
                  <a:pt x="2480" y="3065"/>
                  <a:pt x="2471" y="3070"/>
                </a:cubicBezTo>
                <a:cubicBezTo>
                  <a:pt x="2456" y="3078"/>
                  <a:pt x="2441" y="3082"/>
                  <a:pt x="2426" y="3092"/>
                </a:cubicBezTo>
                <a:cubicBezTo>
                  <a:pt x="2404" y="3106"/>
                  <a:pt x="2380" y="3116"/>
                  <a:pt x="2354" y="3125"/>
                </a:cubicBezTo>
                <a:cubicBezTo>
                  <a:pt x="2350" y="3128"/>
                  <a:pt x="2347" y="3130"/>
                  <a:pt x="2344" y="3133"/>
                </a:cubicBezTo>
                <a:cubicBezTo>
                  <a:pt x="2340" y="3134"/>
                  <a:pt x="2336" y="3135"/>
                  <a:pt x="2332" y="3135"/>
                </a:cubicBezTo>
                <a:cubicBezTo>
                  <a:pt x="2329" y="3137"/>
                  <a:pt x="2326" y="3140"/>
                  <a:pt x="2324" y="3142"/>
                </a:cubicBezTo>
                <a:cubicBezTo>
                  <a:pt x="2319" y="3142"/>
                  <a:pt x="2314" y="3143"/>
                  <a:pt x="2309" y="3144"/>
                </a:cubicBezTo>
                <a:cubicBezTo>
                  <a:pt x="2292" y="3151"/>
                  <a:pt x="2270" y="3163"/>
                  <a:pt x="2253" y="3169"/>
                </a:cubicBezTo>
                <a:cubicBezTo>
                  <a:pt x="2247" y="3169"/>
                  <a:pt x="2242" y="3170"/>
                  <a:pt x="2236" y="3171"/>
                </a:cubicBezTo>
                <a:cubicBezTo>
                  <a:pt x="2226" y="3175"/>
                  <a:pt x="2209" y="3184"/>
                  <a:pt x="2197" y="3188"/>
                </a:cubicBezTo>
                <a:cubicBezTo>
                  <a:pt x="2191" y="3188"/>
                  <a:pt x="2186" y="3189"/>
                  <a:pt x="2180" y="3190"/>
                </a:cubicBezTo>
                <a:cubicBezTo>
                  <a:pt x="2177" y="3192"/>
                  <a:pt x="2174" y="3194"/>
                  <a:pt x="2171" y="3196"/>
                </a:cubicBezTo>
                <a:cubicBezTo>
                  <a:pt x="2164" y="3197"/>
                  <a:pt x="2158" y="3198"/>
                  <a:pt x="2151" y="3198"/>
                </a:cubicBezTo>
                <a:cubicBezTo>
                  <a:pt x="2122" y="3209"/>
                  <a:pt x="2087" y="3217"/>
                  <a:pt x="2055" y="3223"/>
                </a:cubicBezTo>
                <a:cubicBezTo>
                  <a:pt x="2046" y="3225"/>
                  <a:pt x="2026" y="3232"/>
                  <a:pt x="2020" y="3230"/>
                </a:cubicBezTo>
                <a:cubicBezTo>
                  <a:pt x="2019" y="3229"/>
                  <a:pt x="2018" y="3229"/>
                  <a:pt x="2018" y="3228"/>
                </a:cubicBezTo>
                <a:cubicBezTo>
                  <a:pt x="2025" y="3217"/>
                  <a:pt x="2048" y="3214"/>
                  <a:pt x="2061" y="3209"/>
                </a:cubicBezTo>
                <a:cubicBezTo>
                  <a:pt x="2099" y="3193"/>
                  <a:pt x="2137" y="3177"/>
                  <a:pt x="2170" y="3156"/>
                </a:cubicBezTo>
                <a:cubicBezTo>
                  <a:pt x="2264" y="3095"/>
                  <a:pt x="2356" y="3023"/>
                  <a:pt x="2417" y="2930"/>
                </a:cubicBezTo>
                <a:cubicBezTo>
                  <a:pt x="2419" y="2930"/>
                  <a:pt x="2421" y="2930"/>
                  <a:pt x="2423" y="2930"/>
                </a:cubicBezTo>
                <a:cubicBezTo>
                  <a:pt x="2427" y="2934"/>
                  <a:pt x="2427" y="2939"/>
                  <a:pt x="2430" y="2944"/>
                </a:cubicBezTo>
                <a:cubicBezTo>
                  <a:pt x="2436" y="2949"/>
                  <a:pt x="2441" y="2954"/>
                  <a:pt x="2447" y="2959"/>
                </a:cubicBezTo>
                <a:cubicBezTo>
                  <a:pt x="2450" y="2967"/>
                  <a:pt x="2422" y="2990"/>
                  <a:pt x="2426" y="3014"/>
                </a:cubicBezTo>
                <a:cubicBezTo>
                  <a:pt x="2429" y="3028"/>
                  <a:pt x="2433" y="3032"/>
                  <a:pt x="2444" y="3039"/>
                </a:cubicBezTo>
                <a:cubicBezTo>
                  <a:pt x="2447" y="3041"/>
                  <a:pt x="2449" y="3043"/>
                  <a:pt x="2452" y="3046"/>
                </a:cubicBezTo>
                <a:cubicBezTo>
                  <a:pt x="2462" y="3050"/>
                  <a:pt x="2483" y="3039"/>
                  <a:pt x="2489" y="3035"/>
                </a:cubicBezTo>
                <a:cubicBezTo>
                  <a:pt x="2491" y="3031"/>
                  <a:pt x="2494" y="3028"/>
                  <a:pt x="2497" y="3024"/>
                </a:cubicBezTo>
                <a:cubicBezTo>
                  <a:pt x="2499" y="3023"/>
                  <a:pt x="2501" y="3022"/>
                  <a:pt x="2505" y="3023"/>
                </a:cubicBezTo>
                <a:cubicBezTo>
                  <a:pt x="2509" y="3027"/>
                  <a:pt x="2512" y="3036"/>
                  <a:pt x="2511" y="3046"/>
                </a:cubicBezTo>
                <a:cubicBezTo>
                  <a:pt x="2507" y="3051"/>
                  <a:pt x="2505" y="3049"/>
                  <a:pt x="2498" y="3052"/>
                </a:cubicBezTo>
                <a:close/>
                <a:moveTo>
                  <a:pt x="2508" y="2957"/>
                </a:moveTo>
                <a:cubicBezTo>
                  <a:pt x="2508" y="2947"/>
                  <a:pt x="2515" y="2943"/>
                  <a:pt x="2522" y="2939"/>
                </a:cubicBezTo>
                <a:cubicBezTo>
                  <a:pt x="2528" y="2940"/>
                  <a:pt x="2532" y="2944"/>
                  <a:pt x="2537" y="2947"/>
                </a:cubicBezTo>
                <a:cubicBezTo>
                  <a:pt x="2539" y="2951"/>
                  <a:pt x="2542" y="2960"/>
                  <a:pt x="2540" y="2965"/>
                </a:cubicBezTo>
                <a:cubicBezTo>
                  <a:pt x="2538" y="2971"/>
                  <a:pt x="2534" y="2972"/>
                  <a:pt x="2529" y="2975"/>
                </a:cubicBezTo>
                <a:cubicBezTo>
                  <a:pt x="2516" y="2975"/>
                  <a:pt x="2512" y="2967"/>
                  <a:pt x="2508" y="2957"/>
                </a:cubicBezTo>
                <a:close/>
                <a:moveTo>
                  <a:pt x="2566" y="3012"/>
                </a:moveTo>
                <a:cubicBezTo>
                  <a:pt x="2561" y="3017"/>
                  <a:pt x="2538" y="3033"/>
                  <a:pt x="2532" y="3034"/>
                </a:cubicBezTo>
                <a:cubicBezTo>
                  <a:pt x="2529" y="3034"/>
                  <a:pt x="2527" y="3034"/>
                  <a:pt x="2525" y="3034"/>
                </a:cubicBezTo>
                <a:cubicBezTo>
                  <a:pt x="2519" y="3023"/>
                  <a:pt x="2521" y="3008"/>
                  <a:pt x="2524" y="2996"/>
                </a:cubicBezTo>
                <a:cubicBezTo>
                  <a:pt x="2524" y="2996"/>
                  <a:pt x="2524" y="2995"/>
                  <a:pt x="2524" y="2995"/>
                </a:cubicBezTo>
                <a:cubicBezTo>
                  <a:pt x="2525" y="2995"/>
                  <a:pt x="2526" y="2995"/>
                  <a:pt x="2526" y="2995"/>
                </a:cubicBezTo>
                <a:cubicBezTo>
                  <a:pt x="2529" y="2998"/>
                  <a:pt x="2531" y="3001"/>
                  <a:pt x="2534" y="3004"/>
                </a:cubicBezTo>
                <a:cubicBezTo>
                  <a:pt x="2539" y="3003"/>
                  <a:pt x="2540" y="3001"/>
                  <a:pt x="2543" y="2999"/>
                </a:cubicBezTo>
                <a:cubicBezTo>
                  <a:pt x="2548" y="2999"/>
                  <a:pt x="2549" y="3001"/>
                  <a:pt x="2553" y="3002"/>
                </a:cubicBezTo>
                <a:cubicBezTo>
                  <a:pt x="2554" y="2999"/>
                  <a:pt x="2556" y="2996"/>
                  <a:pt x="2558" y="2993"/>
                </a:cubicBezTo>
                <a:cubicBezTo>
                  <a:pt x="2559" y="2993"/>
                  <a:pt x="2561" y="2993"/>
                  <a:pt x="2563" y="2993"/>
                </a:cubicBezTo>
                <a:cubicBezTo>
                  <a:pt x="2566" y="2997"/>
                  <a:pt x="2566" y="3004"/>
                  <a:pt x="2566" y="3012"/>
                </a:cubicBezTo>
                <a:close/>
                <a:moveTo>
                  <a:pt x="2566" y="2944"/>
                </a:moveTo>
                <a:cubicBezTo>
                  <a:pt x="2565" y="2944"/>
                  <a:pt x="2564" y="2944"/>
                  <a:pt x="2563" y="2944"/>
                </a:cubicBezTo>
                <a:cubicBezTo>
                  <a:pt x="2562" y="2943"/>
                  <a:pt x="2561" y="2942"/>
                  <a:pt x="2560" y="2940"/>
                </a:cubicBezTo>
                <a:cubicBezTo>
                  <a:pt x="2561" y="2937"/>
                  <a:pt x="2562" y="2934"/>
                  <a:pt x="2563" y="2930"/>
                </a:cubicBezTo>
                <a:cubicBezTo>
                  <a:pt x="2560" y="2925"/>
                  <a:pt x="2553" y="2925"/>
                  <a:pt x="2546" y="2925"/>
                </a:cubicBezTo>
                <a:cubicBezTo>
                  <a:pt x="2544" y="2922"/>
                  <a:pt x="2542" y="2920"/>
                  <a:pt x="2542" y="2916"/>
                </a:cubicBezTo>
                <a:cubicBezTo>
                  <a:pt x="2541" y="2915"/>
                  <a:pt x="2539" y="2914"/>
                  <a:pt x="2538" y="2914"/>
                </a:cubicBezTo>
                <a:cubicBezTo>
                  <a:pt x="2532" y="2914"/>
                  <a:pt x="2531" y="2916"/>
                  <a:pt x="2528" y="2919"/>
                </a:cubicBezTo>
                <a:cubicBezTo>
                  <a:pt x="2527" y="2919"/>
                  <a:pt x="2526" y="2919"/>
                  <a:pt x="2525" y="2919"/>
                </a:cubicBezTo>
                <a:cubicBezTo>
                  <a:pt x="2516" y="2905"/>
                  <a:pt x="2527" y="2895"/>
                  <a:pt x="2538" y="2890"/>
                </a:cubicBezTo>
                <a:cubicBezTo>
                  <a:pt x="2546" y="2891"/>
                  <a:pt x="2555" y="2892"/>
                  <a:pt x="2563" y="2892"/>
                </a:cubicBezTo>
                <a:cubicBezTo>
                  <a:pt x="2579" y="2903"/>
                  <a:pt x="2588" y="2933"/>
                  <a:pt x="2566" y="2944"/>
                </a:cubicBezTo>
                <a:close/>
                <a:moveTo>
                  <a:pt x="2719" y="2900"/>
                </a:moveTo>
                <a:cubicBezTo>
                  <a:pt x="2688" y="2923"/>
                  <a:pt x="2659" y="2950"/>
                  <a:pt x="2625" y="2972"/>
                </a:cubicBezTo>
                <a:cubicBezTo>
                  <a:pt x="2618" y="2977"/>
                  <a:pt x="2594" y="2999"/>
                  <a:pt x="2586" y="2998"/>
                </a:cubicBezTo>
                <a:cubicBezTo>
                  <a:pt x="2578" y="2995"/>
                  <a:pt x="2574" y="2978"/>
                  <a:pt x="2574" y="2967"/>
                </a:cubicBezTo>
                <a:cubicBezTo>
                  <a:pt x="2584" y="2954"/>
                  <a:pt x="2599" y="2947"/>
                  <a:pt x="2598" y="2923"/>
                </a:cubicBezTo>
                <a:cubicBezTo>
                  <a:pt x="2600" y="2922"/>
                  <a:pt x="2601" y="2922"/>
                  <a:pt x="2602" y="2921"/>
                </a:cubicBezTo>
                <a:cubicBezTo>
                  <a:pt x="2610" y="2918"/>
                  <a:pt x="2625" y="2931"/>
                  <a:pt x="2643" y="2925"/>
                </a:cubicBezTo>
                <a:cubicBezTo>
                  <a:pt x="2678" y="2914"/>
                  <a:pt x="2693" y="2889"/>
                  <a:pt x="2715" y="2865"/>
                </a:cubicBezTo>
                <a:cubicBezTo>
                  <a:pt x="2726" y="2866"/>
                  <a:pt x="2730" y="2872"/>
                  <a:pt x="2741" y="2875"/>
                </a:cubicBezTo>
                <a:cubicBezTo>
                  <a:pt x="2741" y="2877"/>
                  <a:pt x="2742" y="2878"/>
                  <a:pt x="2742" y="2879"/>
                </a:cubicBezTo>
                <a:cubicBezTo>
                  <a:pt x="2737" y="2888"/>
                  <a:pt x="2727" y="2894"/>
                  <a:pt x="2719" y="2900"/>
                </a:cubicBezTo>
                <a:close/>
                <a:moveTo>
                  <a:pt x="2791" y="2834"/>
                </a:moveTo>
                <a:cubicBezTo>
                  <a:pt x="2787" y="2839"/>
                  <a:pt x="2781" y="2842"/>
                  <a:pt x="2776" y="2847"/>
                </a:cubicBezTo>
                <a:cubicBezTo>
                  <a:pt x="2748" y="2871"/>
                  <a:pt x="2732" y="2864"/>
                  <a:pt x="2721" y="2828"/>
                </a:cubicBezTo>
                <a:cubicBezTo>
                  <a:pt x="2720" y="2822"/>
                  <a:pt x="2716" y="2820"/>
                  <a:pt x="2715" y="2813"/>
                </a:cubicBezTo>
                <a:cubicBezTo>
                  <a:pt x="2727" y="2806"/>
                  <a:pt x="2733" y="2823"/>
                  <a:pt x="2745" y="2817"/>
                </a:cubicBezTo>
                <a:cubicBezTo>
                  <a:pt x="2745" y="2816"/>
                  <a:pt x="2746" y="2816"/>
                  <a:pt x="2747" y="2815"/>
                </a:cubicBezTo>
                <a:cubicBezTo>
                  <a:pt x="2745" y="2809"/>
                  <a:pt x="2738" y="2809"/>
                  <a:pt x="2740" y="2802"/>
                </a:cubicBezTo>
                <a:cubicBezTo>
                  <a:pt x="2742" y="2800"/>
                  <a:pt x="2745" y="2798"/>
                  <a:pt x="2748" y="2797"/>
                </a:cubicBezTo>
                <a:cubicBezTo>
                  <a:pt x="2748" y="2796"/>
                  <a:pt x="2749" y="2795"/>
                  <a:pt x="2749" y="2794"/>
                </a:cubicBezTo>
                <a:cubicBezTo>
                  <a:pt x="2743" y="2789"/>
                  <a:pt x="2737" y="2784"/>
                  <a:pt x="2731" y="2778"/>
                </a:cubicBezTo>
                <a:cubicBezTo>
                  <a:pt x="2731" y="2778"/>
                  <a:pt x="2731" y="2777"/>
                  <a:pt x="2731" y="2776"/>
                </a:cubicBezTo>
                <a:cubicBezTo>
                  <a:pt x="2735" y="2771"/>
                  <a:pt x="2740" y="2771"/>
                  <a:pt x="2747" y="2768"/>
                </a:cubicBezTo>
                <a:cubicBezTo>
                  <a:pt x="2780" y="2769"/>
                  <a:pt x="2810" y="2804"/>
                  <a:pt x="2791" y="2834"/>
                </a:cubicBezTo>
                <a:close/>
                <a:moveTo>
                  <a:pt x="3148" y="2340"/>
                </a:moveTo>
                <a:cubicBezTo>
                  <a:pt x="3132" y="2378"/>
                  <a:pt x="3115" y="2413"/>
                  <a:pt x="3095" y="2446"/>
                </a:cubicBezTo>
                <a:cubicBezTo>
                  <a:pt x="3091" y="2454"/>
                  <a:pt x="3087" y="2463"/>
                  <a:pt x="3082" y="2472"/>
                </a:cubicBezTo>
                <a:cubicBezTo>
                  <a:pt x="3069" y="2495"/>
                  <a:pt x="3053" y="2517"/>
                  <a:pt x="3039" y="2538"/>
                </a:cubicBezTo>
                <a:cubicBezTo>
                  <a:pt x="3013" y="2576"/>
                  <a:pt x="2991" y="2616"/>
                  <a:pt x="2963" y="2651"/>
                </a:cubicBezTo>
                <a:cubicBezTo>
                  <a:pt x="2941" y="2678"/>
                  <a:pt x="2920" y="2707"/>
                  <a:pt x="2896" y="2731"/>
                </a:cubicBezTo>
                <a:cubicBezTo>
                  <a:pt x="2893" y="2734"/>
                  <a:pt x="2889" y="2737"/>
                  <a:pt x="2885" y="2741"/>
                </a:cubicBezTo>
                <a:cubicBezTo>
                  <a:pt x="2867" y="2764"/>
                  <a:pt x="2846" y="2787"/>
                  <a:pt x="2824" y="2807"/>
                </a:cubicBezTo>
                <a:cubicBezTo>
                  <a:pt x="2820" y="2806"/>
                  <a:pt x="2819" y="2805"/>
                  <a:pt x="2816" y="2804"/>
                </a:cubicBezTo>
                <a:cubicBezTo>
                  <a:pt x="2810" y="2768"/>
                  <a:pt x="2793" y="2751"/>
                  <a:pt x="2753" y="2752"/>
                </a:cubicBezTo>
                <a:cubicBezTo>
                  <a:pt x="2752" y="2751"/>
                  <a:pt x="2752" y="2750"/>
                  <a:pt x="2751" y="2749"/>
                </a:cubicBezTo>
                <a:cubicBezTo>
                  <a:pt x="2749" y="2741"/>
                  <a:pt x="2762" y="2729"/>
                  <a:pt x="2766" y="2722"/>
                </a:cubicBezTo>
                <a:cubicBezTo>
                  <a:pt x="2769" y="2710"/>
                  <a:pt x="2772" y="2698"/>
                  <a:pt x="2775" y="2686"/>
                </a:cubicBezTo>
                <a:cubicBezTo>
                  <a:pt x="2776" y="2677"/>
                  <a:pt x="2776" y="2668"/>
                  <a:pt x="2776" y="2659"/>
                </a:cubicBezTo>
                <a:cubicBezTo>
                  <a:pt x="2780" y="2650"/>
                  <a:pt x="2801" y="2645"/>
                  <a:pt x="2793" y="2629"/>
                </a:cubicBezTo>
                <a:cubicBezTo>
                  <a:pt x="2793" y="2629"/>
                  <a:pt x="2793" y="2628"/>
                  <a:pt x="2792" y="2627"/>
                </a:cubicBezTo>
                <a:cubicBezTo>
                  <a:pt x="2791" y="2627"/>
                  <a:pt x="2789" y="2627"/>
                  <a:pt x="2787" y="2627"/>
                </a:cubicBezTo>
                <a:cubicBezTo>
                  <a:pt x="2786" y="2628"/>
                  <a:pt x="2784" y="2630"/>
                  <a:pt x="2782" y="2632"/>
                </a:cubicBezTo>
                <a:cubicBezTo>
                  <a:pt x="2781" y="2632"/>
                  <a:pt x="2780" y="2632"/>
                  <a:pt x="2779" y="2632"/>
                </a:cubicBezTo>
                <a:cubicBezTo>
                  <a:pt x="2768" y="2619"/>
                  <a:pt x="2773" y="2592"/>
                  <a:pt x="2767" y="2572"/>
                </a:cubicBezTo>
                <a:cubicBezTo>
                  <a:pt x="2766" y="2568"/>
                  <a:pt x="2762" y="2567"/>
                  <a:pt x="2761" y="2564"/>
                </a:cubicBezTo>
                <a:cubicBezTo>
                  <a:pt x="2759" y="2560"/>
                  <a:pt x="2758" y="2555"/>
                  <a:pt x="2756" y="2551"/>
                </a:cubicBezTo>
                <a:cubicBezTo>
                  <a:pt x="2752" y="2545"/>
                  <a:pt x="2744" y="2538"/>
                  <a:pt x="2741" y="2532"/>
                </a:cubicBezTo>
                <a:cubicBezTo>
                  <a:pt x="2735" y="2521"/>
                  <a:pt x="2733" y="2506"/>
                  <a:pt x="2726" y="2496"/>
                </a:cubicBezTo>
                <a:cubicBezTo>
                  <a:pt x="2726" y="2495"/>
                  <a:pt x="2726" y="2495"/>
                  <a:pt x="2726" y="2494"/>
                </a:cubicBezTo>
                <a:cubicBezTo>
                  <a:pt x="2735" y="2493"/>
                  <a:pt x="2743" y="2496"/>
                  <a:pt x="2750" y="2497"/>
                </a:cubicBezTo>
                <a:cubicBezTo>
                  <a:pt x="2771" y="2501"/>
                  <a:pt x="2822" y="2495"/>
                  <a:pt x="2839" y="2491"/>
                </a:cubicBezTo>
                <a:cubicBezTo>
                  <a:pt x="2974" y="2456"/>
                  <a:pt x="3073" y="2380"/>
                  <a:pt x="3160" y="2297"/>
                </a:cubicBezTo>
                <a:cubicBezTo>
                  <a:pt x="3161" y="2297"/>
                  <a:pt x="3162" y="2297"/>
                  <a:pt x="3162" y="2297"/>
                </a:cubicBezTo>
                <a:cubicBezTo>
                  <a:pt x="3163" y="2297"/>
                  <a:pt x="3163" y="2298"/>
                  <a:pt x="3164" y="2299"/>
                </a:cubicBezTo>
                <a:cubicBezTo>
                  <a:pt x="3167" y="2315"/>
                  <a:pt x="3153" y="2328"/>
                  <a:pt x="3148" y="2340"/>
                </a:cubicBezTo>
                <a:close/>
                <a:moveTo>
                  <a:pt x="3249" y="2043"/>
                </a:moveTo>
                <a:cubicBezTo>
                  <a:pt x="3246" y="2054"/>
                  <a:pt x="3249" y="2068"/>
                  <a:pt x="3240" y="2073"/>
                </a:cubicBezTo>
                <a:cubicBezTo>
                  <a:pt x="3225" y="2079"/>
                  <a:pt x="3174" y="2058"/>
                  <a:pt x="3161" y="2055"/>
                </a:cubicBezTo>
                <a:cubicBezTo>
                  <a:pt x="3155" y="2054"/>
                  <a:pt x="3149" y="2054"/>
                  <a:pt x="3143" y="2053"/>
                </a:cubicBezTo>
                <a:cubicBezTo>
                  <a:pt x="3138" y="2050"/>
                  <a:pt x="3133" y="2048"/>
                  <a:pt x="3128" y="2045"/>
                </a:cubicBezTo>
                <a:cubicBezTo>
                  <a:pt x="3122" y="2045"/>
                  <a:pt x="3116" y="2044"/>
                  <a:pt x="3110" y="2044"/>
                </a:cubicBezTo>
                <a:cubicBezTo>
                  <a:pt x="3107" y="2041"/>
                  <a:pt x="3103" y="2039"/>
                  <a:pt x="3100" y="2036"/>
                </a:cubicBezTo>
                <a:cubicBezTo>
                  <a:pt x="3094" y="2036"/>
                  <a:pt x="3088" y="2035"/>
                  <a:pt x="3082" y="2034"/>
                </a:cubicBezTo>
                <a:cubicBezTo>
                  <a:pt x="3078" y="2032"/>
                  <a:pt x="3074" y="2029"/>
                  <a:pt x="3070" y="2027"/>
                </a:cubicBezTo>
                <a:cubicBezTo>
                  <a:pt x="3065" y="2026"/>
                  <a:pt x="3060" y="2026"/>
                  <a:pt x="3055" y="2025"/>
                </a:cubicBezTo>
                <a:cubicBezTo>
                  <a:pt x="3052" y="2023"/>
                  <a:pt x="3050" y="2021"/>
                  <a:pt x="3047" y="2019"/>
                </a:cubicBezTo>
                <a:cubicBezTo>
                  <a:pt x="3041" y="2018"/>
                  <a:pt x="3035" y="2017"/>
                  <a:pt x="3029" y="2017"/>
                </a:cubicBezTo>
                <a:cubicBezTo>
                  <a:pt x="3027" y="2014"/>
                  <a:pt x="3024" y="2012"/>
                  <a:pt x="3021" y="2009"/>
                </a:cubicBezTo>
                <a:cubicBezTo>
                  <a:pt x="3016" y="2009"/>
                  <a:pt x="3011" y="2008"/>
                  <a:pt x="3005" y="2007"/>
                </a:cubicBezTo>
                <a:cubicBezTo>
                  <a:pt x="3003" y="2005"/>
                  <a:pt x="3000" y="2002"/>
                  <a:pt x="2997" y="2000"/>
                </a:cubicBezTo>
                <a:cubicBezTo>
                  <a:pt x="2992" y="2000"/>
                  <a:pt x="2987" y="1999"/>
                  <a:pt x="2982" y="1999"/>
                </a:cubicBezTo>
                <a:cubicBezTo>
                  <a:pt x="2979" y="1996"/>
                  <a:pt x="2975" y="1993"/>
                  <a:pt x="2972" y="1991"/>
                </a:cubicBezTo>
                <a:cubicBezTo>
                  <a:pt x="2953" y="1985"/>
                  <a:pt x="2894" y="1964"/>
                  <a:pt x="2888" y="1950"/>
                </a:cubicBezTo>
                <a:cubicBezTo>
                  <a:pt x="2905" y="1939"/>
                  <a:pt x="2922" y="1928"/>
                  <a:pt x="2939" y="1917"/>
                </a:cubicBezTo>
                <a:cubicBezTo>
                  <a:pt x="2954" y="1919"/>
                  <a:pt x="2947" y="1948"/>
                  <a:pt x="2947" y="1962"/>
                </a:cubicBezTo>
                <a:cubicBezTo>
                  <a:pt x="2948" y="1963"/>
                  <a:pt x="2950" y="1964"/>
                  <a:pt x="2952" y="1964"/>
                </a:cubicBezTo>
                <a:cubicBezTo>
                  <a:pt x="2958" y="1960"/>
                  <a:pt x="2966" y="1951"/>
                  <a:pt x="2973" y="1950"/>
                </a:cubicBezTo>
                <a:cubicBezTo>
                  <a:pt x="2981" y="1959"/>
                  <a:pt x="2982" y="1969"/>
                  <a:pt x="2986" y="1983"/>
                </a:cubicBezTo>
                <a:cubicBezTo>
                  <a:pt x="2988" y="1984"/>
                  <a:pt x="2988" y="1984"/>
                  <a:pt x="2992" y="1984"/>
                </a:cubicBezTo>
                <a:cubicBezTo>
                  <a:pt x="3000" y="1975"/>
                  <a:pt x="3011" y="1959"/>
                  <a:pt x="3027" y="1962"/>
                </a:cubicBezTo>
                <a:cubicBezTo>
                  <a:pt x="3032" y="1973"/>
                  <a:pt x="3030" y="1981"/>
                  <a:pt x="3041" y="1986"/>
                </a:cubicBezTo>
                <a:cubicBezTo>
                  <a:pt x="3042" y="1986"/>
                  <a:pt x="3043" y="1986"/>
                  <a:pt x="3045" y="1986"/>
                </a:cubicBezTo>
                <a:cubicBezTo>
                  <a:pt x="3049" y="1978"/>
                  <a:pt x="3053" y="1970"/>
                  <a:pt x="3057" y="1962"/>
                </a:cubicBezTo>
                <a:cubicBezTo>
                  <a:pt x="3058" y="1962"/>
                  <a:pt x="3060" y="1962"/>
                  <a:pt x="3061" y="1961"/>
                </a:cubicBezTo>
                <a:cubicBezTo>
                  <a:pt x="3062" y="1961"/>
                  <a:pt x="3062" y="1961"/>
                  <a:pt x="3062" y="1961"/>
                </a:cubicBezTo>
                <a:cubicBezTo>
                  <a:pt x="3073" y="1981"/>
                  <a:pt x="3074" y="2030"/>
                  <a:pt x="3108" y="2020"/>
                </a:cubicBezTo>
                <a:cubicBezTo>
                  <a:pt x="3124" y="2012"/>
                  <a:pt x="3116" y="1997"/>
                  <a:pt x="3123" y="1980"/>
                </a:cubicBezTo>
                <a:cubicBezTo>
                  <a:pt x="3134" y="1963"/>
                  <a:pt x="3145" y="1946"/>
                  <a:pt x="3156" y="1929"/>
                </a:cubicBezTo>
                <a:cubicBezTo>
                  <a:pt x="3164" y="1911"/>
                  <a:pt x="3156" y="1880"/>
                  <a:pt x="3154" y="1863"/>
                </a:cubicBezTo>
                <a:cubicBezTo>
                  <a:pt x="3167" y="1865"/>
                  <a:pt x="3170" y="1875"/>
                  <a:pt x="3178" y="1882"/>
                </a:cubicBezTo>
                <a:cubicBezTo>
                  <a:pt x="3196" y="1897"/>
                  <a:pt x="3215" y="1913"/>
                  <a:pt x="3234" y="1926"/>
                </a:cubicBezTo>
                <a:cubicBezTo>
                  <a:pt x="3245" y="1933"/>
                  <a:pt x="3261" y="1933"/>
                  <a:pt x="3269" y="1943"/>
                </a:cubicBezTo>
                <a:cubicBezTo>
                  <a:pt x="3263" y="1978"/>
                  <a:pt x="3258" y="2012"/>
                  <a:pt x="3249" y="2043"/>
                </a:cubicBezTo>
                <a:close/>
                <a:moveTo>
                  <a:pt x="3292" y="1714"/>
                </a:moveTo>
                <a:cubicBezTo>
                  <a:pt x="3292" y="1754"/>
                  <a:pt x="3290" y="1786"/>
                  <a:pt x="3284" y="1820"/>
                </a:cubicBezTo>
                <a:cubicBezTo>
                  <a:pt x="3280" y="1848"/>
                  <a:pt x="3289" y="1880"/>
                  <a:pt x="3272" y="1895"/>
                </a:cubicBezTo>
                <a:cubicBezTo>
                  <a:pt x="3271" y="1895"/>
                  <a:pt x="3271" y="1895"/>
                  <a:pt x="3271" y="1895"/>
                </a:cubicBezTo>
                <a:cubicBezTo>
                  <a:pt x="3267" y="1890"/>
                  <a:pt x="3269" y="1884"/>
                  <a:pt x="3266" y="1877"/>
                </a:cubicBezTo>
                <a:cubicBezTo>
                  <a:pt x="3256" y="1858"/>
                  <a:pt x="3243" y="1832"/>
                  <a:pt x="3226" y="1819"/>
                </a:cubicBezTo>
                <a:cubicBezTo>
                  <a:pt x="3209" y="1805"/>
                  <a:pt x="3187" y="1795"/>
                  <a:pt x="3167" y="1783"/>
                </a:cubicBezTo>
                <a:cubicBezTo>
                  <a:pt x="3159" y="1779"/>
                  <a:pt x="3146" y="1784"/>
                  <a:pt x="3141" y="1776"/>
                </a:cubicBezTo>
                <a:cubicBezTo>
                  <a:pt x="3137" y="1769"/>
                  <a:pt x="3138" y="1748"/>
                  <a:pt x="3140" y="1738"/>
                </a:cubicBezTo>
                <a:cubicBezTo>
                  <a:pt x="3143" y="1720"/>
                  <a:pt x="3144" y="1688"/>
                  <a:pt x="3142" y="1669"/>
                </a:cubicBezTo>
                <a:cubicBezTo>
                  <a:pt x="3141" y="1657"/>
                  <a:pt x="3139" y="1637"/>
                  <a:pt x="3142" y="1626"/>
                </a:cubicBezTo>
                <a:cubicBezTo>
                  <a:pt x="3149" y="1612"/>
                  <a:pt x="3169" y="1616"/>
                  <a:pt x="3170" y="1595"/>
                </a:cubicBezTo>
                <a:cubicBezTo>
                  <a:pt x="3165" y="1591"/>
                  <a:pt x="3161" y="1590"/>
                  <a:pt x="3152" y="1590"/>
                </a:cubicBezTo>
                <a:cubicBezTo>
                  <a:pt x="3140" y="1572"/>
                  <a:pt x="3133" y="1549"/>
                  <a:pt x="3120" y="1531"/>
                </a:cubicBezTo>
                <a:cubicBezTo>
                  <a:pt x="3108" y="1513"/>
                  <a:pt x="3089" y="1504"/>
                  <a:pt x="3080" y="1483"/>
                </a:cubicBezTo>
                <a:cubicBezTo>
                  <a:pt x="3080" y="1481"/>
                  <a:pt x="3080" y="1479"/>
                  <a:pt x="3081" y="1477"/>
                </a:cubicBezTo>
                <a:cubicBezTo>
                  <a:pt x="3086" y="1471"/>
                  <a:pt x="3099" y="1469"/>
                  <a:pt x="3107" y="1465"/>
                </a:cubicBezTo>
                <a:cubicBezTo>
                  <a:pt x="3120" y="1459"/>
                  <a:pt x="3136" y="1445"/>
                  <a:pt x="3145" y="1434"/>
                </a:cubicBezTo>
                <a:cubicBezTo>
                  <a:pt x="3156" y="1420"/>
                  <a:pt x="3154" y="1394"/>
                  <a:pt x="3165" y="1379"/>
                </a:cubicBezTo>
                <a:cubicBezTo>
                  <a:pt x="3169" y="1372"/>
                  <a:pt x="3192" y="1357"/>
                  <a:pt x="3193" y="1350"/>
                </a:cubicBezTo>
                <a:cubicBezTo>
                  <a:pt x="3195" y="1334"/>
                  <a:pt x="3168" y="1340"/>
                  <a:pt x="3156" y="1337"/>
                </a:cubicBezTo>
                <a:cubicBezTo>
                  <a:pt x="3151" y="1334"/>
                  <a:pt x="3147" y="1331"/>
                  <a:pt x="3142" y="1329"/>
                </a:cubicBezTo>
                <a:cubicBezTo>
                  <a:pt x="3138" y="1328"/>
                  <a:pt x="3134" y="1327"/>
                  <a:pt x="3130" y="1326"/>
                </a:cubicBezTo>
                <a:cubicBezTo>
                  <a:pt x="3118" y="1320"/>
                  <a:pt x="3091" y="1309"/>
                  <a:pt x="3086" y="1296"/>
                </a:cubicBezTo>
                <a:cubicBezTo>
                  <a:pt x="3076" y="1268"/>
                  <a:pt x="3095" y="1211"/>
                  <a:pt x="3108" y="1202"/>
                </a:cubicBezTo>
                <a:cubicBezTo>
                  <a:pt x="3116" y="1196"/>
                  <a:pt x="3126" y="1195"/>
                  <a:pt x="3136" y="1191"/>
                </a:cubicBezTo>
                <a:cubicBezTo>
                  <a:pt x="3159" y="1192"/>
                  <a:pt x="3169" y="1222"/>
                  <a:pt x="3157" y="1240"/>
                </a:cubicBezTo>
                <a:cubicBezTo>
                  <a:pt x="3151" y="1248"/>
                  <a:pt x="3137" y="1249"/>
                  <a:pt x="3134" y="1260"/>
                </a:cubicBezTo>
                <a:cubicBezTo>
                  <a:pt x="3147" y="1283"/>
                  <a:pt x="3183" y="1292"/>
                  <a:pt x="3201" y="1267"/>
                </a:cubicBezTo>
                <a:cubicBezTo>
                  <a:pt x="3208" y="1257"/>
                  <a:pt x="3210" y="1243"/>
                  <a:pt x="3221" y="1238"/>
                </a:cubicBezTo>
                <a:cubicBezTo>
                  <a:pt x="3223" y="1237"/>
                  <a:pt x="3224" y="1237"/>
                  <a:pt x="3226" y="1237"/>
                </a:cubicBezTo>
                <a:cubicBezTo>
                  <a:pt x="3231" y="1243"/>
                  <a:pt x="3228" y="1253"/>
                  <a:pt x="3231" y="1261"/>
                </a:cubicBezTo>
                <a:cubicBezTo>
                  <a:pt x="3234" y="1264"/>
                  <a:pt x="3236" y="1268"/>
                  <a:pt x="3239" y="1271"/>
                </a:cubicBezTo>
                <a:cubicBezTo>
                  <a:pt x="3239" y="1278"/>
                  <a:pt x="3240" y="1285"/>
                  <a:pt x="3240" y="1292"/>
                </a:cubicBezTo>
                <a:cubicBezTo>
                  <a:pt x="3242" y="1297"/>
                  <a:pt x="3246" y="1300"/>
                  <a:pt x="3247" y="1305"/>
                </a:cubicBezTo>
                <a:cubicBezTo>
                  <a:pt x="3248" y="1313"/>
                  <a:pt x="3249" y="1320"/>
                  <a:pt x="3250" y="1328"/>
                </a:cubicBezTo>
                <a:cubicBezTo>
                  <a:pt x="3252" y="1332"/>
                  <a:pt x="3254" y="1337"/>
                  <a:pt x="3256" y="1341"/>
                </a:cubicBezTo>
                <a:cubicBezTo>
                  <a:pt x="3257" y="1348"/>
                  <a:pt x="3257" y="1356"/>
                  <a:pt x="3258" y="1363"/>
                </a:cubicBezTo>
                <a:cubicBezTo>
                  <a:pt x="3260" y="1372"/>
                  <a:pt x="3263" y="1380"/>
                  <a:pt x="3266" y="1389"/>
                </a:cubicBezTo>
                <a:cubicBezTo>
                  <a:pt x="3266" y="1398"/>
                  <a:pt x="3267" y="1406"/>
                  <a:pt x="3268" y="1415"/>
                </a:cubicBezTo>
                <a:cubicBezTo>
                  <a:pt x="3270" y="1424"/>
                  <a:pt x="3273" y="1433"/>
                  <a:pt x="3275" y="1442"/>
                </a:cubicBezTo>
                <a:cubicBezTo>
                  <a:pt x="3276" y="1454"/>
                  <a:pt x="3276" y="1466"/>
                  <a:pt x="3276" y="1477"/>
                </a:cubicBezTo>
                <a:cubicBezTo>
                  <a:pt x="3279" y="1484"/>
                  <a:pt x="3281" y="1491"/>
                  <a:pt x="3283" y="1497"/>
                </a:cubicBezTo>
                <a:cubicBezTo>
                  <a:pt x="3284" y="1517"/>
                  <a:pt x="3284" y="1537"/>
                  <a:pt x="3285" y="1557"/>
                </a:cubicBezTo>
                <a:cubicBezTo>
                  <a:pt x="3293" y="1602"/>
                  <a:pt x="3293" y="1661"/>
                  <a:pt x="3292" y="1714"/>
                </a:cubicBezTo>
                <a:close/>
              </a:path>
            </a:pathLst>
          </a:custGeom>
          <a:solidFill>
            <a:srgbClr val="C00000">
              <a:alpha val="20000"/>
            </a:srgbClr>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 name="文本框 5"/>
          <p:cNvSpPr txBox="1"/>
          <p:nvPr/>
        </p:nvSpPr>
        <p:spPr>
          <a:xfrm>
            <a:off x="4313135" y="2607735"/>
            <a:ext cx="3570208" cy="1107996"/>
          </a:xfrm>
          <a:prstGeom prst="rect">
            <a:avLst/>
          </a:prstGeom>
          <a:noFill/>
          <a:effectLst>
            <a:outerShdw blurRad="63500" sx="102000" sy="102000" algn="ctr" rotWithShape="0">
              <a:prstClr val="black">
                <a:alpha val="40000"/>
              </a:prstClr>
            </a:outerShdw>
          </a:effectLst>
        </p:spPr>
        <p:txBody>
          <a:bodyPr wrap="none">
            <a:spAutoFit/>
          </a:bodyPr>
          <a:lstStyle/>
          <a:p>
            <a:pPr eaLnBrk="1" fontAlgn="auto" hangingPunct="1">
              <a:spcBef>
                <a:spcPts val="0"/>
              </a:spcBef>
              <a:spcAft>
                <a:spcPts val="0"/>
              </a:spcAft>
              <a:defRPr/>
            </a:pPr>
            <a:r>
              <a:rPr lang="zh-CN" altLang="en-US" sz="6600" b="1" dirty="0">
                <a:solidFill>
                  <a:srgbClr val="C80000"/>
                </a:solidFill>
                <a:effectLst>
                  <a:outerShdw blurRad="38100" dist="38100" dir="2700000" algn="tl">
                    <a:srgbClr val="000000">
                      <a:alpha val="43137"/>
                    </a:srgbClr>
                  </a:outerShdw>
                </a:effectLst>
                <a:latin typeface="方正小标宋简体" panose="02010601030101010101" pitchFamily="2" charset="-122"/>
                <a:ea typeface="方正小标宋简体" panose="02010601030101010101" pitchFamily="2" charset="-122"/>
              </a:rPr>
              <a:t>谢谢欣赏</a:t>
            </a:r>
          </a:p>
        </p:txBody>
      </p:sp>
      <p:sp>
        <p:nvSpPr>
          <p:cNvPr id="7" name="文本框 16"/>
          <p:cNvSpPr txBox="1">
            <a:spLocks noChangeArrowheads="1"/>
          </p:cNvSpPr>
          <p:nvPr/>
        </p:nvSpPr>
        <p:spPr bwMode="auto">
          <a:xfrm>
            <a:off x="4397623" y="3670496"/>
            <a:ext cx="34047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it-IT" altLang="zh-CN" dirty="0">
                <a:solidFill>
                  <a:schemeClr val="tx1">
                    <a:lumMod val="95000"/>
                    <a:lumOff val="5000"/>
                  </a:schemeClr>
                </a:solidFill>
                <a:latin typeface="微软雅黑" panose="020B0503020204020204" pitchFamily="34" charset="-122"/>
                <a:ea typeface="微软雅黑" panose="020B0503020204020204" pitchFamily="34" charset="-122"/>
              </a:rPr>
              <a:t>THANK YOU FOR WATCHING</a:t>
            </a:r>
          </a:p>
        </p:txBody>
      </p:sp>
      <p:cxnSp>
        <p:nvCxnSpPr>
          <p:cNvPr id="8" name="直接连接符 7"/>
          <p:cNvCxnSpPr/>
          <p:nvPr/>
        </p:nvCxnSpPr>
        <p:spPr>
          <a:xfrm>
            <a:off x="4450080" y="3662135"/>
            <a:ext cx="3291361"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6" presetClass="entr" presetSubtype="37"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261.pptx"/>
</p:tagLst>
</file>

<file path=ppt/tags/tag2.xml><?xml version="1.0" encoding="utf-8"?>
<p:tagLst xmlns:a="http://schemas.openxmlformats.org/drawingml/2006/main" xmlns:r="http://schemas.openxmlformats.org/officeDocument/2006/relationships" xmlns:p="http://schemas.openxmlformats.org/presentationml/2006/main">
  <p:tag name="MH" val="20150516230504"/>
  <p:tag name="MH_LIBRARY" val="CONTENTS"/>
  <p:tag name="MH_TYPE" val="OTHERS"/>
  <p:tag name="ID" val="545812"/>
</p:tagLst>
</file>

<file path=ppt/tags/tag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0811103336"/>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Other"/>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51019115359"/>
  <p:tag name="MH_LIBRARY" val="GRAPHIC"/>
  <p:tag name="MH_TYPE" val="Title"/>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301135751"/>
  <p:tag name="MH_LIBRARY" val="GRAPHIC"/>
  <p:tag name="MH_TYPE" val="SubTitle"/>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60301134313"/>
  <p:tag name="MH_LIBRARY" val="GRAPHIC"/>
  <p:tag name="MH_TYPE" val="Other"/>
  <p:tag name="MH_ORDER" val="2"/>
</p:tagLst>
</file>

<file path=ppt/tags/tag32.xml><?xml version="1.0" encoding="utf-8"?>
<p:tagLst xmlns:a="http://schemas.openxmlformats.org/drawingml/2006/main" xmlns:r="http://schemas.openxmlformats.org/officeDocument/2006/relationships" xmlns:p="http://schemas.openxmlformats.org/presentationml/2006/main">
  <p:tag name="MH" val="20160301134313"/>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301134313"/>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60301134313"/>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颁奖典礼">
      <a:dk1>
        <a:sysClr val="windowText" lastClr="000000"/>
      </a:dk1>
      <a:lt1>
        <a:sysClr val="window" lastClr="FFFFFF"/>
      </a:lt1>
      <a:dk2>
        <a:srgbClr val="44546A"/>
      </a:dk2>
      <a:lt2>
        <a:srgbClr val="E7E6E6"/>
      </a:lt2>
      <a:accent1>
        <a:srgbClr val="C00000"/>
      </a:accent1>
      <a:accent2>
        <a:srgbClr val="E66408"/>
      </a:accent2>
      <a:accent3>
        <a:srgbClr val="595959"/>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1281</Words>
  <Application>Microsoft Office PowerPoint</Application>
  <PresentationFormat>宽屏</PresentationFormat>
  <Paragraphs>231</Paragraphs>
  <Slides>23</Slides>
  <Notes>23</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Cordia New</vt:lpstr>
      <vt:lpstr>等线</vt:lpstr>
      <vt:lpstr>等线 Light</vt:lpstr>
      <vt:lpstr>方正小标宋简体</vt:lpstr>
      <vt:lpstr>黑体</vt:lpstr>
      <vt:lpstr>华文细黑</vt:lpstr>
      <vt:lpstr>华文中宋</vt:lpstr>
      <vt:lpstr>宋体</vt:lpstr>
      <vt:lpstr>微软雅黑</vt:lpstr>
      <vt:lpstr>Arial</vt:lpstr>
      <vt:lpstr>Arial Black</vt:lpstr>
      <vt:lpstr>Calibri</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6261.pptx</dc:title>
  <dc:creator/>
  <cp:lastModifiedBy/>
  <cp:revision>1</cp:revision>
  <dcterms:created xsi:type="dcterms:W3CDTF">2017-04-24T13:26:03Z</dcterms:created>
  <dcterms:modified xsi:type="dcterms:W3CDTF">2018-10-18T02:43:34Z</dcterms:modified>
</cp:coreProperties>
</file>