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41" r:id="rId2"/>
    <p:sldId id="358" r:id="rId3"/>
    <p:sldId id="370" r:id="rId4"/>
    <p:sldId id="360" r:id="rId5"/>
    <p:sldId id="348" r:id="rId6"/>
    <p:sldId id="340" r:id="rId7"/>
    <p:sldId id="359" r:id="rId8"/>
    <p:sldId id="371" r:id="rId9"/>
    <p:sldId id="332" r:id="rId10"/>
    <p:sldId id="374" r:id="rId11"/>
    <p:sldId id="375" r:id="rId12"/>
    <p:sldId id="355" r:id="rId13"/>
    <p:sldId id="372" r:id="rId14"/>
    <p:sldId id="363" r:id="rId15"/>
    <p:sldId id="377" r:id="rId16"/>
    <p:sldId id="366" r:id="rId17"/>
    <p:sldId id="353" r:id="rId18"/>
    <p:sldId id="367" r:id="rId19"/>
    <p:sldId id="373" r:id="rId20"/>
    <p:sldId id="347" r:id="rId21"/>
    <p:sldId id="368" r:id="rId22"/>
    <p:sldId id="335" r:id="rId23"/>
    <p:sldId id="376" r:id="rId24"/>
    <p:sldId id="378"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3517"/>
    <a:srgbClr val="E83B3A"/>
    <a:srgbClr val="5846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7" autoAdjust="0"/>
    <p:restoredTop sz="94660"/>
  </p:normalViewPr>
  <p:slideViewPr>
    <p:cSldViewPr>
      <p:cViewPr varScale="1">
        <p:scale>
          <a:sx n="67" d="100"/>
          <a:sy n="67" d="100"/>
        </p:scale>
        <p:origin x="90" y="114"/>
      </p:cViewPr>
      <p:guideLst>
        <p:guide orient="horz" pos="1621"/>
        <p:guide pos="2880"/>
      </p:guideLst>
    </p:cSldViewPr>
  </p:slideViewPr>
  <p:notesTextViewPr>
    <p:cViewPr>
      <p:scale>
        <a:sx n="100" d="100"/>
        <a:sy n="100" d="100"/>
      </p:scale>
      <p:origin x="0" y="0"/>
    </p:cViewPr>
  </p:notesTextViewPr>
  <p:sorterViewPr>
    <p:cViewPr>
      <p:scale>
        <a:sx n="48" d="100"/>
        <a:sy n="48"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7FFCF0-DD59-4612-9D71-417719DC0377}" type="datetimeFigureOut">
              <a:rPr lang="zh-CN" altLang="en-US" smtClean="0"/>
              <a:t>2018/3/9</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AA1E2-0BCB-498F-B666-E5E40D25323B}" type="slidenum">
              <a:rPr lang="zh-CN" altLang="en-US" smtClean="0"/>
              <a:t>‹#›</a:t>
            </a:fld>
            <a:endParaRPr lang="zh-CN" altLang="en-US"/>
          </a:p>
        </p:txBody>
      </p:sp>
    </p:spTree>
    <p:extLst>
      <p:ext uri="{BB962C8B-B14F-4D97-AF65-F5344CB8AC3E}">
        <p14:creationId xmlns:p14="http://schemas.microsoft.com/office/powerpoint/2010/main" val="2735595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1</a:t>
            </a:fld>
            <a:endParaRPr lang="zh-CN" altLang="en-US"/>
          </a:p>
        </p:txBody>
      </p:sp>
    </p:spTree>
    <p:extLst>
      <p:ext uri="{BB962C8B-B14F-4D97-AF65-F5344CB8AC3E}">
        <p14:creationId xmlns:p14="http://schemas.microsoft.com/office/powerpoint/2010/main" val="3507048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5</a:t>
            </a:fld>
            <a:endParaRPr lang="zh-CN" altLang="en-US"/>
          </a:p>
        </p:txBody>
      </p:sp>
    </p:spTree>
    <p:extLst>
      <p:ext uri="{BB962C8B-B14F-4D97-AF65-F5344CB8AC3E}">
        <p14:creationId xmlns:p14="http://schemas.microsoft.com/office/powerpoint/2010/main" val="3970985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6</a:t>
            </a:fld>
            <a:endParaRPr lang="zh-CN" altLang="en-US"/>
          </a:p>
        </p:txBody>
      </p:sp>
    </p:spTree>
    <p:extLst>
      <p:ext uri="{BB962C8B-B14F-4D97-AF65-F5344CB8AC3E}">
        <p14:creationId xmlns:p14="http://schemas.microsoft.com/office/powerpoint/2010/main" val="3964005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605898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9</a:t>
            </a:fld>
            <a:endParaRPr lang="zh-CN" altLang="en-US"/>
          </a:p>
        </p:txBody>
      </p:sp>
    </p:spTree>
    <p:extLst>
      <p:ext uri="{BB962C8B-B14F-4D97-AF65-F5344CB8AC3E}">
        <p14:creationId xmlns:p14="http://schemas.microsoft.com/office/powerpoint/2010/main" val="2735467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fld id="{066AFC73-5C88-4A74-B398-EC30DE4C4625}" type="slidenum">
              <a:rPr lang="zh-CN" altLang="en-US">
                <a:solidFill>
                  <a:prstClr val="black"/>
                </a:solidFill>
                <a:latin typeface="Calibri" pitchFamily="34" charset="0"/>
              </a:rPr>
              <a:pPr/>
              <a:t>10</a:t>
            </a:fld>
            <a:endParaRPr lang="zh-CN" altLang="en-US">
              <a:solidFill>
                <a:prstClr val="black"/>
              </a:solidFill>
              <a:latin typeface="Calibri" pitchFamily="34" charset="0"/>
            </a:endParaRPr>
          </a:p>
        </p:txBody>
      </p:sp>
    </p:spTree>
    <p:extLst>
      <p:ext uri="{BB962C8B-B14F-4D97-AF65-F5344CB8AC3E}">
        <p14:creationId xmlns:p14="http://schemas.microsoft.com/office/powerpoint/2010/main" val="812782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fld id="{066AFC73-5C88-4A74-B398-EC30DE4C4625}" type="slidenum">
              <a:rPr lang="zh-CN" altLang="en-US">
                <a:solidFill>
                  <a:prstClr val="black"/>
                </a:solidFill>
                <a:latin typeface="Calibri" pitchFamily="34" charset="0"/>
              </a:rPr>
              <a:pPr/>
              <a:t>11</a:t>
            </a:fld>
            <a:endParaRPr lang="zh-CN" altLang="en-US">
              <a:solidFill>
                <a:prstClr val="black"/>
              </a:solidFill>
              <a:latin typeface="Calibri" pitchFamily="34" charset="0"/>
            </a:endParaRPr>
          </a:p>
        </p:txBody>
      </p:sp>
    </p:spTree>
    <p:extLst>
      <p:ext uri="{BB962C8B-B14F-4D97-AF65-F5344CB8AC3E}">
        <p14:creationId xmlns:p14="http://schemas.microsoft.com/office/powerpoint/2010/main" val="412340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12</a:t>
            </a:fld>
            <a:endParaRPr lang="zh-CN" altLang="en-US"/>
          </a:p>
        </p:txBody>
      </p:sp>
    </p:spTree>
    <p:extLst>
      <p:ext uri="{BB962C8B-B14F-4D97-AF65-F5344CB8AC3E}">
        <p14:creationId xmlns:p14="http://schemas.microsoft.com/office/powerpoint/2010/main" val="3489069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pPr/>
              <a:t>14</a:t>
            </a:fld>
            <a:endParaRPr lang="zh-CN" altLang="en-US"/>
          </a:p>
        </p:txBody>
      </p:sp>
    </p:spTree>
    <p:extLst>
      <p:ext uri="{BB962C8B-B14F-4D97-AF65-F5344CB8AC3E}">
        <p14:creationId xmlns:p14="http://schemas.microsoft.com/office/powerpoint/2010/main" val="1640776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14978D-8DD0-4414-96A7-7F72435C1E74}" type="slidenum">
              <a:rPr lang="zh-CN" altLang="en-US" smtClean="0"/>
              <a:t>15</a:t>
            </a:fld>
            <a:endParaRPr lang="zh-CN" altLang="en-US"/>
          </a:p>
        </p:txBody>
      </p:sp>
    </p:spTree>
    <p:extLst>
      <p:ext uri="{BB962C8B-B14F-4D97-AF65-F5344CB8AC3E}">
        <p14:creationId xmlns:p14="http://schemas.microsoft.com/office/powerpoint/2010/main" val="977941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pPr/>
              <a:t>17</a:t>
            </a:fld>
            <a:endParaRPr lang="zh-CN" altLang="en-US"/>
          </a:p>
        </p:txBody>
      </p:sp>
    </p:spTree>
    <p:extLst>
      <p:ext uri="{BB962C8B-B14F-4D97-AF65-F5344CB8AC3E}">
        <p14:creationId xmlns:p14="http://schemas.microsoft.com/office/powerpoint/2010/main" val="2323488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pPr/>
              <a:t>20</a:t>
            </a:fld>
            <a:endParaRPr lang="zh-CN" altLang="en-US"/>
          </a:p>
        </p:txBody>
      </p:sp>
    </p:spTree>
    <p:extLst>
      <p:ext uri="{BB962C8B-B14F-4D97-AF65-F5344CB8AC3E}">
        <p14:creationId xmlns:p14="http://schemas.microsoft.com/office/powerpoint/2010/main" val="2792514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t>22</a:t>
            </a:fld>
            <a:endParaRPr lang="zh-CN" altLang="en-US"/>
          </a:p>
        </p:txBody>
      </p:sp>
    </p:spTree>
    <p:extLst>
      <p:ext uri="{BB962C8B-B14F-4D97-AF65-F5344CB8AC3E}">
        <p14:creationId xmlns:p14="http://schemas.microsoft.com/office/powerpoint/2010/main" val="776014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http://docer.wps.cn</a:t>
            </a:r>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fld id="{F18CCDD2-CBF9-431F-93E2-DED5D68DB44A}" type="slidenum">
              <a:rPr lang="zh-CN" altLang="en-US">
                <a:solidFill>
                  <a:prstClr val="black"/>
                </a:solidFill>
                <a:latin typeface="Calibri" pitchFamily="34" charset="0"/>
              </a:rPr>
              <a:pPr/>
              <a:t>23</a:t>
            </a:fld>
            <a:endParaRPr lang="zh-CN" altLang="en-US">
              <a:solidFill>
                <a:prstClr val="black"/>
              </a:solidFill>
              <a:latin typeface="Calibri" pitchFamily="34" charset="0"/>
            </a:endParaRPr>
          </a:p>
        </p:txBody>
      </p:sp>
    </p:spTree>
    <p:extLst>
      <p:ext uri="{BB962C8B-B14F-4D97-AF65-F5344CB8AC3E}">
        <p14:creationId xmlns:p14="http://schemas.microsoft.com/office/powerpoint/2010/main" val="870293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24</a:t>
            </a:fld>
            <a:endParaRPr lang="zh-CN" altLang="en-US"/>
          </a:p>
        </p:txBody>
      </p:sp>
    </p:spTree>
    <p:extLst>
      <p:ext uri="{BB962C8B-B14F-4D97-AF65-F5344CB8AC3E}">
        <p14:creationId xmlns:p14="http://schemas.microsoft.com/office/powerpoint/2010/main" val="833335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2018/3/9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CFBF030-126A-44E1-A291-CE0450786A5D}" type="datetimeFigureOut">
              <a:rPr lang="zh-CN" altLang="en-US" smtClean="0"/>
              <a:t>2018/3/9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CFBF030-126A-44E1-A291-CE0450786A5D}" type="datetimeFigureOut">
              <a:rPr lang="zh-CN" altLang="en-US" smtClean="0"/>
              <a:t>2018/3/9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CFBF030-126A-44E1-A291-CE0450786A5D}" type="datetimeFigureOut">
              <a:rPr lang="zh-CN" altLang="en-US" smtClean="0"/>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年度工作概述</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工作完成情况</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成功项目展示</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r>
              <a:rPr lang="zh-CN" altLang="zh-CN" sz="1400" b="1" dirty="0">
                <a:solidFill>
                  <a:schemeClr val="accent1"/>
                </a:solidFill>
                <a:latin typeface="微软雅黑" pitchFamily="34" charset="-122"/>
                <a:ea typeface="微软雅黑" pitchFamily="34" charset="-122"/>
              </a:rPr>
              <a:t>明年工作计划</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anim calcmode="lin" valueType="num">
                                      <p:cBhvr>
                                        <p:cTn id="9" dur="4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6"/>
                                        </p:tgtEl>
                                      </p:cBhvr>
                                    </p:animEffect>
                                  </p:childTnLst>
                                </p:cTn>
                              </p:par>
                            </p:childTnLst>
                          </p:cTn>
                        </p:par>
                        <p:par>
                          <p:cTn id="12" fill="hold">
                            <p:stCondLst>
                              <p:cond delay="6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2018/3/9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2018/3/9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3047292"/>
      </p:ext>
    </p:extLst>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6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7664310"/>
      </p:ext>
    </p:extLst>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110394"/>
      </p:ext>
    </p:extLst>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465424"/>
      </p:ext>
    </p:extLst>
  </p:cSld>
  <p:clrMapOvr>
    <a:masterClrMapping/>
  </p:clrMapOvr>
  <p:transition spd="med"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482906"/>
      </p:ext>
    </p:extLst>
  </p:cSld>
  <p:clrMapOvr>
    <a:masterClrMapping/>
  </p:clrMapOvr>
  <p:transition spd="med" advClick="0" advTm="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2CFBF030-126A-44E1-A291-CE0450786A5D}" type="datetimeFigureOut">
              <a:rPr lang="zh-CN" altLang="en-US" smtClean="0"/>
              <a:t>2018/3/9</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FD591CF7-6230-429B-A18C-78A12BF27C2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3" r:id="rId8"/>
    <p:sldLayoutId id="2147483674" r:id="rId9"/>
    <p:sldLayoutId id="2147483675" r:id="rId10"/>
    <p:sldLayoutId id="2147483676" r:id="rId11"/>
    <p:sldLayoutId id="2147483656" r:id="rId12"/>
    <p:sldLayoutId id="2147483657" r:id="rId13"/>
    <p:sldLayoutId id="2147483658" r:id="rId14"/>
    <p:sldLayoutId id="2147483659" r:id="rId15"/>
    <p:sldLayoutId id="2147483663" r:id="rId16"/>
    <p:sldLayoutId id="2147483666" r:id="rId17"/>
    <p:sldLayoutId id="2147483670" r:id="rId18"/>
    <p:sldLayoutId id="2147483671" r:id="rId19"/>
    <p:sldLayoutId id="2147483672" r:id="rId20"/>
    <p:sldLayoutId id="2147483677" r:id="rId21"/>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5.jpg"/><Relationship Id="rId5" Type="http://schemas.openxmlformats.org/officeDocument/2006/relationships/slideLayout" Target="../slideLayouts/slideLayout17.xml"/><Relationship Id="rId4"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7.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7.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7.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7.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tags" Target="../tags/tag25.xml"/><Relationship Id="rId18" Type="http://schemas.openxmlformats.org/officeDocument/2006/relationships/tags" Target="../tags/tag30.xml"/><Relationship Id="rId3" Type="http://schemas.openxmlformats.org/officeDocument/2006/relationships/tags" Target="../tags/tag15.xml"/><Relationship Id="rId21" Type="http://schemas.openxmlformats.org/officeDocument/2006/relationships/tags" Target="../tags/tag33.xml"/><Relationship Id="rId7" Type="http://schemas.openxmlformats.org/officeDocument/2006/relationships/tags" Target="../tags/tag19.xml"/><Relationship Id="rId12" Type="http://schemas.openxmlformats.org/officeDocument/2006/relationships/tags" Target="../tags/tag24.xml"/><Relationship Id="rId17" Type="http://schemas.openxmlformats.org/officeDocument/2006/relationships/tags" Target="../tags/tag29.xml"/><Relationship Id="rId2" Type="http://schemas.openxmlformats.org/officeDocument/2006/relationships/tags" Target="../tags/tag14.xml"/><Relationship Id="rId16" Type="http://schemas.openxmlformats.org/officeDocument/2006/relationships/tags" Target="../tags/tag28.xml"/><Relationship Id="rId20" Type="http://schemas.openxmlformats.org/officeDocument/2006/relationships/tags" Target="../tags/tag32.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5" Type="http://schemas.openxmlformats.org/officeDocument/2006/relationships/tags" Target="../tags/tag17.xml"/><Relationship Id="rId15" Type="http://schemas.openxmlformats.org/officeDocument/2006/relationships/tags" Target="../tags/tag27.xml"/><Relationship Id="rId23" Type="http://schemas.openxmlformats.org/officeDocument/2006/relationships/notesSlide" Target="../notesSlides/notesSlide14.xml"/><Relationship Id="rId10" Type="http://schemas.openxmlformats.org/officeDocument/2006/relationships/tags" Target="../tags/tag22.xml"/><Relationship Id="rId19" Type="http://schemas.openxmlformats.org/officeDocument/2006/relationships/tags" Target="../tags/tag31.xml"/><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tags" Target="../tags/tag26.xml"/><Relationship Id="rId22"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7FDFCF32-6027-400F-A81D-598A3376B860}"/>
              </a:ext>
            </a:extLst>
          </p:cNvPr>
          <p:cNvPicPr>
            <a:picLocks noChangeAspect="1"/>
          </p:cNvPicPr>
          <p:nvPr/>
        </p:nvPicPr>
        <p:blipFill rotWithShape="1">
          <a:blip r:embed="rId5"/>
          <a:srcRect l="7996" r="61112" b="78548"/>
          <a:stretch/>
        </p:blipFill>
        <p:spPr>
          <a:xfrm>
            <a:off x="2130028" y="892005"/>
            <a:ext cx="1820991" cy="1423064"/>
          </a:xfrm>
          <a:prstGeom prst="rect">
            <a:avLst/>
          </a:prstGeom>
        </p:spPr>
      </p:pic>
      <p:pic>
        <p:nvPicPr>
          <p:cNvPr id="16" name="图片 15">
            <a:extLst>
              <a:ext uri="{FF2B5EF4-FFF2-40B4-BE49-F238E27FC236}">
                <a16:creationId xmlns:a16="http://schemas.microsoft.com/office/drawing/2014/main" id="{39930F51-B27F-453D-BB89-48A99148AAD8}"/>
              </a:ext>
            </a:extLst>
          </p:cNvPr>
          <p:cNvPicPr>
            <a:picLocks noChangeAspect="1"/>
          </p:cNvPicPr>
          <p:nvPr/>
        </p:nvPicPr>
        <p:blipFill rotWithShape="1">
          <a:blip r:embed="rId6"/>
          <a:srcRect l="3184" t="2426" r="1548"/>
          <a:stretch/>
        </p:blipFill>
        <p:spPr>
          <a:xfrm>
            <a:off x="4680012" y="0"/>
            <a:ext cx="4463988" cy="5145088"/>
          </a:xfrm>
          <a:prstGeom prst="rect">
            <a:avLst/>
          </a:prstGeom>
        </p:spPr>
      </p:pic>
      <p:sp>
        <p:nvSpPr>
          <p:cNvPr id="8" name="Rectangle 18">
            <a:extLst>
              <a:ext uri="{FF2B5EF4-FFF2-40B4-BE49-F238E27FC236}">
                <a16:creationId xmlns:a16="http://schemas.microsoft.com/office/drawing/2014/main" id="{445F6A90-771F-4C80-A27C-AA3B7873F42C}"/>
              </a:ext>
            </a:extLst>
          </p:cNvPr>
          <p:cNvSpPr>
            <a:spLocks noChangeArrowheads="1"/>
          </p:cNvSpPr>
          <p:nvPr/>
        </p:nvSpPr>
        <p:spPr bwMode="auto">
          <a:xfrm>
            <a:off x="433471" y="2500536"/>
            <a:ext cx="45220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甜品糕点行业</a:t>
            </a:r>
            <a:r>
              <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PPT</a:t>
            </a: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模板</a:t>
            </a:r>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endParaRPr>
          </a:p>
        </p:txBody>
      </p:sp>
      <p:sp>
        <p:nvSpPr>
          <p:cNvPr id="10" name="Rectangle 20">
            <a:extLst>
              <a:ext uri="{FF2B5EF4-FFF2-40B4-BE49-F238E27FC236}">
                <a16:creationId xmlns:a16="http://schemas.microsoft.com/office/drawing/2014/main" id="{5EDDDBD9-8AD6-4EE4-9E84-A21836FB4E40}"/>
              </a:ext>
            </a:extLst>
          </p:cNvPr>
          <p:cNvSpPr>
            <a:spLocks noChangeArrowheads="1"/>
          </p:cNvSpPr>
          <p:nvPr/>
        </p:nvSpPr>
        <p:spPr bwMode="auto">
          <a:xfrm>
            <a:off x="509834" y="3713587"/>
            <a:ext cx="2952734" cy="153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zh-CN" altLang="en-US" sz="1000" dirty="0">
                <a:solidFill>
                  <a:srgbClr val="53585E"/>
                </a:solidFill>
                <a:latin typeface="微软雅黑" pitchFamily="34" charset="-122"/>
                <a:ea typeface="微软雅黑" pitchFamily="34" charset="-122"/>
                <a:cs typeface="Arial" pitchFamily="34" charset="0"/>
              </a:rPr>
              <a:t>汇报</a:t>
            </a:r>
            <a:r>
              <a:rPr lang="zh-CN" altLang="en-US" sz="1000">
                <a:solidFill>
                  <a:srgbClr val="53585E"/>
                </a:solidFill>
                <a:latin typeface="微软雅黑" pitchFamily="34" charset="-122"/>
                <a:ea typeface="微软雅黑" pitchFamily="34" charset="-122"/>
                <a:cs typeface="Arial" pitchFamily="34" charset="0"/>
              </a:rPr>
              <a:t>人</a:t>
            </a:r>
            <a:r>
              <a:rPr lang="en-US" altLang="zh-CN" sz="1000" smtClean="0">
                <a:solidFill>
                  <a:srgbClr val="53585E"/>
                </a:solidFill>
                <a:latin typeface="微软雅黑" pitchFamily="34" charset="-122"/>
                <a:ea typeface="微软雅黑" pitchFamily="34" charset="-122"/>
                <a:cs typeface="Arial" pitchFamily="34" charset="0"/>
              </a:rPr>
              <a:t>:</a:t>
            </a:r>
            <a:r>
              <a:rPr lang="zh-CN" altLang="en-US" sz="1000">
                <a:solidFill>
                  <a:srgbClr val="53585E"/>
                </a:solidFill>
                <a:latin typeface="微软雅黑" pitchFamily="34" charset="-122"/>
                <a:ea typeface="微软雅黑" pitchFamily="34" charset="-122"/>
                <a:cs typeface="Arial" pitchFamily="34" charset="0"/>
              </a:rPr>
              <a:t>泡泡糖</a:t>
            </a:r>
            <a:r>
              <a:rPr lang="en-US" altLang="zh-CN" sz="1000">
                <a:solidFill>
                  <a:srgbClr val="53585E"/>
                </a:solidFill>
                <a:latin typeface="微软雅黑" pitchFamily="34" charset="-122"/>
                <a:ea typeface="微软雅黑" pitchFamily="34" charset="-122"/>
                <a:cs typeface="Arial" pitchFamily="34" charset="0"/>
              </a:rPr>
              <a:t>PPT</a:t>
            </a:r>
            <a:r>
              <a:rPr lang="zh-CN" altLang="en-US" sz="1000" smtClean="0">
                <a:solidFill>
                  <a:srgbClr val="53585E"/>
                </a:solidFill>
                <a:latin typeface="微软雅黑" pitchFamily="34" charset="-122"/>
                <a:ea typeface="微软雅黑" pitchFamily="34" charset="-122"/>
                <a:cs typeface="Arial" pitchFamily="34" charset="0"/>
              </a:rPr>
              <a:t>     </a:t>
            </a:r>
            <a:r>
              <a:rPr lang="zh-CN" altLang="en-US" sz="1000" dirty="0">
                <a:solidFill>
                  <a:srgbClr val="53585E"/>
                </a:solidFill>
                <a:latin typeface="微软雅黑" pitchFamily="34" charset="-122"/>
                <a:ea typeface="微软雅黑" pitchFamily="34" charset="-122"/>
                <a:cs typeface="Arial" pitchFamily="34" charset="0"/>
              </a:rPr>
              <a:t>时间</a:t>
            </a:r>
            <a:r>
              <a:rPr lang="en-US" altLang="zh-CN" sz="1000" dirty="0">
                <a:solidFill>
                  <a:srgbClr val="53585E"/>
                </a:solidFill>
                <a:latin typeface="微软雅黑" pitchFamily="34" charset="-122"/>
                <a:ea typeface="微软雅黑" pitchFamily="34" charset="-122"/>
                <a:cs typeface="Arial" pitchFamily="34" charset="0"/>
              </a:rPr>
              <a:t>:2019x</a:t>
            </a:r>
            <a:r>
              <a:rPr lang="zh-CN" altLang="en-US" sz="1000" dirty="0">
                <a:solidFill>
                  <a:srgbClr val="53585E"/>
                </a:solidFill>
                <a:latin typeface="微软雅黑" pitchFamily="34" charset="-122"/>
                <a:ea typeface="微软雅黑" pitchFamily="34" charset="-122"/>
                <a:cs typeface="Arial" pitchFamily="34" charset="0"/>
              </a:rPr>
              <a:t>月</a:t>
            </a:r>
            <a:r>
              <a:rPr lang="en-US" altLang="zh-CN" sz="1000" dirty="0">
                <a:solidFill>
                  <a:srgbClr val="53585E"/>
                </a:solidFill>
                <a:latin typeface="微软雅黑" pitchFamily="34" charset="-122"/>
                <a:ea typeface="微软雅黑" pitchFamily="34" charset="-122"/>
                <a:cs typeface="Arial" pitchFamily="34" charset="0"/>
              </a:rPr>
              <a:t>x</a:t>
            </a:r>
            <a:r>
              <a:rPr lang="zh-CN" altLang="en-US" sz="1000" dirty="0">
                <a:solidFill>
                  <a:srgbClr val="53585E"/>
                </a:solidFill>
                <a:latin typeface="微软雅黑" pitchFamily="34" charset="-122"/>
                <a:ea typeface="微软雅黑" pitchFamily="34" charset="-122"/>
                <a:cs typeface="Arial" pitchFamily="34" charset="0"/>
              </a:rPr>
              <a:t>日</a:t>
            </a:r>
          </a:p>
        </p:txBody>
      </p:sp>
      <p:sp>
        <p:nvSpPr>
          <p:cNvPr id="11" name="Rectangle 18">
            <a:extLst>
              <a:ext uri="{FF2B5EF4-FFF2-40B4-BE49-F238E27FC236}">
                <a16:creationId xmlns:a16="http://schemas.microsoft.com/office/drawing/2014/main" id="{33FDEDC5-F8AC-4D4D-985E-203307E4A349}"/>
              </a:ext>
            </a:extLst>
          </p:cNvPr>
          <p:cNvSpPr>
            <a:spLocks noChangeArrowheads="1"/>
          </p:cNvSpPr>
          <p:nvPr/>
        </p:nvSpPr>
        <p:spPr bwMode="auto">
          <a:xfrm>
            <a:off x="572815" y="1348408"/>
            <a:ext cx="176330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5400" smtClean="0">
                <a:solidFill>
                  <a:schemeClr val="accent1"/>
                </a:solidFill>
                <a:latin typeface="方正姚体" panose="02010601030101010101" pitchFamily="2" charset="-122"/>
                <a:ea typeface="方正姚体" panose="02010601030101010101" pitchFamily="2" charset="-122"/>
                <a:cs typeface="宋体" pitchFamily="2" charset="-122"/>
              </a:rPr>
              <a:t>2018</a:t>
            </a:r>
            <a:endParaRPr lang="en-US" altLang="zh-CN" sz="5400" dirty="0">
              <a:solidFill>
                <a:schemeClr val="accent1"/>
              </a:solidFill>
              <a:latin typeface="方正姚体" panose="02010601030101010101" pitchFamily="2" charset="-122"/>
              <a:ea typeface="方正姚体" panose="02010601030101010101" pitchFamily="2" charset="-122"/>
              <a:cs typeface="宋体" pitchFamily="2" charset="-122"/>
            </a:endParaRPr>
          </a:p>
        </p:txBody>
      </p:sp>
      <p:pic>
        <p:nvPicPr>
          <p:cNvPr id="12" name="爱的纪念 souvenirs d'enfance">
            <a:hlinkClick r:id="" action="ppaction://media"/>
            <a:extLst>
              <a:ext uri="{FF2B5EF4-FFF2-40B4-BE49-F238E27FC236}">
                <a16:creationId xmlns:a16="http://schemas.microsoft.com/office/drawing/2014/main" id="{0A3A3E93-4B88-4881-8EB0-06A62517BD0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84584" y="1240396"/>
            <a:ext cx="609600" cy="609600"/>
          </a:xfrm>
          <a:prstGeom prst="rect">
            <a:avLst/>
          </a:prstGeom>
        </p:spPr>
      </p:pic>
      <p:sp>
        <p:nvSpPr>
          <p:cNvPr id="14" name="TextBox 22">
            <a:extLst>
              <a:ext uri="{FF2B5EF4-FFF2-40B4-BE49-F238E27FC236}">
                <a16:creationId xmlns:a16="http://schemas.microsoft.com/office/drawing/2014/main" id="{D7D5EF9C-0475-40D2-B741-641621AEDC01}"/>
              </a:ext>
            </a:extLst>
          </p:cNvPr>
          <p:cNvSpPr txBox="1"/>
          <p:nvPr/>
        </p:nvSpPr>
        <p:spPr>
          <a:xfrm>
            <a:off x="282732" y="3203053"/>
            <a:ext cx="4493542" cy="307779"/>
          </a:xfrm>
          <a:prstGeom prst="rect">
            <a:avLst/>
          </a:prstGeom>
          <a:noFill/>
        </p:spPr>
        <p:txBody>
          <a:bodyPr wrap="none" lIns="91442" tIns="45721" rIns="91442" bIns="45721" rtlCol="0">
            <a:spAutoFit/>
          </a:bodyPr>
          <a:lstStyle/>
          <a:p>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工作总结</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产品宣传</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产品推广</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工作汇报</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endParaRPr lang="zh-CN" altLang="en-US" sz="1400" dirty="0">
              <a:solidFill>
                <a:schemeClr val="tx1">
                  <a:lumMod val="75000"/>
                  <a:lumOff val="25000"/>
                </a:schemeClr>
              </a:solidFill>
              <a:latin typeface="微软雅黑" pitchFamily="34" charset="-122"/>
              <a:ea typeface="微软雅黑" pitchFamily="34" charset="-122"/>
              <a:cs typeface="+mn-ea"/>
              <a:sym typeface="+mn-lt"/>
            </a:endParaRPr>
          </a:p>
        </p:txBody>
      </p:sp>
    </p:spTree>
    <p:extLst>
      <p:ext uri="{BB962C8B-B14F-4D97-AF65-F5344CB8AC3E}">
        <p14:creationId xmlns:p14="http://schemas.microsoft.com/office/powerpoint/2010/main" val="985703674"/>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par>
                                    <p:cTn id="7" presetID="2" presetClass="entr" presetSubtype="2" fill="hold" nodeType="withEffect">
                                      <p:stCondLst>
                                        <p:cond delay="0"/>
                                      </p:stCondLst>
                                      <p:childTnLst>
                                        <p:set>
                                          <p:cBhvr>
                                            <p:cTn id="8" dur="1" fill="hold">
                                              <p:stCondLst>
                                                <p:cond delay="0"/>
                                              </p:stCondLst>
                                            </p:cTn>
                                            <p:tgtEl>
                                              <p:spTgt spid="16"/>
                                            </p:tgtEl>
                                            <p:attrNameLst>
                                              <p:attrName>style.visibility</p:attrName>
                                            </p:attrNameLst>
                                          </p:cBhvr>
                                          <p:to>
                                            <p:strVal val="visible"/>
                                          </p:to>
                                        </p:set>
                                        <p:anim calcmode="lin" valueType="num">
                                          <p:cBhvr additive="base">
                                            <p:cTn id="9" dur="500" fill="hold"/>
                                            <p:tgtEl>
                                              <p:spTgt spid="16"/>
                                            </p:tgtEl>
                                            <p:attrNameLst>
                                              <p:attrName>ppt_x</p:attrName>
                                            </p:attrNameLst>
                                          </p:cBhvr>
                                          <p:tavLst>
                                            <p:tav tm="0">
                                              <p:val>
                                                <p:strVal val="1+#ppt_w/2"/>
                                              </p:val>
                                            </p:tav>
                                            <p:tav tm="100000">
                                              <p:val>
                                                <p:strVal val="#ppt_x"/>
                                              </p:val>
                                            </p:tav>
                                          </p:tavLst>
                                        </p:anim>
                                        <p:anim calcmode="lin" valueType="num">
                                          <p:cBhvr additive="base">
                                            <p:cTn id="10" dur="500" fill="hold"/>
                                            <p:tgtEl>
                                              <p:spTgt spid="16"/>
                                            </p:tgtEl>
                                            <p:attrNameLst>
                                              <p:attrName>ppt_y</p:attrName>
                                            </p:attrNameLst>
                                          </p:cBhvr>
                                          <p:tavLst>
                                            <p:tav tm="0">
                                              <p:val>
                                                <p:strVal val="#ppt_y"/>
                                              </p:val>
                                            </p:tav>
                                            <p:tav tm="100000">
                                              <p:val>
                                                <p:strVal val="#ppt_y"/>
                                              </p:val>
                                            </p:tav>
                                          </p:tavLst>
                                        </p:anim>
                                      </p:childTnLst>
                                    </p:cTn>
                                  </p:par>
                                  <p:par>
                                    <p:cTn id="11" presetID="47" presetClass="entr" presetSubtype="0" fill="hold" nodeType="withEffect">
                                      <p:stCondLst>
                                        <p:cond delay="1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100"/>
                                </p:stCondLst>
                                <p:childTnLst>
                                  <p:par>
                                    <p:cTn id="17" presetID="56" presetClass="entr" presetSubtype="0" fill="hold" grpId="0" nodeType="afterEffect">
                                      <p:stCondLst>
                                        <p:cond delay="0"/>
                                      </p:stCondLst>
                                      <p:iterate type="lt">
                                        <p:tmPct val="6667"/>
                                      </p:iterate>
                                      <p:childTnLst>
                                        <p:set>
                                          <p:cBhvr>
                                            <p:cTn id="18" dur="1" fill="hold">
                                              <p:stCondLst>
                                                <p:cond delay="0"/>
                                              </p:stCondLst>
                                            </p:cTn>
                                            <p:tgtEl>
                                              <p:spTgt spid="11"/>
                                            </p:tgtEl>
                                            <p:attrNameLst>
                                              <p:attrName>style.visibility</p:attrName>
                                            </p:attrNameLst>
                                          </p:cBhvr>
                                          <p:to>
                                            <p:strVal val="visible"/>
                                          </p:to>
                                        </p:set>
                                        <p:anim by="(-#ppt_w*2)" calcmode="lin" valueType="num">
                                          <p:cBhvr rctx="PPT">
                                            <p:cTn id="19" dur="375" autoRev="1" fill="hold">
                                              <p:stCondLst>
                                                <p:cond delay="0"/>
                                              </p:stCondLst>
                                            </p:cTn>
                                            <p:tgtEl>
                                              <p:spTgt spid="11"/>
                                            </p:tgtEl>
                                            <p:attrNameLst>
                                              <p:attrName>ppt_w</p:attrName>
                                            </p:attrNameLst>
                                          </p:cBhvr>
                                        </p:anim>
                                        <p:anim by="(#ppt_w*0.50)" calcmode="lin" valueType="num">
                                          <p:cBhvr>
                                            <p:cTn id="20" dur="375" decel="50000" autoRev="1" fill="hold">
                                              <p:stCondLst>
                                                <p:cond delay="0"/>
                                              </p:stCondLst>
                                            </p:cTn>
                                            <p:tgtEl>
                                              <p:spTgt spid="11"/>
                                            </p:tgtEl>
                                            <p:attrNameLst>
                                              <p:attrName>ppt_x</p:attrName>
                                            </p:attrNameLst>
                                          </p:cBhvr>
                                        </p:anim>
                                        <p:anim from="(-#ppt_h/2)" to="(#ppt_y)" calcmode="lin" valueType="num">
                                          <p:cBhvr>
                                            <p:cTn id="21" dur="750" fill="hold">
                                              <p:stCondLst>
                                                <p:cond delay="0"/>
                                              </p:stCondLst>
                                            </p:cTn>
                                            <p:tgtEl>
                                              <p:spTgt spid="11"/>
                                            </p:tgtEl>
                                            <p:attrNameLst>
                                              <p:attrName>ppt_y</p:attrName>
                                            </p:attrNameLst>
                                          </p:cBhvr>
                                        </p:anim>
                                        <p:animRot by="21600000">
                                          <p:cBhvr>
                                            <p:cTn id="22" dur="750" fill="hold">
                                              <p:stCondLst>
                                                <p:cond delay="0"/>
                                              </p:stCondLst>
                                            </p:cTn>
                                            <p:tgtEl>
                                              <p:spTgt spid="11"/>
                                            </p:tgtEl>
                                            <p:attrNameLst>
                                              <p:attrName>r</p:attrName>
                                            </p:attrNameLst>
                                          </p:cBhvr>
                                        </p:animRot>
                                      </p:childTnLst>
                                    </p:cTn>
                                  </p:par>
                                </p:childTnLst>
                              </p:cTn>
                            </p:par>
                            <p:par>
                              <p:cTn id="23" fill="hold">
                                <p:stCondLst>
                                  <p:cond delay="2000"/>
                                </p:stCondLst>
                                <p:childTnLst>
                                  <p:par>
                                    <p:cTn id="24" presetID="53" presetClass="entr" presetSubtype="16" fill="hold" grpId="0" nodeType="afterEffect">
                                      <p:stCondLst>
                                        <p:cond delay="0"/>
                                      </p:stCondLst>
                                      <p:iterate type="wd">
                                        <p:tmPct val="10000"/>
                                      </p:iterate>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2900"/>
                                </p:stCondLst>
                                <p:childTnLst>
                                  <p:par>
                                    <p:cTn id="30" presetID="42"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par>
                              <p:cTn id="35" fill="hold">
                                <p:stCondLst>
                                  <p:cond delay="3900"/>
                                </p:stCondLst>
                                <p:childTnLst>
                                  <p:par>
                                    <p:cTn id="36" presetID="2" presetClass="entr" presetSubtype="4" fill="hold" grpId="0" nodeType="afterEffect" p14:presetBounceEnd="60000">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14:bounceEnd="60000">
                                          <p:cBhvr additive="base">
                                            <p:cTn id="38" dur="5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0" repeatCount="indefinite" fill="hold" display="0">
                      <p:stCondLst>
                        <p:cond delay="indefinite"/>
                      </p:stCondLst>
                      <p:endCondLst>
                        <p:cond evt="onStopAudio" delay="0">
                          <p:tgtEl>
                            <p:sldTgt/>
                          </p:tgtEl>
                        </p:cond>
                      </p:endCondLst>
                    </p:cTn>
                    <p:tgtEl>
                      <p:spTgt spid="12"/>
                    </p:tgtEl>
                  </p:cMediaNode>
                </p:audio>
              </p:childTnLst>
            </p:cTn>
          </p:par>
        </p:tnLst>
        <p:bldLst>
          <p:bldP spid="8" grpId="0"/>
          <p:bldP spid="10" grpId="0"/>
          <p:bldP spid="11" grpId="0"/>
          <p:bldP spid="1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par>
                                    <p:cTn id="7" presetID="2" presetClass="entr" presetSubtype="2" fill="hold" nodeType="withEffect">
                                      <p:stCondLst>
                                        <p:cond delay="0"/>
                                      </p:stCondLst>
                                      <p:childTnLst>
                                        <p:set>
                                          <p:cBhvr>
                                            <p:cTn id="8" dur="1" fill="hold">
                                              <p:stCondLst>
                                                <p:cond delay="0"/>
                                              </p:stCondLst>
                                            </p:cTn>
                                            <p:tgtEl>
                                              <p:spTgt spid="16"/>
                                            </p:tgtEl>
                                            <p:attrNameLst>
                                              <p:attrName>style.visibility</p:attrName>
                                            </p:attrNameLst>
                                          </p:cBhvr>
                                          <p:to>
                                            <p:strVal val="visible"/>
                                          </p:to>
                                        </p:set>
                                        <p:anim calcmode="lin" valueType="num">
                                          <p:cBhvr additive="base">
                                            <p:cTn id="9" dur="500" fill="hold"/>
                                            <p:tgtEl>
                                              <p:spTgt spid="16"/>
                                            </p:tgtEl>
                                            <p:attrNameLst>
                                              <p:attrName>ppt_x</p:attrName>
                                            </p:attrNameLst>
                                          </p:cBhvr>
                                          <p:tavLst>
                                            <p:tav tm="0">
                                              <p:val>
                                                <p:strVal val="1+#ppt_w/2"/>
                                              </p:val>
                                            </p:tav>
                                            <p:tav tm="100000">
                                              <p:val>
                                                <p:strVal val="#ppt_x"/>
                                              </p:val>
                                            </p:tav>
                                          </p:tavLst>
                                        </p:anim>
                                        <p:anim calcmode="lin" valueType="num">
                                          <p:cBhvr additive="base">
                                            <p:cTn id="10" dur="500" fill="hold"/>
                                            <p:tgtEl>
                                              <p:spTgt spid="16"/>
                                            </p:tgtEl>
                                            <p:attrNameLst>
                                              <p:attrName>ppt_y</p:attrName>
                                            </p:attrNameLst>
                                          </p:cBhvr>
                                          <p:tavLst>
                                            <p:tav tm="0">
                                              <p:val>
                                                <p:strVal val="#ppt_y"/>
                                              </p:val>
                                            </p:tav>
                                            <p:tav tm="100000">
                                              <p:val>
                                                <p:strVal val="#ppt_y"/>
                                              </p:val>
                                            </p:tav>
                                          </p:tavLst>
                                        </p:anim>
                                      </p:childTnLst>
                                    </p:cTn>
                                  </p:par>
                                  <p:par>
                                    <p:cTn id="11" presetID="47" presetClass="entr" presetSubtype="0" fill="hold" nodeType="withEffect">
                                      <p:stCondLst>
                                        <p:cond delay="1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100"/>
                                </p:stCondLst>
                                <p:childTnLst>
                                  <p:par>
                                    <p:cTn id="17" presetID="56" presetClass="entr" presetSubtype="0" fill="hold" grpId="0" nodeType="afterEffect">
                                      <p:stCondLst>
                                        <p:cond delay="0"/>
                                      </p:stCondLst>
                                      <p:iterate type="lt">
                                        <p:tmPct val="6667"/>
                                      </p:iterate>
                                      <p:childTnLst>
                                        <p:set>
                                          <p:cBhvr>
                                            <p:cTn id="18" dur="1" fill="hold">
                                              <p:stCondLst>
                                                <p:cond delay="0"/>
                                              </p:stCondLst>
                                            </p:cTn>
                                            <p:tgtEl>
                                              <p:spTgt spid="11"/>
                                            </p:tgtEl>
                                            <p:attrNameLst>
                                              <p:attrName>style.visibility</p:attrName>
                                            </p:attrNameLst>
                                          </p:cBhvr>
                                          <p:to>
                                            <p:strVal val="visible"/>
                                          </p:to>
                                        </p:set>
                                        <p:anim by="(-#ppt_w*2)" calcmode="lin" valueType="num">
                                          <p:cBhvr rctx="PPT">
                                            <p:cTn id="19" dur="375" autoRev="1" fill="hold">
                                              <p:stCondLst>
                                                <p:cond delay="0"/>
                                              </p:stCondLst>
                                            </p:cTn>
                                            <p:tgtEl>
                                              <p:spTgt spid="11"/>
                                            </p:tgtEl>
                                            <p:attrNameLst>
                                              <p:attrName>ppt_w</p:attrName>
                                            </p:attrNameLst>
                                          </p:cBhvr>
                                        </p:anim>
                                        <p:anim by="(#ppt_w*0.50)" calcmode="lin" valueType="num">
                                          <p:cBhvr>
                                            <p:cTn id="20" dur="375" decel="50000" autoRev="1" fill="hold">
                                              <p:stCondLst>
                                                <p:cond delay="0"/>
                                              </p:stCondLst>
                                            </p:cTn>
                                            <p:tgtEl>
                                              <p:spTgt spid="11"/>
                                            </p:tgtEl>
                                            <p:attrNameLst>
                                              <p:attrName>ppt_x</p:attrName>
                                            </p:attrNameLst>
                                          </p:cBhvr>
                                        </p:anim>
                                        <p:anim from="(-#ppt_h/2)" to="(#ppt_y)" calcmode="lin" valueType="num">
                                          <p:cBhvr>
                                            <p:cTn id="21" dur="750" fill="hold">
                                              <p:stCondLst>
                                                <p:cond delay="0"/>
                                              </p:stCondLst>
                                            </p:cTn>
                                            <p:tgtEl>
                                              <p:spTgt spid="11"/>
                                            </p:tgtEl>
                                            <p:attrNameLst>
                                              <p:attrName>ppt_y</p:attrName>
                                            </p:attrNameLst>
                                          </p:cBhvr>
                                        </p:anim>
                                        <p:animRot by="21600000">
                                          <p:cBhvr>
                                            <p:cTn id="22" dur="750" fill="hold">
                                              <p:stCondLst>
                                                <p:cond delay="0"/>
                                              </p:stCondLst>
                                            </p:cTn>
                                            <p:tgtEl>
                                              <p:spTgt spid="11"/>
                                            </p:tgtEl>
                                            <p:attrNameLst>
                                              <p:attrName>r</p:attrName>
                                            </p:attrNameLst>
                                          </p:cBhvr>
                                        </p:animRot>
                                      </p:childTnLst>
                                    </p:cTn>
                                  </p:par>
                                </p:childTnLst>
                              </p:cTn>
                            </p:par>
                            <p:par>
                              <p:cTn id="23" fill="hold">
                                <p:stCondLst>
                                  <p:cond delay="2000"/>
                                </p:stCondLst>
                                <p:childTnLst>
                                  <p:par>
                                    <p:cTn id="24" presetID="53" presetClass="entr" presetSubtype="16" fill="hold" grpId="0" nodeType="afterEffect">
                                      <p:stCondLst>
                                        <p:cond delay="0"/>
                                      </p:stCondLst>
                                      <p:iterate type="wd">
                                        <p:tmPct val="10000"/>
                                      </p:iterate>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2900"/>
                                </p:stCondLst>
                                <p:childTnLst>
                                  <p:par>
                                    <p:cTn id="30" presetID="42"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par>
                              <p:cTn id="35" fill="hold">
                                <p:stCondLst>
                                  <p:cond delay="3900"/>
                                </p:stCondLst>
                                <p:childTnLst>
                                  <p:par>
                                    <p:cTn id="36" presetID="2" presetClass="entr" presetSubtype="4"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0" repeatCount="indefinite" fill="hold" display="0">
                      <p:stCondLst>
                        <p:cond delay="indefinite"/>
                      </p:stCondLst>
                      <p:endCondLst>
                        <p:cond evt="onStopAudio" delay="0">
                          <p:tgtEl>
                            <p:sldTgt/>
                          </p:tgtEl>
                        </p:cond>
                      </p:endCondLst>
                    </p:cTn>
                    <p:tgtEl>
                      <p:spTgt spid="12"/>
                    </p:tgtEl>
                  </p:cMediaNode>
                </p:audio>
              </p:childTnLst>
            </p:cTn>
          </p:par>
        </p:tnLst>
        <p:bldLst>
          <p:bldP spid="8" grpId="0"/>
          <p:bldP spid="10" grpId="0"/>
          <p:bldP spid="11" grpId="0"/>
          <p:bldP spid="14"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5">
            <a:extLst>
              <a:ext uri="{FF2B5EF4-FFF2-40B4-BE49-F238E27FC236}">
                <a16:creationId xmlns:a16="http://schemas.microsoft.com/office/drawing/2014/main" id="{20C85D94-6039-4A3B-A607-BBFD602E762C}"/>
              </a:ext>
            </a:extLst>
          </p:cNvPr>
          <p:cNvPicPr>
            <a:picLocks noChangeAspect="1"/>
          </p:cNvPicPr>
          <p:nvPr/>
        </p:nvPicPr>
        <p:blipFill rotWithShape="1">
          <a:blip r:embed="rId6">
            <a:extLst>
              <a:ext uri="{28A0092B-C50C-407E-A947-70E740481C1C}">
                <a14:useLocalDpi xmlns:a14="http://schemas.microsoft.com/office/drawing/2010/main" val="0"/>
              </a:ext>
            </a:extLst>
          </a:blip>
          <a:srcRect t="4436"/>
          <a:stretch/>
        </p:blipFill>
        <p:spPr>
          <a:xfrm>
            <a:off x="-13806" y="-1"/>
            <a:ext cx="3577694" cy="5128523"/>
          </a:xfrm>
          <a:prstGeom prst="rect">
            <a:avLst/>
          </a:prstGeom>
        </p:spPr>
      </p:pic>
      <p:sp>
        <p:nvSpPr>
          <p:cNvPr id="16" name="菱形 15">
            <a:extLst>
              <a:ext uri="{FF2B5EF4-FFF2-40B4-BE49-F238E27FC236}">
                <a16:creationId xmlns:a16="http://schemas.microsoft.com/office/drawing/2014/main" id="{0524141E-8BF5-4B7A-8459-D98074803B7D}"/>
              </a:ext>
            </a:extLst>
          </p:cNvPr>
          <p:cNvSpPr/>
          <p:nvPr/>
        </p:nvSpPr>
        <p:spPr>
          <a:xfrm>
            <a:off x="2635106" y="1589691"/>
            <a:ext cx="1869899" cy="1869899"/>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4">
            <a:extLst>
              <a:ext uri="{FF2B5EF4-FFF2-40B4-BE49-F238E27FC236}">
                <a16:creationId xmlns:a16="http://schemas.microsoft.com/office/drawing/2014/main" id="{1852C3B2-20A5-4A91-B617-BCB30553C2D6}"/>
              </a:ext>
            </a:extLst>
          </p:cNvPr>
          <p:cNvSpPr txBox="1"/>
          <p:nvPr/>
        </p:nvSpPr>
        <p:spPr bwMode="auto">
          <a:xfrm>
            <a:off x="3117047" y="2156231"/>
            <a:ext cx="906017" cy="461665"/>
          </a:xfrm>
          <a:prstGeom prst="rect">
            <a:avLst/>
          </a:prstGeom>
          <a:noFill/>
        </p:spPr>
        <p:txBody>
          <a:bodyPr wrap="none">
            <a:spAutoFit/>
          </a:bodyPr>
          <a:lstStyle/>
          <a:p>
            <a:pPr fontAlgn="auto">
              <a:spcBef>
                <a:spcPts val="0"/>
              </a:spcBef>
              <a:spcAft>
                <a:spcPts val="0"/>
              </a:spcAft>
              <a:defRPr/>
            </a:pPr>
            <a:r>
              <a:rPr lang="zh-CN" altLang="en-US" sz="2400" kern="0" spc="-150" noProof="1">
                <a:ln w="1905">
                  <a:noFill/>
                </a:ln>
                <a:solidFill>
                  <a:schemeClr val="bg1"/>
                </a:solidFill>
                <a:latin typeface="方正大黑简体" panose="02010601030101010101" pitchFamily="65" charset="-122"/>
                <a:ea typeface="方正大黑简体" panose="02010601030101010101" pitchFamily="65" charset="-122"/>
              </a:rPr>
              <a:t>目  录</a:t>
            </a:r>
          </a:p>
        </p:txBody>
      </p:sp>
      <p:sp>
        <p:nvSpPr>
          <p:cNvPr id="18" name="TextBox 5">
            <a:extLst>
              <a:ext uri="{FF2B5EF4-FFF2-40B4-BE49-F238E27FC236}">
                <a16:creationId xmlns:a16="http://schemas.microsoft.com/office/drawing/2014/main" id="{3239511C-D865-4F85-B989-B3541D2FEBA8}"/>
              </a:ext>
            </a:extLst>
          </p:cNvPr>
          <p:cNvSpPr txBox="1">
            <a:spLocks noChangeArrowheads="1"/>
          </p:cNvSpPr>
          <p:nvPr/>
        </p:nvSpPr>
        <p:spPr bwMode="auto">
          <a:xfrm>
            <a:off x="3074081" y="2631478"/>
            <a:ext cx="1009635" cy="276999"/>
          </a:xfrm>
          <a:prstGeom prst="rect">
            <a:avLst/>
          </a:prstGeom>
          <a:noFill/>
          <a:ln w="9525">
            <a:noFill/>
            <a:miter lim="800000"/>
            <a:headEnd/>
            <a:tailEnd/>
          </a:ln>
        </p:spPr>
        <p:txBody>
          <a:bodyPr wrap="none">
            <a:spAutoFit/>
          </a:bodyPr>
          <a:lstStyle/>
          <a:p>
            <a:pPr algn="ctr"/>
            <a:r>
              <a:rPr lang="en-US" altLang="zh-CN" sz="1200" dirty="0">
                <a:solidFill>
                  <a:schemeClr val="bg1"/>
                </a:solidFill>
                <a:latin typeface="微软雅黑" pitchFamily="34" charset="-122"/>
                <a:ea typeface="微软雅黑" pitchFamily="34" charset="-122"/>
              </a:rPr>
              <a:t>CONTENTS</a:t>
            </a:r>
            <a:endParaRPr lang="zh-CN" altLang="en-US" sz="1200" dirty="0">
              <a:solidFill>
                <a:schemeClr val="bg1"/>
              </a:solidFill>
              <a:latin typeface="微软雅黑" pitchFamily="34" charset="-122"/>
              <a:ea typeface="微软雅黑" pitchFamily="34" charset="-122"/>
            </a:endParaRPr>
          </a:p>
        </p:txBody>
      </p:sp>
      <p:sp>
        <p:nvSpPr>
          <p:cNvPr id="19" name="菱形 18">
            <a:extLst>
              <a:ext uri="{FF2B5EF4-FFF2-40B4-BE49-F238E27FC236}">
                <a16:creationId xmlns:a16="http://schemas.microsoft.com/office/drawing/2014/main" id="{C3AA5306-3649-407A-AC18-4DA780226A04}"/>
              </a:ext>
            </a:extLst>
          </p:cNvPr>
          <p:cNvSpPr/>
          <p:nvPr/>
        </p:nvSpPr>
        <p:spPr>
          <a:xfrm>
            <a:off x="3970369" y="1528428"/>
            <a:ext cx="745647" cy="74564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菱形 19">
            <a:extLst>
              <a:ext uri="{FF2B5EF4-FFF2-40B4-BE49-F238E27FC236}">
                <a16:creationId xmlns:a16="http://schemas.microsoft.com/office/drawing/2014/main" id="{E5CAC753-0052-402F-9067-A23FE655050C}"/>
              </a:ext>
            </a:extLst>
          </p:cNvPr>
          <p:cNvSpPr/>
          <p:nvPr/>
        </p:nvSpPr>
        <p:spPr>
          <a:xfrm>
            <a:off x="4242757" y="2668073"/>
            <a:ext cx="435538" cy="435538"/>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PA_淘宝店chenying0907 15">
            <a:extLst>
              <a:ext uri="{FF2B5EF4-FFF2-40B4-BE49-F238E27FC236}">
                <a16:creationId xmlns:a16="http://schemas.microsoft.com/office/drawing/2014/main" id="{77D7AA9B-90E5-4A15-A820-5FDC406F3F6A}"/>
              </a:ext>
            </a:extLst>
          </p:cNvPr>
          <p:cNvGrpSpPr/>
          <p:nvPr>
            <p:custDataLst>
              <p:tags r:id="rId1"/>
            </p:custDataLst>
          </p:nvPr>
        </p:nvGrpSpPr>
        <p:grpSpPr>
          <a:xfrm>
            <a:off x="5324987" y="1022306"/>
            <a:ext cx="2955425" cy="639396"/>
            <a:chOff x="1407886" y="3126049"/>
            <a:chExt cx="3940567" cy="852528"/>
          </a:xfrm>
        </p:grpSpPr>
        <p:sp>
          <p:nvSpPr>
            <p:cNvPr id="22" name="淘宝店chenying0907 16">
              <a:extLst>
                <a:ext uri="{FF2B5EF4-FFF2-40B4-BE49-F238E27FC236}">
                  <a16:creationId xmlns:a16="http://schemas.microsoft.com/office/drawing/2014/main" id="{2B082278-6ACE-4A58-B8F4-202214AEFECC}"/>
                </a:ext>
              </a:extLst>
            </p:cNvPr>
            <p:cNvSpPr/>
            <p:nvPr/>
          </p:nvSpPr>
          <p:spPr>
            <a:xfrm>
              <a:off x="1407886" y="3150431"/>
              <a:ext cx="769257" cy="769257"/>
            </a:xfrm>
            <a:prstGeom prst="rect">
              <a:avLst/>
            </a:prstGeom>
            <a:solidFill>
              <a:schemeClr val="accent2"/>
            </a:solidFill>
            <a:ln w="12700" cap="flat" cmpd="sng" algn="ctr">
              <a:noFill/>
              <a:prstDash val="solid"/>
              <a:miter lim="800000"/>
            </a:ln>
            <a:effectLst/>
          </p:spPr>
          <p:txBody>
            <a:bodyPr rtlCol="0" anchor="ctr"/>
            <a:lstStyle/>
            <a:p>
              <a:pPr algn="ctr" defTabSz="685800">
                <a:defRPr/>
              </a:pPr>
              <a:r>
                <a:rPr lang="en-US" altLang="zh-CN" sz="2000" kern="0" dirty="0">
                  <a:solidFill>
                    <a:prstClr val="white"/>
                  </a:solidFill>
                  <a:latin typeface="华文细黑" panose="02010600040101010101" pitchFamily="2" charset="-122"/>
                  <a:ea typeface="华文细黑" panose="02010600040101010101" pitchFamily="2" charset="-122"/>
                </a:rPr>
                <a:t>01</a:t>
              </a:r>
              <a:endParaRPr lang="zh-CN" altLang="en-US" sz="2000" kern="0" dirty="0">
                <a:solidFill>
                  <a:prstClr val="white"/>
                </a:solidFill>
                <a:latin typeface="华文细黑" panose="02010600040101010101" pitchFamily="2" charset="-122"/>
                <a:ea typeface="华文细黑" panose="02010600040101010101" pitchFamily="2" charset="-122"/>
              </a:endParaRPr>
            </a:p>
          </p:txBody>
        </p:sp>
        <p:sp>
          <p:nvSpPr>
            <p:cNvPr id="23" name="淘宝店chenying0907 17">
              <a:extLst>
                <a:ext uri="{FF2B5EF4-FFF2-40B4-BE49-F238E27FC236}">
                  <a16:creationId xmlns:a16="http://schemas.microsoft.com/office/drawing/2014/main" id="{962930C6-7711-4578-82E7-ADF2335293CC}"/>
                </a:ext>
              </a:extLst>
            </p:cNvPr>
            <p:cNvSpPr txBox="1"/>
            <p:nvPr/>
          </p:nvSpPr>
          <p:spPr>
            <a:xfrm>
              <a:off x="2273321" y="3126049"/>
              <a:ext cx="3075132" cy="533480"/>
            </a:xfrm>
            <a:prstGeom prst="rect">
              <a:avLst/>
            </a:prstGeom>
            <a:noFill/>
          </p:spPr>
          <p:txBody>
            <a:bodyPr wrap="square" rtlCol="0">
              <a:spAutoFit/>
            </a:bodyPr>
            <a:lstStyle/>
            <a:p>
              <a:pPr>
                <a:buNone/>
              </a:pPr>
              <a:r>
                <a:rPr lang="zh-CN" altLang="en-US" sz="2000" dirty="0">
                  <a:solidFill>
                    <a:schemeClr val="accent2"/>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淘宝店chenying0907 18">
              <a:extLst>
                <a:ext uri="{FF2B5EF4-FFF2-40B4-BE49-F238E27FC236}">
                  <a16:creationId xmlns:a16="http://schemas.microsoft.com/office/drawing/2014/main" id="{0BAA2E53-F6A7-495E-A870-69198B903EB2}"/>
                </a:ext>
              </a:extLst>
            </p:cNvPr>
            <p:cNvSpPr/>
            <p:nvPr/>
          </p:nvSpPr>
          <p:spPr>
            <a:xfrm>
              <a:off x="2365483" y="3629764"/>
              <a:ext cx="2192520" cy="348813"/>
            </a:xfrm>
            <a:prstGeom prst="rect">
              <a:avLst/>
            </a:prstGeom>
          </p:spPr>
          <p:txBody>
            <a:bodyPr wrap="square">
              <a:spAutoFit/>
            </a:bodyPr>
            <a:lstStyle/>
            <a:p>
              <a:pPr algn="dist" defTabSz="685800">
                <a:defRPr/>
              </a:pPr>
              <a:r>
                <a:rPr lang="en-US" altLang="zh-CN" sz="1050" kern="0" dirty="0">
                  <a:solidFill>
                    <a:srgbClr val="E7E6E6">
                      <a:lumMod val="50000"/>
                    </a:srgbClr>
                  </a:solidFill>
                  <a:latin typeface="华文细黑" panose="02010600040101010101" pitchFamily="2" charset="-122"/>
                  <a:ea typeface="华文细黑" panose="02010600040101010101" pitchFamily="2" charset="-122"/>
                  <a:cs typeface="Arial" panose="020B0604020202020204" pitchFamily="34" charset="0"/>
                </a:rPr>
                <a:t>Add your the title</a:t>
              </a:r>
            </a:p>
          </p:txBody>
        </p:sp>
      </p:grpSp>
      <p:grpSp>
        <p:nvGrpSpPr>
          <p:cNvPr id="25" name="PA_淘宝店chenying0907 19">
            <a:extLst>
              <a:ext uri="{FF2B5EF4-FFF2-40B4-BE49-F238E27FC236}">
                <a16:creationId xmlns:a16="http://schemas.microsoft.com/office/drawing/2014/main" id="{A536F8D9-55EE-4C4F-9E64-BB6641C37612}"/>
              </a:ext>
            </a:extLst>
          </p:cNvPr>
          <p:cNvGrpSpPr/>
          <p:nvPr>
            <p:custDataLst>
              <p:tags r:id="rId2"/>
            </p:custDataLst>
          </p:nvPr>
        </p:nvGrpSpPr>
        <p:grpSpPr>
          <a:xfrm>
            <a:off x="5324987" y="1861175"/>
            <a:ext cx="2955425" cy="639396"/>
            <a:chOff x="1407886" y="3126049"/>
            <a:chExt cx="3940567" cy="852528"/>
          </a:xfrm>
        </p:grpSpPr>
        <p:sp>
          <p:nvSpPr>
            <p:cNvPr id="26" name="淘宝店chenying0907 20">
              <a:extLst>
                <a:ext uri="{FF2B5EF4-FFF2-40B4-BE49-F238E27FC236}">
                  <a16:creationId xmlns:a16="http://schemas.microsoft.com/office/drawing/2014/main" id="{0ADAF795-AB40-4494-9A6F-9E0D0EF5470A}"/>
                </a:ext>
              </a:extLst>
            </p:cNvPr>
            <p:cNvSpPr/>
            <p:nvPr/>
          </p:nvSpPr>
          <p:spPr>
            <a:xfrm>
              <a:off x="1407886" y="3150431"/>
              <a:ext cx="769257" cy="769257"/>
            </a:xfrm>
            <a:prstGeom prst="rect">
              <a:avLst/>
            </a:prstGeom>
            <a:solidFill>
              <a:schemeClr val="accent1"/>
            </a:solidFill>
            <a:ln w="12700" cap="flat" cmpd="sng" algn="ctr">
              <a:noFill/>
              <a:prstDash val="solid"/>
              <a:miter lim="800000"/>
            </a:ln>
            <a:effectLst/>
          </p:spPr>
          <p:txBody>
            <a:bodyPr rtlCol="0" anchor="ctr"/>
            <a:lstStyle/>
            <a:p>
              <a:pPr algn="ctr" defTabSz="685800">
                <a:defRPr/>
              </a:pPr>
              <a:r>
                <a:rPr lang="en-US" altLang="zh-CN" sz="2000" kern="0" dirty="0">
                  <a:solidFill>
                    <a:prstClr val="white"/>
                  </a:solidFill>
                  <a:latin typeface="华文细黑" panose="02010600040101010101" pitchFamily="2" charset="-122"/>
                  <a:ea typeface="华文细黑" panose="02010600040101010101" pitchFamily="2" charset="-122"/>
                </a:rPr>
                <a:t>02</a:t>
              </a:r>
              <a:endParaRPr lang="zh-CN" altLang="en-US" sz="2000" kern="0" dirty="0">
                <a:solidFill>
                  <a:prstClr val="white"/>
                </a:solidFill>
                <a:latin typeface="华文细黑" panose="02010600040101010101" pitchFamily="2" charset="-122"/>
                <a:ea typeface="华文细黑" panose="02010600040101010101" pitchFamily="2" charset="-122"/>
              </a:endParaRPr>
            </a:p>
          </p:txBody>
        </p:sp>
        <p:sp>
          <p:nvSpPr>
            <p:cNvPr id="27" name="淘宝店chenying0907 21">
              <a:extLst>
                <a:ext uri="{FF2B5EF4-FFF2-40B4-BE49-F238E27FC236}">
                  <a16:creationId xmlns:a16="http://schemas.microsoft.com/office/drawing/2014/main" id="{F0892C94-F653-4333-9F8C-A866ACB1A6B5}"/>
                </a:ext>
              </a:extLst>
            </p:cNvPr>
            <p:cNvSpPr txBox="1"/>
            <p:nvPr/>
          </p:nvSpPr>
          <p:spPr>
            <a:xfrm>
              <a:off x="2273321" y="3126049"/>
              <a:ext cx="3075132" cy="533480"/>
            </a:xfrm>
            <a:prstGeom prst="rect">
              <a:avLst/>
            </a:prstGeom>
            <a:noFill/>
          </p:spPr>
          <p:txBody>
            <a:bodyPr wrap="square" rtlCol="0">
              <a:spAutoFit/>
            </a:bodyPr>
            <a:lstStyle/>
            <a:p>
              <a:pPr lvl="0">
                <a:buNone/>
              </a:pPr>
              <a:r>
                <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淘宝店chenying0907 22">
              <a:extLst>
                <a:ext uri="{FF2B5EF4-FFF2-40B4-BE49-F238E27FC236}">
                  <a16:creationId xmlns:a16="http://schemas.microsoft.com/office/drawing/2014/main" id="{F4682CF1-24D6-4DCF-A4CE-82450725FF03}"/>
                </a:ext>
              </a:extLst>
            </p:cNvPr>
            <p:cNvSpPr/>
            <p:nvPr/>
          </p:nvSpPr>
          <p:spPr>
            <a:xfrm>
              <a:off x="2365483" y="3629764"/>
              <a:ext cx="2117143" cy="348813"/>
            </a:xfrm>
            <a:prstGeom prst="rect">
              <a:avLst/>
            </a:prstGeom>
          </p:spPr>
          <p:txBody>
            <a:bodyPr wrap="square">
              <a:spAutoFit/>
            </a:bodyPr>
            <a:lstStyle/>
            <a:p>
              <a:pPr algn="dist" defTabSz="685800">
                <a:defRPr/>
              </a:pPr>
              <a:r>
                <a:rPr lang="en-US" altLang="zh-CN" sz="1050" kern="0" dirty="0">
                  <a:solidFill>
                    <a:srgbClr val="E7E6E6">
                      <a:lumMod val="50000"/>
                    </a:srgbClr>
                  </a:solidFill>
                  <a:latin typeface="华文细黑" panose="02010600040101010101" pitchFamily="2" charset="-122"/>
                  <a:ea typeface="华文细黑" panose="02010600040101010101" pitchFamily="2" charset="-122"/>
                  <a:cs typeface="Arial" panose="020B0604020202020204" pitchFamily="34" charset="0"/>
                </a:rPr>
                <a:t>Add your the title</a:t>
              </a:r>
            </a:p>
          </p:txBody>
        </p:sp>
      </p:grpSp>
      <p:grpSp>
        <p:nvGrpSpPr>
          <p:cNvPr id="29" name="PA_淘宝店chenying0907 23">
            <a:extLst>
              <a:ext uri="{FF2B5EF4-FFF2-40B4-BE49-F238E27FC236}">
                <a16:creationId xmlns:a16="http://schemas.microsoft.com/office/drawing/2014/main" id="{FAA0797C-FA7F-49BD-86BC-498DCABA4364}"/>
              </a:ext>
            </a:extLst>
          </p:cNvPr>
          <p:cNvGrpSpPr/>
          <p:nvPr>
            <p:custDataLst>
              <p:tags r:id="rId3"/>
            </p:custDataLst>
          </p:nvPr>
        </p:nvGrpSpPr>
        <p:grpSpPr>
          <a:xfrm>
            <a:off x="5324987" y="2700044"/>
            <a:ext cx="2955425" cy="630930"/>
            <a:chOff x="1407886" y="3126049"/>
            <a:chExt cx="3940567" cy="841241"/>
          </a:xfrm>
        </p:grpSpPr>
        <p:sp>
          <p:nvSpPr>
            <p:cNvPr id="30" name="淘宝店chenying0907 24">
              <a:extLst>
                <a:ext uri="{FF2B5EF4-FFF2-40B4-BE49-F238E27FC236}">
                  <a16:creationId xmlns:a16="http://schemas.microsoft.com/office/drawing/2014/main" id="{FB069AF2-9D53-4779-8D18-A34884B30C21}"/>
                </a:ext>
              </a:extLst>
            </p:cNvPr>
            <p:cNvSpPr/>
            <p:nvPr/>
          </p:nvSpPr>
          <p:spPr>
            <a:xfrm>
              <a:off x="1407886" y="3150431"/>
              <a:ext cx="769257" cy="769257"/>
            </a:xfrm>
            <a:prstGeom prst="rect">
              <a:avLst/>
            </a:prstGeom>
            <a:solidFill>
              <a:schemeClr val="accent1"/>
            </a:solidFill>
            <a:ln w="12700" cap="flat" cmpd="sng" algn="ctr">
              <a:noFill/>
              <a:prstDash val="solid"/>
              <a:miter lim="800000"/>
            </a:ln>
            <a:effectLst/>
          </p:spPr>
          <p:txBody>
            <a:bodyPr rtlCol="0" anchor="ctr"/>
            <a:lstStyle/>
            <a:p>
              <a:pPr algn="ctr" defTabSz="685800">
                <a:defRPr/>
              </a:pPr>
              <a:r>
                <a:rPr lang="en-US" altLang="zh-CN" sz="2000" kern="0" dirty="0">
                  <a:solidFill>
                    <a:prstClr val="white"/>
                  </a:solidFill>
                  <a:latin typeface="华文细黑" panose="02010600040101010101" pitchFamily="2" charset="-122"/>
                  <a:ea typeface="华文细黑" panose="02010600040101010101" pitchFamily="2" charset="-122"/>
                </a:rPr>
                <a:t>03</a:t>
              </a:r>
              <a:endParaRPr lang="zh-CN" altLang="en-US" sz="2000" kern="0" dirty="0">
                <a:solidFill>
                  <a:prstClr val="white"/>
                </a:solidFill>
                <a:latin typeface="华文细黑" panose="02010600040101010101" pitchFamily="2" charset="-122"/>
                <a:ea typeface="华文细黑" panose="02010600040101010101" pitchFamily="2" charset="-122"/>
              </a:endParaRPr>
            </a:p>
          </p:txBody>
        </p:sp>
        <p:sp>
          <p:nvSpPr>
            <p:cNvPr id="31" name="淘宝店chenying0907 25">
              <a:extLst>
                <a:ext uri="{FF2B5EF4-FFF2-40B4-BE49-F238E27FC236}">
                  <a16:creationId xmlns:a16="http://schemas.microsoft.com/office/drawing/2014/main" id="{782B55D5-3269-40F2-8A59-F36AACA1E3B3}"/>
                </a:ext>
              </a:extLst>
            </p:cNvPr>
            <p:cNvSpPr txBox="1"/>
            <p:nvPr/>
          </p:nvSpPr>
          <p:spPr>
            <a:xfrm>
              <a:off x="2273321" y="3126049"/>
              <a:ext cx="3075132" cy="533481"/>
            </a:xfrm>
            <a:prstGeom prst="rect">
              <a:avLst/>
            </a:prstGeom>
            <a:noFill/>
          </p:spPr>
          <p:txBody>
            <a:bodyPr wrap="square" rtlCol="0">
              <a:spAutoFit/>
            </a:bodyPr>
            <a:lstStyle/>
            <a:p>
              <a:pPr lvl="0">
                <a:buNone/>
              </a:pPr>
              <a:r>
                <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淘宝店chenying0907 26">
              <a:extLst>
                <a:ext uri="{FF2B5EF4-FFF2-40B4-BE49-F238E27FC236}">
                  <a16:creationId xmlns:a16="http://schemas.microsoft.com/office/drawing/2014/main" id="{EF3D51D1-D216-4D3B-9649-76529E2B183B}"/>
                </a:ext>
              </a:extLst>
            </p:cNvPr>
            <p:cNvSpPr/>
            <p:nvPr/>
          </p:nvSpPr>
          <p:spPr>
            <a:xfrm>
              <a:off x="2365483" y="3618478"/>
              <a:ext cx="2192520" cy="348812"/>
            </a:xfrm>
            <a:prstGeom prst="rect">
              <a:avLst/>
            </a:prstGeom>
          </p:spPr>
          <p:txBody>
            <a:bodyPr wrap="square">
              <a:spAutoFit/>
            </a:bodyPr>
            <a:lstStyle/>
            <a:p>
              <a:pPr algn="dist" defTabSz="685800">
                <a:defRPr/>
              </a:pPr>
              <a:r>
                <a:rPr lang="en-US" altLang="zh-CN" sz="1050" kern="0" dirty="0">
                  <a:solidFill>
                    <a:srgbClr val="E7E6E6">
                      <a:lumMod val="50000"/>
                    </a:srgbClr>
                  </a:solidFill>
                  <a:latin typeface="华文细黑" panose="02010600040101010101" pitchFamily="2" charset="-122"/>
                  <a:ea typeface="华文细黑" panose="02010600040101010101" pitchFamily="2" charset="-122"/>
                  <a:cs typeface="Arial" panose="020B0604020202020204" pitchFamily="34" charset="0"/>
                </a:rPr>
                <a:t>Add your the title</a:t>
              </a:r>
            </a:p>
          </p:txBody>
        </p:sp>
      </p:grpSp>
      <p:grpSp>
        <p:nvGrpSpPr>
          <p:cNvPr id="33" name="PA_淘宝店chenying0907 27">
            <a:extLst>
              <a:ext uri="{FF2B5EF4-FFF2-40B4-BE49-F238E27FC236}">
                <a16:creationId xmlns:a16="http://schemas.microsoft.com/office/drawing/2014/main" id="{A8462131-A9F9-49EF-A220-B4859381F2BC}"/>
              </a:ext>
            </a:extLst>
          </p:cNvPr>
          <p:cNvGrpSpPr/>
          <p:nvPr>
            <p:custDataLst>
              <p:tags r:id="rId4"/>
            </p:custDataLst>
          </p:nvPr>
        </p:nvGrpSpPr>
        <p:grpSpPr>
          <a:xfrm>
            <a:off x="5324987" y="3561794"/>
            <a:ext cx="2955425" cy="630930"/>
            <a:chOff x="1407886" y="3126049"/>
            <a:chExt cx="3940567" cy="841241"/>
          </a:xfrm>
        </p:grpSpPr>
        <p:sp>
          <p:nvSpPr>
            <p:cNvPr id="34" name="淘宝店chenying0907 28">
              <a:extLst>
                <a:ext uri="{FF2B5EF4-FFF2-40B4-BE49-F238E27FC236}">
                  <a16:creationId xmlns:a16="http://schemas.microsoft.com/office/drawing/2014/main" id="{566828DD-149F-494E-8EB5-57F7CA14507F}"/>
                </a:ext>
              </a:extLst>
            </p:cNvPr>
            <p:cNvSpPr/>
            <p:nvPr/>
          </p:nvSpPr>
          <p:spPr>
            <a:xfrm>
              <a:off x="1407886" y="3150431"/>
              <a:ext cx="769257" cy="769257"/>
            </a:xfrm>
            <a:prstGeom prst="rect">
              <a:avLst/>
            </a:prstGeom>
            <a:solidFill>
              <a:schemeClr val="accent2"/>
            </a:solidFill>
            <a:ln w="12700" cap="flat" cmpd="sng" algn="ctr">
              <a:noFill/>
              <a:prstDash val="solid"/>
              <a:miter lim="800000"/>
            </a:ln>
            <a:effectLst/>
          </p:spPr>
          <p:txBody>
            <a:bodyPr rtlCol="0" anchor="ctr"/>
            <a:lstStyle/>
            <a:p>
              <a:pPr algn="ctr" defTabSz="685800">
                <a:defRPr/>
              </a:pPr>
              <a:r>
                <a:rPr lang="en-US" altLang="zh-CN" sz="2000" kern="0" dirty="0">
                  <a:solidFill>
                    <a:prstClr val="white"/>
                  </a:solidFill>
                  <a:latin typeface="华文细黑" panose="02010600040101010101" pitchFamily="2" charset="-122"/>
                  <a:ea typeface="华文细黑" panose="02010600040101010101" pitchFamily="2" charset="-122"/>
                </a:rPr>
                <a:t>04</a:t>
              </a:r>
              <a:endParaRPr lang="zh-CN" altLang="en-US" sz="2000" kern="0" dirty="0">
                <a:solidFill>
                  <a:prstClr val="white"/>
                </a:solidFill>
                <a:latin typeface="华文细黑" panose="02010600040101010101" pitchFamily="2" charset="-122"/>
                <a:ea typeface="华文细黑" panose="02010600040101010101" pitchFamily="2" charset="-122"/>
              </a:endParaRPr>
            </a:p>
          </p:txBody>
        </p:sp>
        <p:sp>
          <p:nvSpPr>
            <p:cNvPr id="35" name="淘宝店chenying0907 29">
              <a:extLst>
                <a:ext uri="{FF2B5EF4-FFF2-40B4-BE49-F238E27FC236}">
                  <a16:creationId xmlns:a16="http://schemas.microsoft.com/office/drawing/2014/main" id="{55AF8CAD-D6B8-4135-8554-88EFA4A68161}"/>
                </a:ext>
              </a:extLst>
            </p:cNvPr>
            <p:cNvSpPr txBox="1"/>
            <p:nvPr/>
          </p:nvSpPr>
          <p:spPr>
            <a:xfrm>
              <a:off x="2273321" y="3126049"/>
              <a:ext cx="3075132" cy="533481"/>
            </a:xfrm>
            <a:prstGeom prst="rect">
              <a:avLst/>
            </a:prstGeom>
            <a:noFill/>
          </p:spPr>
          <p:txBody>
            <a:bodyPr wrap="square" rtlCol="0">
              <a:spAutoFit/>
            </a:bodyPr>
            <a:lstStyle/>
            <a:p>
              <a:pPr lvl="0">
                <a:buNone/>
              </a:pPr>
              <a:r>
                <a:rPr lang="zh-CN" altLang="en-US" sz="2000" dirty="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淘宝店chenying0907 30">
              <a:extLst>
                <a:ext uri="{FF2B5EF4-FFF2-40B4-BE49-F238E27FC236}">
                  <a16:creationId xmlns:a16="http://schemas.microsoft.com/office/drawing/2014/main" id="{52AE832B-13A8-4E17-B3BB-F387796287B7}"/>
                </a:ext>
              </a:extLst>
            </p:cNvPr>
            <p:cNvSpPr/>
            <p:nvPr/>
          </p:nvSpPr>
          <p:spPr>
            <a:xfrm>
              <a:off x="2365483" y="3618478"/>
              <a:ext cx="2117143" cy="348812"/>
            </a:xfrm>
            <a:prstGeom prst="rect">
              <a:avLst/>
            </a:prstGeom>
          </p:spPr>
          <p:txBody>
            <a:bodyPr wrap="square">
              <a:spAutoFit/>
            </a:bodyPr>
            <a:lstStyle/>
            <a:p>
              <a:pPr algn="dist" defTabSz="685800">
                <a:defRPr/>
              </a:pPr>
              <a:r>
                <a:rPr lang="en-US" altLang="zh-CN" sz="1050" kern="0" dirty="0">
                  <a:solidFill>
                    <a:srgbClr val="E7E6E6">
                      <a:lumMod val="50000"/>
                    </a:srgbClr>
                  </a:solidFill>
                  <a:latin typeface="华文细黑" panose="02010600040101010101" pitchFamily="2" charset="-122"/>
                  <a:ea typeface="华文细黑" panose="02010600040101010101" pitchFamily="2" charset="-122"/>
                  <a:cs typeface="Arial" panose="020B0604020202020204" pitchFamily="34" charset="0"/>
                </a:rPr>
                <a:t>Add your the title</a:t>
              </a:r>
            </a:p>
          </p:txBody>
        </p:sp>
      </p:grpSp>
    </p:spTree>
    <p:extLst>
      <p:ext uri="{BB962C8B-B14F-4D97-AF65-F5344CB8AC3E}">
        <p14:creationId xmlns:p14="http://schemas.microsoft.com/office/powerpoint/2010/main" val="8333617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anim calcmode="lin" valueType="num">
                                      <p:cBhvr>
                                        <p:cTn id="16" dur="500" fill="hold"/>
                                        <p:tgtEl>
                                          <p:spTgt spid="17"/>
                                        </p:tgtEl>
                                        <p:attrNameLst>
                                          <p:attrName>ppt_x</p:attrName>
                                        </p:attrNameLst>
                                      </p:cBhvr>
                                      <p:tavLst>
                                        <p:tav tm="0">
                                          <p:val>
                                            <p:strVal val="#ppt_x"/>
                                          </p:val>
                                        </p:tav>
                                        <p:tav tm="100000">
                                          <p:val>
                                            <p:strVal val="#ppt_x"/>
                                          </p:val>
                                        </p:tav>
                                      </p:tavLst>
                                    </p:anim>
                                    <p:anim calcmode="lin" valueType="num">
                                      <p:cBhvr>
                                        <p:cTn id="17" dur="500" fill="hold"/>
                                        <p:tgtEl>
                                          <p:spTgt spid="17"/>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50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anim calcmode="lin" valueType="num">
                                      <p:cBhvr>
                                        <p:cTn id="21" dur="500" fill="hold"/>
                                        <p:tgtEl>
                                          <p:spTgt spid="18"/>
                                        </p:tgtEl>
                                        <p:attrNameLst>
                                          <p:attrName>ppt_x</p:attrName>
                                        </p:attrNameLst>
                                      </p:cBhvr>
                                      <p:tavLst>
                                        <p:tav tm="0">
                                          <p:val>
                                            <p:strVal val="#ppt_x"/>
                                          </p:val>
                                        </p:tav>
                                        <p:tav tm="100000">
                                          <p:val>
                                            <p:strVal val="#ppt_x"/>
                                          </p:val>
                                        </p:tav>
                                      </p:tavLst>
                                    </p:anim>
                                    <p:anim calcmode="lin" valueType="num">
                                      <p:cBhvr>
                                        <p:cTn id="22" dur="500" fill="hold"/>
                                        <p:tgtEl>
                                          <p:spTgt spid="18"/>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nodeType="withEffect">
                                  <p:stCondLst>
                                    <p:cond delay="15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nodeType="withEffect">
                                  <p:stCondLst>
                                    <p:cond delay="18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nodeType="withEffect">
                                  <p:stCondLst>
                                    <p:cond delay="210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par>
                                <p:cTn id="38" presetID="10" presetClass="entr" presetSubtype="0" fill="hold" nodeType="withEffect">
                                  <p:stCondLst>
                                    <p:cond delay="240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animBg="1"/>
      <p:bldP spid="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3F3AD20-5FED-4414-A951-8EFC752BDBC4}"/>
              </a:ext>
            </a:extLst>
          </p:cNvPr>
          <p:cNvSpPr/>
          <p:nvPr/>
        </p:nvSpPr>
        <p:spPr>
          <a:xfrm>
            <a:off x="473436" y="1240396"/>
            <a:ext cx="3240360" cy="201622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2222DCB9-688F-48C2-8B6C-C08EA334FC7F}"/>
              </a:ext>
            </a:extLst>
          </p:cNvPr>
          <p:cNvSpPr/>
          <p:nvPr/>
        </p:nvSpPr>
        <p:spPr>
          <a:xfrm>
            <a:off x="4613853" y="1320817"/>
            <a:ext cx="545909" cy="5038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2FE6A76E-AC31-44A0-814E-627ED7F803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990" y="1491282"/>
            <a:ext cx="3059873" cy="2303917"/>
          </a:xfrm>
          <a:prstGeom prst="rect">
            <a:avLst/>
          </a:prstGeom>
        </p:spPr>
      </p:pic>
      <p:sp>
        <p:nvSpPr>
          <p:cNvPr id="5" name="矩形 4">
            <a:extLst>
              <a:ext uri="{FF2B5EF4-FFF2-40B4-BE49-F238E27FC236}">
                <a16:creationId xmlns:a16="http://schemas.microsoft.com/office/drawing/2014/main" id="{FD8AA3CA-24FB-4CE4-810C-7F61EE334385}"/>
              </a:ext>
            </a:extLst>
          </p:cNvPr>
          <p:cNvSpPr/>
          <p:nvPr/>
        </p:nvSpPr>
        <p:spPr>
          <a:xfrm>
            <a:off x="4067944" y="1824694"/>
            <a:ext cx="545909" cy="5038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PA_淘宝店chenying0907 15">
            <a:extLst>
              <a:ext uri="{FF2B5EF4-FFF2-40B4-BE49-F238E27FC236}">
                <a16:creationId xmlns:a16="http://schemas.microsoft.com/office/drawing/2014/main" id="{722CD8CE-E9BE-42AD-A944-017FAA1578E4}"/>
              </a:ext>
            </a:extLst>
          </p:cNvPr>
          <p:cNvGrpSpPr/>
          <p:nvPr>
            <p:custDataLst>
              <p:tags r:id="rId1"/>
            </p:custDataLst>
          </p:nvPr>
        </p:nvGrpSpPr>
        <p:grpSpPr>
          <a:xfrm>
            <a:off x="5159631" y="2076632"/>
            <a:ext cx="2955425" cy="639396"/>
            <a:chOff x="1407886" y="3126049"/>
            <a:chExt cx="3940567" cy="852528"/>
          </a:xfrm>
        </p:grpSpPr>
        <p:sp>
          <p:nvSpPr>
            <p:cNvPr id="7" name="淘宝店chenying0907 16">
              <a:extLst>
                <a:ext uri="{FF2B5EF4-FFF2-40B4-BE49-F238E27FC236}">
                  <a16:creationId xmlns:a16="http://schemas.microsoft.com/office/drawing/2014/main" id="{86CADF57-DB8A-4770-B708-ACC913EEA23A}"/>
                </a:ext>
              </a:extLst>
            </p:cNvPr>
            <p:cNvSpPr/>
            <p:nvPr/>
          </p:nvSpPr>
          <p:spPr>
            <a:xfrm>
              <a:off x="1407886" y="3150431"/>
              <a:ext cx="769257" cy="769257"/>
            </a:xfrm>
            <a:prstGeom prst="rect">
              <a:avLst/>
            </a:prstGeom>
            <a:solidFill>
              <a:schemeClr val="accent2"/>
            </a:solidFill>
            <a:ln w="12700" cap="flat" cmpd="sng" algn="ctr">
              <a:noFill/>
              <a:prstDash val="solid"/>
              <a:miter lim="800000"/>
            </a:ln>
            <a:effectLst/>
          </p:spPr>
          <p:txBody>
            <a:bodyPr rtlCol="0" anchor="ctr"/>
            <a:lstStyle/>
            <a:p>
              <a:pPr algn="ctr" defTabSz="685800">
                <a:defRPr/>
              </a:pPr>
              <a:r>
                <a:rPr lang="en-US" altLang="zh-CN" sz="2000" kern="0" dirty="0">
                  <a:solidFill>
                    <a:prstClr val="white"/>
                  </a:solidFill>
                  <a:latin typeface="华文细黑" panose="02010600040101010101" pitchFamily="2" charset="-122"/>
                  <a:ea typeface="华文细黑" panose="02010600040101010101" pitchFamily="2" charset="-122"/>
                </a:rPr>
                <a:t>01</a:t>
              </a:r>
              <a:endParaRPr lang="zh-CN" altLang="en-US" sz="2000" kern="0" dirty="0">
                <a:solidFill>
                  <a:prstClr val="white"/>
                </a:solidFill>
                <a:latin typeface="华文细黑" panose="02010600040101010101" pitchFamily="2" charset="-122"/>
                <a:ea typeface="华文细黑" panose="02010600040101010101" pitchFamily="2" charset="-122"/>
              </a:endParaRPr>
            </a:p>
          </p:txBody>
        </p:sp>
        <p:sp>
          <p:nvSpPr>
            <p:cNvPr id="8" name="淘宝店chenying0907 17">
              <a:extLst>
                <a:ext uri="{FF2B5EF4-FFF2-40B4-BE49-F238E27FC236}">
                  <a16:creationId xmlns:a16="http://schemas.microsoft.com/office/drawing/2014/main" id="{5E69030D-8F66-4BD2-A01F-1B82E1074955}"/>
                </a:ext>
              </a:extLst>
            </p:cNvPr>
            <p:cNvSpPr txBox="1"/>
            <p:nvPr/>
          </p:nvSpPr>
          <p:spPr>
            <a:xfrm>
              <a:off x="2273321" y="3126049"/>
              <a:ext cx="3075132" cy="533480"/>
            </a:xfrm>
            <a:prstGeom prst="rect">
              <a:avLst/>
            </a:prstGeom>
            <a:noFill/>
          </p:spPr>
          <p:txBody>
            <a:bodyPr wrap="square" rtlCol="0">
              <a:spAutoFit/>
            </a:bodyPr>
            <a:lstStyle/>
            <a:p>
              <a:pPr>
                <a:buNone/>
              </a:pPr>
              <a:r>
                <a:rPr lang="zh-CN" altLang="en-US" sz="2000" dirty="0">
                  <a:solidFill>
                    <a:schemeClr val="accent2"/>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淘宝店chenying0907 18">
              <a:extLst>
                <a:ext uri="{FF2B5EF4-FFF2-40B4-BE49-F238E27FC236}">
                  <a16:creationId xmlns:a16="http://schemas.microsoft.com/office/drawing/2014/main" id="{BC192F4C-72A6-47B3-90D7-9DD8A5934A47}"/>
                </a:ext>
              </a:extLst>
            </p:cNvPr>
            <p:cNvSpPr/>
            <p:nvPr/>
          </p:nvSpPr>
          <p:spPr>
            <a:xfrm>
              <a:off x="2365483" y="3629764"/>
              <a:ext cx="2192520" cy="348813"/>
            </a:xfrm>
            <a:prstGeom prst="rect">
              <a:avLst/>
            </a:prstGeom>
          </p:spPr>
          <p:txBody>
            <a:bodyPr wrap="square">
              <a:spAutoFit/>
            </a:bodyPr>
            <a:lstStyle/>
            <a:p>
              <a:pPr algn="dist" defTabSz="685800">
                <a:defRPr/>
              </a:pPr>
              <a:r>
                <a:rPr lang="en-US" altLang="zh-CN" sz="1050" kern="0" dirty="0">
                  <a:solidFill>
                    <a:srgbClr val="E7E6E6">
                      <a:lumMod val="50000"/>
                    </a:srgbClr>
                  </a:solidFill>
                  <a:latin typeface="华文细黑" panose="02010600040101010101" pitchFamily="2" charset="-122"/>
                  <a:ea typeface="华文细黑" panose="02010600040101010101" pitchFamily="2" charset="-122"/>
                  <a:cs typeface="Arial" panose="020B0604020202020204" pitchFamily="34" charset="0"/>
                </a:rPr>
                <a:t>Add your the title</a:t>
              </a:r>
            </a:p>
          </p:txBody>
        </p:sp>
      </p:grpSp>
      <p:sp>
        <p:nvSpPr>
          <p:cNvPr id="10" name="TextBox 11">
            <a:extLst>
              <a:ext uri="{FF2B5EF4-FFF2-40B4-BE49-F238E27FC236}">
                <a16:creationId xmlns:a16="http://schemas.microsoft.com/office/drawing/2014/main" id="{4F50887E-CEDA-49EC-82B1-FD5E120ED9EB}"/>
              </a:ext>
            </a:extLst>
          </p:cNvPr>
          <p:cNvSpPr txBox="1"/>
          <p:nvPr/>
        </p:nvSpPr>
        <p:spPr>
          <a:xfrm>
            <a:off x="5116393" y="2893043"/>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a:extLst>
              <a:ext uri="{FF2B5EF4-FFF2-40B4-BE49-F238E27FC236}">
                <a16:creationId xmlns:a16="http://schemas.microsoft.com/office/drawing/2014/main" id="{72FE5A87-C778-4806-9726-09DD380B7964}"/>
              </a:ext>
            </a:extLst>
          </p:cNvPr>
          <p:cNvSpPr txBox="1"/>
          <p:nvPr/>
        </p:nvSpPr>
        <p:spPr>
          <a:xfrm>
            <a:off x="6581540" y="2893043"/>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a:extLst>
              <a:ext uri="{FF2B5EF4-FFF2-40B4-BE49-F238E27FC236}">
                <a16:creationId xmlns:a16="http://schemas.microsoft.com/office/drawing/2014/main" id="{B5AFF72E-FFB6-4AEB-B61B-ACA11148F114}"/>
              </a:ext>
            </a:extLst>
          </p:cNvPr>
          <p:cNvSpPr txBox="1"/>
          <p:nvPr/>
        </p:nvSpPr>
        <p:spPr>
          <a:xfrm>
            <a:off x="5116393" y="3114230"/>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a:extLst>
              <a:ext uri="{FF2B5EF4-FFF2-40B4-BE49-F238E27FC236}">
                <a16:creationId xmlns:a16="http://schemas.microsoft.com/office/drawing/2014/main" id="{669812B0-63FA-4765-B25D-02FAB503A311}"/>
              </a:ext>
            </a:extLst>
          </p:cNvPr>
          <p:cNvSpPr txBox="1"/>
          <p:nvPr/>
        </p:nvSpPr>
        <p:spPr>
          <a:xfrm>
            <a:off x="6581540" y="3114230"/>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81255088"/>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10" presetClass="entr" presetSubtype="0" fill="hold" nodeType="withEffect">
                                  <p:stCondLst>
                                    <p:cond delay="15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p:tgtEl>
                                          <p:spTgt spid="10"/>
                                        </p:tgtEl>
                                        <p:attrNameLst>
                                          <p:attrName>ppt_x</p:attrName>
                                        </p:attrNameLst>
                                      </p:cBhvr>
                                      <p:tavLst>
                                        <p:tav tm="0">
                                          <p:val>
                                            <p:strVal val="#ppt_x-#ppt_w*1.125000"/>
                                          </p:val>
                                        </p:tav>
                                        <p:tav tm="100000">
                                          <p:val>
                                            <p:strVal val="#ppt_x"/>
                                          </p:val>
                                        </p:tav>
                                      </p:tavLst>
                                    </p:anim>
                                    <p:animEffect transition="in" filter="wipe(right)">
                                      <p:cBhvr>
                                        <p:cTn id="34" dur="500"/>
                                        <p:tgtEl>
                                          <p:spTgt spid="10"/>
                                        </p:tgtEl>
                                      </p:cBhvr>
                                    </p:animEffect>
                                  </p:childTnLst>
                                </p:cTn>
                              </p:par>
                            </p:childTnLst>
                          </p:cTn>
                        </p:par>
                        <p:par>
                          <p:cTn id="35" fill="hold">
                            <p:stCondLst>
                              <p:cond delay="2500"/>
                            </p:stCondLst>
                            <p:childTnLst>
                              <p:par>
                                <p:cTn id="36" presetID="1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p:tgtEl>
                                          <p:spTgt spid="11"/>
                                        </p:tgtEl>
                                        <p:attrNameLst>
                                          <p:attrName>ppt_x</p:attrName>
                                        </p:attrNameLst>
                                      </p:cBhvr>
                                      <p:tavLst>
                                        <p:tav tm="0">
                                          <p:val>
                                            <p:strVal val="#ppt_x-#ppt_w*1.125000"/>
                                          </p:val>
                                        </p:tav>
                                        <p:tav tm="100000">
                                          <p:val>
                                            <p:strVal val="#ppt_x"/>
                                          </p:val>
                                        </p:tav>
                                      </p:tavLst>
                                    </p:anim>
                                    <p:animEffect transition="in" filter="wipe(right)">
                                      <p:cBhvr>
                                        <p:cTn id="39" dur="500"/>
                                        <p:tgtEl>
                                          <p:spTgt spid="11"/>
                                        </p:tgtEl>
                                      </p:cBhvr>
                                    </p:animEffect>
                                  </p:childTnLst>
                                </p:cTn>
                              </p:par>
                            </p:childTnLst>
                          </p:cTn>
                        </p:par>
                        <p:par>
                          <p:cTn id="40" fill="hold">
                            <p:stCondLst>
                              <p:cond delay="3000"/>
                            </p:stCondLst>
                            <p:childTnLst>
                              <p:par>
                                <p:cTn id="41" presetID="1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p:tgtEl>
                                          <p:spTgt spid="12"/>
                                        </p:tgtEl>
                                        <p:attrNameLst>
                                          <p:attrName>ppt_x</p:attrName>
                                        </p:attrNameLst>
                                      </p:cBhvr>
                                      <p:tavLst>
                                        <p:tav tm="0">
                                          <p:val>
                                            <p:strVal val="#ppt_x-#ppt_w*1.125000"/>
                                          </p:val>
                                        </p:tav>
                                        <p:tav tm="100000">
                                          <p:val>
                                            <p:strVal val="#ppt_x"/>
                                          </p:val>
                                        </p:tav>
                                      </p:tavLst>
                                    </p:anim>
                                    <p:animEffect transition="in" filter="wipe(right)">
                                      <p:cBhvr>
                                        <p:cTn id="44" dur="500"/>
                                        <p:tgtEl>
                                          <p:spTgt spid="12"/>
                                        </p:tgtEl>
                                      </p:cBhvr>
                                    </p:animEffect>
                                  </p:childTnLst>
                                </p:cTn>
                              </p:par>
                            </p:childTnLst>
                          </p:cTn>
                        </p:par>
                        <p:par>
                          <p:cTn id="45" fill="hold">
                            <p:stCondLst>
                              <p:cond delay="3500"/>
                            </p:stCondLst>
                            <p:childTnLst>
                              <p:par>
                                <p:cTn id="46" presetID="1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right)">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10" grpId="0"/>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3"/>
          <p:cNvGrpSpPr/>
          <p:nvPr/>
        </p:nvGrpSpPr>
        <p:grpSpPr>
          <a:xfrm>
            <a:off x="1372744" y="2156644"/>
            <a:ext cx="908076" cy="865101"/>
            <a:chOff x="971600" y="2565539"/>
            <a:chExt cx="1210768" cy="1153112"/>
          </a:xfrm>
        </p:grpSpPr>
        <p:sp>
          <p:nvSpPr>
            <p:cNvPr id="55" name="正五边形 54"/>
            <p:cNvSpPr/>
            <p:nvPr/>
          </p:nvSpPr>
          <p:spPr>
            <a:xfrm>
              <a:off x="971600" y="2565539"/>
              <a:ext cx="1210768" cy="1153112"/>
            </a:xfrm>
            <a:prstGeom prst="pent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65" name="TextBox 64"/>
            <p:cNvSpPr txBox="1"/>
            <p:nvPr/>
          </p:nvSpPr>
          <p:spPr>
            <a:xfrm>
              <a:off x="1299624" y="2956794"/>
              <a:ext cx="554720" cy="410243"/>
            </a:xfrm>
            <a:prstGeom prst="rect">
              <a:avLst/>
            </a:prstGeom>
            <a:noFill/>
          </p:spPr>
          <p:txBody>
            <a:bodyPr wrap="square" rtlCol="0">
              <a:spAutoFit/>
            </a:bodyPr>
            <a:lstStyle/>
            <a:p>
              <a:pPr algn="ctr"/>
              <a:r>
                <a:rPr lang="en-US" altLang="zh-CN" sz="1400" dirty="0">
                  <a:solidFill>
                    <a:schemeClr val="bg1"/>
                  </a:solidFill>
                  <a:latin typeface="Broadway" pitchFamily="82" charset="0"/>
                </a:rPr>
                <a:t>03</a:t>
              </a:r>
              <a:endParaRPr lang="zh-CN" altLang="en-US" sz="1400" dirty="0">
                <a:solidFill>
                  <a:schemeClr val="bg1"/>
                </a:solidFill>
                <a:latin typeface="Broadway" pitchFamily="82" charset="0"/>
              </a:endParaRPr>
            </a:p>
          </p:txBody>
        </p:sp>
      </p:grpSp>
      <p:grpSp>
        <p:nvGrpSpPr>
          <p:cNvPr id="3" name="组合 65"/>
          <p:cNvGrpSpPr/>
          <p:nvPr/>
        </p:nvGrpSpPr>
        <p:grpSpPr>
          <a:xfrm>
            <a:off x="2308848" y="2508162"/>
            <a:ext cx="908076" cy="865101"/>
            <a:chOff x="2010514" y="3034085"/>
            <a:chExt cx="1210768" cy="1153112"/>
          </a:xfrm>
          <a:solidFill>
            <a:srgbClr val="FF6F00"/>
          </a:solidFill>
        </p:grpSpPr>
        <p:sp>
          <p:nvSpPr>
            <p:cNvPr id="67" name="正五边形 66"/>
            <p:cNvSpPr/>
            <p:nvPr/>
          </p:nvSpPr>
          <p:spPr>
            <a:xfrm flipV="1">
              <a:off x="2010514" y="3034085"/>
              <a:ext cx="1210768" cy="1153112"/>
            </a:xfrm>
            <a:prstGeom prst="pent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68" name="TextBox 67"/>
            <p:cNvSpPr txBox="1"/>
            <p:nvPr/>
          </p:nvSpPr>
          <p:spPr>
            <a:xfrm>
              <a:off x="2338538" y="3307493"/>
              <a:ext cx="554720" cy="410243"/>
            </a:xfrm>
            <a:prstGeom prst="rect">
              <a:avLst/>
            </a:prstGeom>
            <a:noFill/>
          </p:spPr>
          <p:txBody>
            <a:bodyPr wrap="square" rtlCol="0">
              <a:spAutoFit/>
            </a:bodyPr>
            <a:lstStyle/>
            <a:p>
              <a:pPr algn="ctr"/>
              <a:r>
                <a:rPr lang="en-US" altLang="zh-CN" sz="1400" dirty="0">
                  <a:solidFill>
                    <a:schemeClr val="tx1">
                      <a:lumMod val="65000"/>
                      <a:lumOff val="35000"/>
                    </a:schemeClr>
                  </a:solidFill>
                  <a:latin typeface="Broadway" pitchFamily="82" charset="0"/>
                </a:rPr>
                <a:t>05</a:t>
              </a:r>
              <a:endParaRPr lang="zh-CN" altLang="en-US" sz="1400" dirty="0">
                <a:solidFill>
                  <a:schemeClr val="tx1">
                    <a:lumMod val="65000"/>
                    <a:lumOff val="35000"/>
                  </a:schemeClr>
                </a:solidFill>
                <a:latin typeface="Broadway" pitchFamily="82" charset="0"/>
              </a:endParaRPr>
            </a:p>
          </p:txBody>
        </p:sp>
      </p:grpSp>
      <p:grpSp>
        <p:nvGrpSpPr>
          <p:cNvPr id="4" name="组合 68"/>
          <p:cNvGrpSpPr/>
          <p:nvPr/>
        </p:nvGrpSpPr>
        <p:grpSpPr>
          <a:xfrm>
            <a:off x="3220544" y="2156168"/>
            <a:ext cx="908076" cy="865101"/>
            <a:chOff x="3049428" y="2564904"/>
            <a:chExt cx="1210768" cy="1153112"/>
          </a:xfrm>
          <a:solidFill>
            <a:srgbClr val="C80000"/>
          </a:solidFill>
        </p:grpSpPr>
        <p:sp>
          <p:nvSpPr>
            <p:cNvPr id="70" name="正五边形 69"/>
            <p:cNvSpPr/>
            <p:nvPr/>
          </p:nvSpPr>
          <p:spPr>
            <a:xfrm>
              <a:off x="3049428" y="2564904"/>
              <a:ext cx="1210768" cy="1153112"/>
            </a:xfrm>
            <a:prstGeom prst="pent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71" name="TextBox 70"/>
            <p:cNvSpPr txBox="1"/>
            <p:nvPr/>
          </p:nvSpPr>
          <p:spPr>
            <a:xfrm>
              <a:off x="3377452" y="2959149"/>
              <a:ext cx="554720" cy="410243"/>
            </a:xfrm>
            <a:prstGeom prst="rect">
              <a:avLst/>
            </a:prstGeom>
            <a:noFill/>
          </p:spPr>
          <p:txBody>
            <a:bodyPr wrap="square" rtlCol="0">
              <a:spAutoFit/>
            </a:bodyPr>
            <a:lstStyle/>
            <a:p>
              <a:pPr algn="ctr"/>
              <a:r>
                <a:rPr lang="en-US" altLang="zh-CN" sz="1400" dirty="0">
                  <a:solidFill>
                    <a:schemeClr val="bg1"/>
                  </a:solidFill>
                  <a:latin typeface="Broadway" pitchFamily="82" charset="0"/>
                </a:rPr>
                <a:t>07</a:t>
              </a:r>
              <a:endParaRPr lang="zh-CN" altLang="en-US" sz="1400" dirty="0">
                <a:solidFill>
                  <a:schemeClr val="bg1"/>
                </a:solidFill>
                <a:latin typeface="Broadway" pitchFamily="82" charset="0"/>
              </a:endParaRPr>
            </a:p>
          </p:txBody>
        </p:sp>
      </p:grpSp>
      <p:grpSp>
        <p:nvGrpSpPr>
          <p:cNvPr id="5" name="组合 71"/>
          <p:cNvGrpSpPr/>
          <p:nvPr/>
        </p:nvGrpSpPr>
        <p:grpSpPr>
          <a:xfrm>
            <a:off x="4163210" y="2502661"/>
            <a:ext cx="908076" cy="865101"/>
            <a:chOff x="4074952" y="3026752"/>
            <a:chExt cx="1210768" cy="1153112"/>
          </a:xfrm>
          <a:solidFill>
            <a:srgbClr val="FF6F00"/>
          </a:solidFill>
        </p:grpSpPr>
        <p:sp>
          <p:nvSpPr>
            <p:cNvPr id="73" name="正五边形 72"/>
            <p:cNvSpPr/>
            <p:nvPr/>
          </p:nvSpPr>
          <p:spPr>
            <a:xfrm flipV="1">
              <a:off x="4074952" y="3026752"/>
              <a:ext cx="1210768" cy="1153112"/>
            </a:xfrm>
            <a:prstGeom prst="pent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74" name="TextBox 73"/>
            <p:cNvSpPr txBox="1"/>
            <p:nvPr/>
          </p:nvSpPr>
          <p:spPr>
            <a:xfrm>
              <a:off x="4402976" y="3349319"/>
              <a:ext cx="554720" cy="410243"/>
            </a:xfrm>
            <a:prstGeom prst="rect">
              <a:avLst/>
            </a:prstGeom>
            <a:noFill/>
          </p:spPr>
          <p:txBody>
            <a:bodyPr wrap="square" rtlCol="0">
              <a:spAutoFit/>
            </a:bodyPr>
            <a:lstStyle/>
            <a:p>
              <a:pPr algn="ctr"/>
              <a:r>
                <a:rPr lang="en-US" altLang="zh-CN" sz="1400" dirty="0">
                  <a:solidFill>
                    <a:schemeClr val="tx1">
                      <a:lumMod val="65000"/>
                      <a:lumOff val="35000"/>
                    </a:schemeClr>
                  </a:solidFill>
                  <a:latin typeface="Broadway" pitchFamily="82" charset="0"/>
                </a:rPr>
                <a:t>09</a:t>
              </a:r>
              <a:endParaRPr lang="zh-CN" altLang="en-US" sz="1400" dirty="0">
                <a:solidFill>
                  <a:schemeClr val="tx1">
                    <a:lumMod val="65000"/>
                    <a:lumOff val="35000"/>
                  </a:schemeClr>
                </a:solidFill>
                <a:latin typeface="Broadway" pitchFamily="82" charset="0"/>
              </a:endParaRPr>
            </a:p>
          </p:txBody>
        </p:sp>
      </p:grpSp>
      <p:grpSp>
        <p:nvGrpSpPr>
          <p:cNvPr id="6" name="组合 74"/>
          <p:cNvGrpSpPr/>
          <p:nvPr/>
        </p:nvGrpSpPr>
        <p:grpSpPr>
          <a:xfrm>
            <a:off x="5144288" y="2156644"/>
            <a:ext cx="908076" cy="865101"/>
            <a:chOff x="5099352" y="2565539"/>
            <a:chExt cx="1210768" cy="1153112"/>
          </a:xfrm>
          <a:solidFill>
            <a:srgbClr val="C80000"/>
          </a:solidFill>
        </p:grpSpPr>
        <p:sp>
          <p:nvSpPr>
            <p:cNvPr id="76" name="正五边形 75"/>
            <p:cNvSpPr/>
            <p:nvPr/>
          </p:nvSpPr>
          <p:spPr>
            <a:xfrm>
              <a:off x="5099352" y="2565539"/>
              <a:ext cx="1210768" cy="1153112"/>
            </a:xfrm>
            <a:prstGeom prst="pent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77" name="TextBox 76"/>
            <p:cNvSpPr txBox="1"/>
            <p:nvPr/>
          </p:nvSpPr>
          <p:spPr>
            <a:xfrm>
              <a:off x="5427376" y="2957430"/>
              <a:ext cx="554720" cy="410243"/>
            </a:xfrm>
            <a:prstGeom prst="rect">
              <a:avLst/>
            </a:prstGeom>
            <a:noFill/>
          </p:spPr>
          <p:txBody>
            <a:bodyPr wrap="square" rtlCol="0">
              <a:spAutoFit/>
            </a:bodyPr>
            <a:lstStyle/>
            <a:p>
              <a:pPr algn="ctr"/>
              <a:r>
                <a:rPr lang="en-US" altLang="zh-CN" sz="1400" dirty="0">
                  <a:solidFill>
                    <a:schemeClr val="bg1"/>
                  </a:solidFill>
                  <a:latin typeface="Broadway" pitchFamily="82" charset="0"/>
                </a:rPr>
                <a:t>10</a:t>
              </a:r>
              <a:endParaRPr lang="zh-CN" altLang="en-US" sz="1400" dirty="0">
                <a:solidFill>
                  <a:schemeClr val="bg1"/>
                </a:solidFill>
                <a:latin typeface="Broadway" pitchFamily="82" charset="0"/>
              </a:endParaRPr>
            </a:p>
          </p:txBody>
        </p:sp>
      </p:grpSp>
      <p:grpSp>
        <p:nvGrpSpPr>
          <p:cNvPr id="7" name="组合 77"/>
          <p:cNvGrpSpPr/>
          <p:nvPr/>
        </p:nvGrpSpPr>
        <p:grpSpPr>
          <a:xfrm>
            <a:off x="6047635" y="2502661"/>
            <a:ext cx="908076" cy="865101"/>
            <a:chOff x="6138268" y="3026752"/>
            <a:chExt cx="1210768" cy="1153112"/>
          </a:xfrm>
          <a:solidFill>
            <a:srgbClr val="FF6F00"/>
          </a:solidFill>
        </p:grpSpPr>
        <p:sp>
          <p:nvSpPr>
            <p:cNvPr id="79" name="正五边形 78"/>
            <p:cNvSpPr/>
            <p:nvPr/>
          </p:nvSpPr>
          <p:spPr>
            <a:xfrm flipV="1">
              <a:off x="6138268" y="3026752"/>
              <a:ext cx="1210768" cy="1153112"/>
            </a:xfrm>
            <a:prstGeom prst="pent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80" name="TextBox 79"/>
            <p:cNvSpPr txBox="1"/>
            <p:nvPr/>
          </p:nvSpPr>
          <p:spPr>
            <a:xfrm>
              <a:off x="6466292" y="3307491"/>
              <a:ext cx="554720" cy="410243"/>
            </a:xfrm>
            <a:prstGeom prst="rect">
              <a:avLst/>
            </a:prstGeom>
            <a:noFill/>
          </p:spPr>
          <p:txBody>
            <a:bodyPr wrap="square" rtlCol="0">
              <a:spAutoFit/>
            </a:bodyPr>
            <a:lstStyle/>
            <a:p>
              <a:pPr algn="ctr"/>
              <a:r>
                <a:rPr lang="en-US" altLang="zh-CN" sz="1400" dirty="0">
                  <a:solidFill>
                    <a:schemeClr val="tx1">
                      <a:lumMod val="65000"/>
                      <a:lumOff val="35000"/>
                    </a:schemeClr>
                  </a:solidFill>
                  <a:latin typeface="Broadway" pitchFamily="82" charset="0"/>
                </a:rPr>
                <a:t>11</a:t>
              </a:r>
              <a:endParaRPr lang="zh-CN" altLang="en-US" sz="1400" dirty="0">
                <a:solidFill>
                  <a:schemeClr val="tx1">
                    <a:lumMod val="65000"/>
                    <a:lumOff val="35000"/>
                  </a:schemeClr>
                </a:solidFill>
                <a:latin typeface="Broadway" pitchFamily="82" charset="0"/>
              </a:endParaRPr>
            </a:p>
          </p:txBody>
        </p:sp>
      </p:grpSp>
      <p:grpSp>
        <p:nvGrpSpPr>
          <p:cNvPr id="8" name="组合 80"/>
          <p:cNvGrpSpPr/>
          <p:nvPr/>
        </p:nvGrpSpPr>
        <p:grpSpPr>
          <a:xfrm>
            <a:off x="6906500" y="2156168"/>
            <a:ext cx="908076" cy="865101"/>
            <a:chOff x="7177678" y="2564904"/>
            <a:chExt cx="1210768" cy="1153112"/>
          </a:xfrm>
          <a:solidFill>
            <a:srgbClr val="C80000"/>
          </a:solidFill>
        </p:grpSpPr>
        <p:sp>
          <p:nvSpPr>
            <p:cNvPr id="82" name="正五边形 81"/>
            <p:cNvSpPr/>
            <p:nvPr/>
          </p:nvSpPr>
          <p:spPr>
            <a:xfrm>
              <a:off x="7177678" y="2564904"/>
              <a:ext cx="1210768" cy="1153112"/>
            </a:xfrm>
            <a:prstGeom prst="pent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83" name="TextBox 82"/>
            <p:cNvSpPr txBox="1"/>
            <p:nvPr/>
          </p:nvSpPr>
          <p:spPr>
            <a:xfrm>
              <a:off x="7505702" y="2982343"/>
              <a:ext cx="554720" cy="410243"/>
            </a:xfrm>
            <a:prstGeom prst="rect">
              <a:avLst/>
            </a:prstGeom>
            <a:noFill/>
          </p:spPr>
          <p:txBody>
            <a:bodyPr wrap="square" rtlCol="0">
              <a:spAutoFit/>
            </a:bodyPr>
            <a:lstStyle/>
            <a:p>
              <a:pPr algn="ctr"/>
              <a:r>
                <a:rPr lang="en-US" altLang="zh-CN" sz="1400" dirty="0">
                  <a:solidFill>
                    <a:schemeClr val="bg1"/>
                  </a:solidFill>
                  <a:latin typeface="Broadway" pitchFamily="82" charset="0"/>
                </a:rPr>
                <a:t>12</a:t>
              </a:r>
              <a:endParaRPr lang="zh-CN" altLang="en-US" sz="1400" dirty="0">
                <a:solidFill>
                  <a:schemeClr val="bg1"/>
                </a:solidFill>
                <a:latin typeface="Broadway" pitchFamily="82" charset="0"/>
              </a:endParaRPr>
            </a:p>
          </p:txBody>
        </p:sp>
      </p:grpSp>
      <p:grpSp>
        <p:nvGrpSpPr>
          <p:cNvPr id="9" name="组合 83"/>
          <p:cNvGrpSpPr/>
          <p:nvPr/>
        </p:nvGrpSpPr>
        <p:grpSpPr>
          <a:xfrm>
            <a:off x="1187625" y="3085023"/>
            <a:ext cx="1319246" cy="1291666"/>
            <a:chOff x="724774" y="3802992"/>
            <a:chExt cx="1758994" cy="1721690"/>
          </a:xfrm>
        </p:grpSpPr>
        <p:cxnSp>
          <p:nvCxnSpPr>
            <p:cNvPr id="85" name="直接连接符 84"/>
            <p:cNvCxnSpPr/>
            <p:nvPr/>
          </p:nvCxnSpPr>
          <p:spPr>
            <a:xfrm>
              <a:off x="1216652" y="3802992"/>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1576984" y="3802992"/>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7" name="矩形 86"/>
            <p:cNvSpPr/>
            <p:nvPr/>
          </p:nvSpPr>
          <p:spPr>
            <a:xfrm>
              <a:off x="724774" y="4581126"/>
              <a:ext cx="1758994" cy="943556"/>
            </a:xfrm>
            <a:prstGeom prst="rect">
              <a:avLst/>
            </a:prstGeom>
          </p:spPr>
          <p:txBody>
            <a:bodyPr wrap="square">
              <a:spAutoFit/>
            </a:bodyPr>
            <a:lstStyle/>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p>
          </p:txBody>
        </p:sp>
      </p:grpSp>
      <p:grpSp>
        <p:nvGrpSpPr>
          <p:cNvPr id="10" name="组合 87"/>
          <p:cNvGrpSpPr/>
          <p:nvPr/>
        </p:nvGrpSpPr>
        <p:grpSpPr>
          <a:xfrm>
            <a:off x="3036730" y="3085023"/>
            <a:ext cx="1319246" cy="1291666"/>
            <a:chOff x="2804343" y="3802992"/>
            <a:chExt cx="1758994" cy="1721690"/>
          </a:xfrm>
        </p:grpSpPr>
        <p:cxnSp>
          <p:nvCxnSpPr>
            <p:cNvPr id="89" name="直接连接符 88"/>
            <p:cNvCxnSpPr/>
            <p:nvPr/>
          </p:nvCxnSpPr>
          <p:spPr>
            <a:xfrm>
              <a:off x="3296221" y="3802992"/>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3656553" y="3802992"/>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1" name="矩形 90"/>
            <p:cNvSpPr/>
            <p:nvPr/>
          </p:nvSpPr>
          <p:spPr>
            <a:xfrm>
              <a:off x="2804343" y="4581126"/>
              <a:ext cx="1758994" cy="943556"/>
            </a:xfrm>
            <a:prstGeom prst="rect">
              <a:avLst/>
            </a:prstGeom>
          </p:spPr>
          <p:txBody>
            <a:bodyPr wrap="square">
              <a:spAutoFit/>
            </a:bodyPr>
            <a:lstStyle/>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p>
          </p:txBody>
        </p:sp>
      </p:grpSp>
      <p:grpSp>
        <p:nvGrpSpPr>
          <p:cNvPr id="11" name="组合 91"/>
          <p:cNvGrpSpPr/>
          <p:nvPr/>
        </p:nvGrpSpPr>
        <p:grpSpPr>
          <a:xfrm>
            <a:off x="4980947" y="3085023"/>
            <a:ext cx="1319246" cy="1291666"/>
            <a:chOff x="4881563" y="3802992"/>
            <a:chExt cx="1758994" cy="1721690"/>
          </a:xfrm>
        </p:grpSpPr>
        <p:cxnSp>
          <p:nvCxnSpPr>
            <p:cNvPr id="93" name="直接连接符 92"/>
            <p:cNvCxnSpPr/>
            <p:nvPr/>
          </p:nvCxnSpPr>
          <p:spPr>
            <a:xfrm>
              <a:off x="5373441" y="3802992"/>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5733773" y="3802992"/>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5" name="矩形 94"/>
            <p:cNvSpPr/>
            <p:nvPr/>
          </p:nvSpPr>
          <p:spPr>
            <a:xfrm>
              <a:off x="4881563" y="4581126"/>
              <a:ext cx="1758994" cy="943556"/>
            </a:xfrm>
            <a:prstGeom prst="rect">
              <a:avLst/>
            </a:prstGeom>
          </p:spPr>
          <p:txBody>
            <a:bodyPr wrap="square">
              <a:spAutoFit/>
            </a:bodyPr>
            <a:lstStyle/>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p>
          </p:txBody>
        </p:sp>
      </p:grpSp>
      <p:grpSp>
        <p:nvGrpSpPr>
          <p:cNvPr id="12" name="组合 95"/>
          <p:cNvGrpSpPr/>
          <p:nvPr/>
        </p:nvGrpSpPr>
        <p:grpSpPr>
          <a:xfrm>
            <a:off x="6755343" y="3091871"/>
            <a:ext cx="1319246" cy="1291666"/>
            <a:chOff x="6976135" y="3812120"/>
            <a:chExt cx="1758994" cy="1721690"/>
          </a:xfrm>
        </p:grpSpPr>
        <p:cxnSp>
          <p:nvCxnSpPr>
            <p:cNvPr id="97" name="直接连接符 96"/>
            <p:cNvCxnSpPr/>
            <p:nvPr/>
          </p:nvCxnSpPr>
          <p:spPr>
            <a:xfrm>
              <a:off x="7468013" y="3812120"/>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7828345" y="3812120"/>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9" name="矩形 98"/>
            <p:cNvSpPr/>
            <p:nvPr/>
          </p:nvSpPr>
          <p:spPr>
            <a:xfrm>
              <a:off x="6976135" y="4590254"/>
              <a:ext cx="1758994" cy="943556"/>
            </a:xfrm>
            <a:prstGeom prst="rect">
              <a:avLst/>
            </a:prstGeom>
          </p:spPr>
          <p:txBody>
            <a:bodyPr wrap="square">
              <a:spAutoFit/>
            </a:bodyPr>
            <a:lstStyle/>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p>
          </p:txBody>
        </p:sp>
      </p:grpSp>
      <p:grpSp>
        <p:nvGrpSpPr>
          <p:cNvPr id="13" name="组合 99"/>
          <p:cNvGrpSpPr/>
          <p:nvPr/>
        </p:nvGrpSpPr>
        <p:grpSpPr>
          <a:xfrm>
            <a:off x="2100627" y="1166525"/>
            <a:ext cx="1319246" cy="1259756"/>
            <a:chOff x="1732886" y="1245788"/>
            <a:chExt cx="1758994" cy="1679156"/>
          </a:xfrm>
        </p:grpSpPr>
        <p:cxnSp>
          <p:nvCxnSpPr>
            <p:cNvPr id="101" name="直接连接符 100"/>
            <p:cNvCxnSpPr/>
            <p:nvPr/>
          </p:nvCxnSpPr>
          <p:spPr>
            <a:xfrm>
              <a:off x="2255566" y="2919975"/>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615898" y="2204864"/>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3" name="矩形 102"/>
            <p:cNvSpPr/>
            <p:nvPr/>
          </p:nvSpPr>
          <p:spPr>
            <a:xfrm>
              <a:off x="1732886" y="1245788"/>
              <a:ext cx="1758994" cy="943557"/>
            </a:xfrm>
            <a:prstGeom prst="rect">
              <a:avLst/>
            </a:prstGeom>
          </p:spPr>
          <p:txBody>
            <a:bodyPr wrap="square">
              <a:spAutoFit/>
            </a:bodyPr>
            <a:lstStyle/>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p>
          </p:txBody>
        </p:sp>
      </p:grpSp>
      <p:grpSp>
        <p:nvGrpSpPr>
          <p:cNvPr id="14" name="组合 103"/>
          <p:cNvGrpSpPr/>
          <p:nvPr/>
        </p:nvGrpSpPr>
        <p:grpSpPr>
          <a:xfrm>
            <a:off x="3972835" y="1166527"/>
            <a:ext cx="1319246" cy="1283651"/>
            <a:chOff x="3821118" y="1245788"/>
            <a:chExt cx="1758994" cy="1711006"/>
          </a:xfrm>
        </p:grpSpPr>
        <p:cxnSp>
          <p:nvCxnSpPr>
            <p:cNvPr id="105" name="直接连接符 104"/>
            <p:cNvCxnSpPr/>
            <p:nvPr/>
          </p:nvCxnSpPr>
          <p:spPr>
            <a:xfrm>
              <a:off x="4323331" y="2951825"/>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4683663" y="2236714"/>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3821118" y="1245788"/>
              <a:ext cx="1758994" cy="943556"/>
            </a:xfrm>
            <a:prstGeom prst="rect">
              <a:avLst/>
            </a:prstGeom>
          </p:spPr>
          <p:txBody>
            <a:bodyPr wrap="square">
              <a:spAutoFit/>
            </a:bodyPr>
            <a:lstStyle/>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p>
          </p:txBody>
        </p:sp>
      </p:grpSp>
      <p:grpSp>
        <p:nvGrpSpPr>
          <p:cNvPr id="15" name="组合 107"/>
          <p:cNvGrpSpPr/>
          <p:nvPr/>
        </p:nvGrpSpPr>
        <p:grpSpPr>
          <a:xfrm>
            <a:off x="5845043" y="1166526"/>
            <a:ext cx="1319246" cy="1256028"/>
            <a:chOff x="5868144" y="1245788"/>
            <a:chExt cx="1758994" cy="1674187"/>
          </a:xfrm>
        </p:grpSpPr>
        <p:cxnSp>
          <p:nvCxnSpPr>
            <p:cNvPr id="109" name="直接连接符 108"/>
            <p:cNvCxnSpPr/>
            <p:nvPr/>
          </p:nvCxnSpPr>
          <p:spPr>
            <a:xfrm>
              <a:off x="6383320" y="2915006"/>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6743652" y="2199895"/>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1" name="矩形 110"/>
            <p:cNvSpPr/>
            <p:nvPr/>
          </p:nvSpPr>
          <p:spPr>
            <a:xfrm>
              <a:off x="5868144" y="1245788"/>
              <a:ext cx="1758994" cy="943557"/>
            </a:xfrm>
            <a:prstGeom prst="rect">
              <a:avLst/>
            </a:prstGeom>
          </p:spPr>
          <p:txBody>
            <a:bodyPr wrap="square">
              <a:spAutoFit/>
            </a:bodyPr>
            <a:lstStyle/>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lvl="0" algn="ctr"/>
              <a:r>
                <a:rPr lang="zh-CN" altLang="en-US" sz="1000" dirty="0">
                  <a:solidFill>
                    <a:schemeClr val="tx1">
                      <a:lumMod val="65000"/>
                      <a:lumOff val="35000"/>
                    </a:schemeClr>
                  </a:solidFill>
                  <a:latin typeface="微软雅黑" pitchFamily="34" charset="-122"/>
                  <a:ea typeface="微软雅黑" pitchFamily="34" charset="-122"/>
                </a:rPr>
                <a:t>单击此处添加文本</a:t>
              </a:r>
            </a:p>
          </p:txBody>
        </p:sp>
      </p:grpSp>
    </p:spTree>
    <p:extLst>
      <p:ext uri="{BB962C8B-B14F-4D97-AF65-F5344CB8AC3E}">
        <p14:creationId xmlns:p14="http://schemas.microsoft.com/office/powerpoint/2010/main" val="1733259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22" presetClass="entr" presetSubtype="1"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500"/>
                                        <p:tgtEl>
                                          <p:spTgt spid="9"/>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22" presetClass="entr" presetSubtype="4"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22" presetClass="entr" presetSubtype="1"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up)">
                                      <p:cBhvr>
                                        <p:cTn id="28" dur="500"/>
                                        <p:tgtEl>
                                          <p:spTgt spid="10"/>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22" presetClass="entr" presetSubtype="4"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down)">
                                      <p:cBhvr>
                                        <p:cTn id="35" dur="500"/>
                                        <p:tgtEl>
                                          <p:spTgt spid="14"/>
                                        </p:tgtEl>
                                      </p:cBhvr>
                                    </p:animEffect>
                                  </p:childTnLst>
                                </p:cTn>
                              </p:par>
                            </p:childTnLst>
                          </p:cTn>
                        </p:par>
                        <p:par>
                          <p:cTn id="36" fill="hold">
                            <p:stCondLst>
                              <p:cond delay="2500"/>
                            </p:stCondLst>
                            <p:childTnLst>
                              <p:par>
                                <p:cTn id="37" presetID="10" presetClass="entr" presetSubtype="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par>
                                <p:cTn id="40" presetID="22" presetClass="entr" presetSubtype="1"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childTnLst>
                          </p:cTn>
                        </p:par>
                        <p:par>
                          <p:cTn id="43" fill="hold">
                            <p:stCondLst>
                              <p:cond delay="3000"/>
                            </p:stCondLst>
                            <p:childTnLst>
                              <p:par>
                                <p:cTn id="44" presetID="10" presetClass="entr" presetSubtype="0"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par>
                                <p:cTn id="47" presetID="22" presetClass="entr" presetSubtype="4"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down)">
                                      <p:cBhvr>
                                        <p:cTn id="49" dur="500"/>
                                        <p:tgtEl>
                                          <p:spTgt spid="15"/>
                                        </p:tgtEl>
                                      </p:cBhvr>
                                    </p:animEffect>
                                  </p:childTnLst>
                                </p:cTn>
                              </p:par>
                            </p:childTnLst>
                          </p:cTn>
                        </p:par>
                        <p:par>
                          <p:cTn id="50" fill="hold">
                            <p:stCondLst>
                              <p:cond delay="3500"/>
                            </p:stCondLst>
                            <p:childTnLst>
                              <p:par>
                                <p:cTn id="51" presetID="22" presetClass="entr" presetSubtype="1"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431540" y="667560"/>
            <a:ext cx="4106614" cy="2121008"/>
          </a:xfrm>
          <a:prstGeom prst="parallelogram">
            <a:avLst>
              <a:gd name="adj" fmla="val 0"/>
            </a:avLst>
          </a:prstGeom>
          <a:blipFill dpi="0" rotWithShape="1">
            <a:blip r:embed="rId3"/>
            <a:srcRect/>
            <a:stretch>
              <a:fillRect b="-89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a:endParaRPr lang="zh-CN" altLang="en-US" sz="700" dirty="0">
              <a:solidFill>
                <a:schemeClr val="tx1"/>
              </a:solidFill>
              <a:latin typeface="思源黑体 CN Light" pitchFamily="34" charset="-122"/>
              <a:ea typeface="思源黑体 CN Light" pitchFamily="34" charset="-122"/>
            </a:endParaRPr>
          </a:p>
        </p:txBody>
      </p:sp>
      <p:sp>
        <p:nvSpPr>
          <p:cNvPr id="28" name="平行四边形 27"/>
          <p:cNvSpPr/>
          <p:nvPr/>
        </p:nvSpPr>
        <p:spPr>
          <a:xfrm>
            <a:off x="4744441" y="667559"/>
            <a:ext cx="4106614" cy="2121009"/>
          </a:xfrm>
          <a:prstGeom prst="parallelogram">
            <a:avLst>
              <a:gd name="adj" fmla="val 0"/>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a:endParaRPr lang="zh-CN" altLang="en-US" sz="700" dirty="0">
              <a:solidFill>
                <a:schemeClr val="tx1"/>
              </a:solidFill>
              <a:latin typeface="思源黑体 CN Light" pitchFamily="34" charset="-122"/>
              <a:ea typeface="思源黑体 CN Light" pitchFamily="34" charset="-122"/>
            </a:endParaRPr>
          </a:p>
        </p:txBody>
      </p:sp>
      <p:sp>
        <p:nvSpPr>
          <p:cNvPr id="30" name="平行四边形 29"/>
          <p:cNvSpPr/>
          <p:nvPr/>
        </p:nvSpPr>
        <p:spPr>
          <a:xfrm>
            <a:off x="2297608" y="2564849"/>
            <a:ext cx="1053704" cy="322759"/>
          </a:xfrm>
          <a:prstGeom prst="parallelogram">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656" tIns="18613" rIns="14656" bIns="18613" anchor="ctr"/>
          <a:lstStyle/>
          <a:p>
            <a:pPr algn="ctr"/>
            <a:r>
              <a:rPr lang="zh-CN" altLang="en-US" sz="1300" dirty="0">
                <a:solidFill>
                  <a:schemeClr val="bg1"/>
                </a:solidFill>
                <a:latin typeface="思源黑体 CN Medium" pitchFamily="34" charset="-122"/>
                <a:ea typeface="思源黑体 CN Medium" pitchFamily="34" charset="-122"/>
              </a:rPr>
              <a:t>添加内容</a:t>
            </a:r>
          </a:p>
        </p:txBody>
      </p:sp>
      <p:sp>
        <p:nvSpPr>
          <p:cNvPr id="31" name="平行四边形 30"/>
          <p:cNvSpPr/>
          <p:nvPr/>
        </p:nvSpPr>
        <p:spPr>
          <a:xfrm>
            <a:off x="4885730" y="2564849"/>
            <a:ext cx="1053703" cy="322759"/>
          </a:xfrm>
          <a:prstGeom prst="parallelogram">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656" tIns="18613" rIns="14656" bIns="18613" anchor="ctr"/>
          <a:lstStyle/>
          <a:p>
            <a:pPr algn="ctr"/>
            <a:r>
              <a:rPr lang="zh-CN" altLang="en-US" sz="1300" dirty="0">
                <a:solidFill>
                  <a:schemeClr val="bg1"/>
                </a:solidFill>
                <a:latin typeface="思源黑体 CN Medium" pitchFamily="34" charset="-122"/>
                <a:ea typeface="思源黑体 CN Medium" pitchFamily="34" charset="-122"/>
              </a:rPr>
              <a:t>添加内容</a:t>
            </a:r>
          </a:p>
        </p:txBody>
      </p:sp>
      <p:sp>
        <p:nvSpPr>
          <p:cNvPr id="33" name="TextBox 32"/>
          <p:cNvSpPr txBox="1">
            <a:spLocks noChangeArrowheads="1"/>
          </p:cNvSpPr>
          <p:nvPr/>
        </p:nvSpPr>
        <p:spPr bwMode="auto">
          <a:xfrm>
            <a:off x="485025" y="2992174"/>
            <a:ext cx="3413833" cy="357677"/>
          </a:xfrm>
          <a:prstGeom prst="rect">
            <a:avLst/>
          </a:prstGeom>
          <a:noFill/>
          <a:ln w="9525">
            <a:noFill/>
            <a:miter lim="800000"/>
            <a:headEnd/>
            <a:tailEnd/>
          </a:ln>
        </p:spPr>
        <p:txBody>
          <a:bodyPr wrap="square" lIns="37226" tIns="18613" rIns="37226" bIns="18613">
            <a:spAutoFit/>
          </a:bodyPr>
          <a:lstStyle/>
          <a:p>
            <a:pPr algn="just">
              <a:lnSpc>
                <a:spcPct val="130000"/>
              </a:lnSpc>
            </a:pPr>
            <a:r>
              <a:rPr lang="zh-CN" altLang="en-US" sz="8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26" name="TextBox 33"/>
          <p:cNvSpPr txBox="1">
            <a:spLocks noChangeArrowheads="1"/>
          </p:cNvSpPr>
          <p:nvPr/>
        </p:nvSpPr>
        <p:spPr bwMode="auto">
          <a:xfrm>
            <a:off x="4661769" y="2992174"/>
            <a:ext cx="3232795" cy="357677"/>
          </a:xfrm>
          <a:prstGeom prst="rect">
            <a:avLst/>
          </a:prstGeom>
          <a:noFill/>
          <a:ln w="9525">
            <a:noFill/>
            <a:miter lim="800000"/>
            <a:headEnd/>
            <a:tailEnd/>
          </a:ln>
        </p:spPr>
        <p:txBody>
          <a:bodyPr wrap="square" lIns="37226" tIns="18613" rIns="37226" bIns="18613">
            <a:spAutoFit/>
          </a:bodyPr>
          <a:lstStyle/>
          <a:p>
            <a:pPr algn="just">
              <a:lnSpc>
                <a:spcPct val="130000"/>
              </a:lnSpc>
            </a:pPr>
            <a:r>
              <a:rPr lang="zh-CN" altLang="en-US" sz="8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41" name="矩形 30"/>
          <p:cNvSpPr>
            <a:spLocks noChangeArrowheads="1"/>
          </p:cNvSpPr>
          <p:nvPr/>
        </p:nvSpPr>
        <p:spPr bwMode="auto">
          <a:xfrm>
            <a:off x="2191942" y="4099397"/>
            <a:ext cx="4954190" cy="442415"/>
          </a:xfrm>
          <a:prstGeom prst="rect">
            <a:avLst/>
          </a:prstGeom>
          <a:noFill/>
          <a:ln w="9525">
            <a:noFill/>
            <a:miter lim="800000"/>
            <a:headEnd/>
            <a:tailEnd/>
          </a:ln>
        </p:spPr>
        <p:txBody>
          <a:bodyPr lIns="41897" tIns="20948" rIns="41897" bIns="20948">
            <a:spAutoFit/>
          </a:bodyPr>
          <a:lstStyle/>
          <a:p>
            <a:pPr algn="ctr">
              <a:lnSpc>
                <a:spcPct val="130000"/>
              </a:lnSpc>
            </a:pPr>
            <a:r>
              <a:rPr lang="zh-CN" altLang="en-US" sz="10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42" name="丁字箭头 41"/>
          <p:cNvSpPr/>
          <p:nvPr/>
        </p:nvSpPr>
        <p:spPr>
          <a:xfrm flipV="1">
            <a:off x="914401" y="3739717"/>
            <a:ext cx="7098506" cy="265592"/>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fontAlgn="auto"/>
            <a:endParaRPr lang="zh-CN" altLang="en-US" noProof="1"/>
          </a:p>
        </p:txBody>
      </p:sp>
    </p:spTree>
    <p:extLst>
      <p:ext uri="{BB962C8B-B14F-4D97-AF65-F5344CB8AC3E}">
        <p14:creationId xmlns:p14="http://schemas.microsoft.com/office/powerpoint/2010/main" val="1140005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anim calcmode="lin" valueType="num">
                                      <p:cBhvr>
                                        <p:cTn id="8" dur="500" fill="hold"/>
                                        <p:tgtEl>
                                          <p:spTgt spid="27"/>
                                        </p:tgtEl>
                                        <p:attrNameLst>
                                          <p:attrName>ppt_x</p:attrName>
                                        </p:attrNameLst>
                                      </p:cBhvr>
                                      <p:tavLst>
                                        <p:tav tm="0">
                                          <p:val>
                                            <p:strVal val="#ppt_x"/>
                                          </p:val>
                                        </p:tav>
                                        <p:tav tm="100000">
                                          <p:val>
                                            <p:strVal val="#ppt_x"/>
                                          </p:val>
                                        </p:tav>
                                      </p:tavLst>
                                    </p:anim>
                                    <p:anim calcmode="lin" valueType="num">
                                      <p:cBhvr>
                                        <p:cTn id="9" dur="5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ppt_x</p:attrName>
                                        </p:attrNameLst>
                                      </p:cBhvr>
                                      <p:tavLst>
                                        <p:tav tm="0">
                                          <p:val>
                                            <p:strVal val="1+#ppt_w/2"/>
                                          </p:val>
                                        </p:tav>
                                        <p:tav tm="100000">
                                          <p:val>
                                            <p:strVal val="#ppt_x"/>
                                          </p:val>
                                        </p:tav>
                                      </p:tavLst>
                                    </p:anim>
                                    <p:anim calcmode="lin" valueType="num">
                                      <p:cBhvr>
                                        <p:cTn id="20" dur="500" fill="hold"/>
                                        <p:tgtEl>
                                          <p:spTgt spid="3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ppt_x</p:attrName>
                                        </p:attrNameLst>
                                      </p:cBhvr>
                                      <p:tavLst>
                                        <p:tav tm="0">
                                          <p:val>
                                            <p:strVal val="1+#ppt_w/2"/>
                                          </p:val>
                                        </p:tav>
                                        <p:tav tm="100000">
                                          <p:val>
                                            <p:strVal val="#ppt_x"/>
                                          </p:val>
                                        </p:tav>
                                      </p:tavLst>
                                    </p:anim>
                                    <p:anim calcmode="lin" valueType="num">
                                      <p:cBhvr>
                                        <p:cTn id="24" dur="500" fill="hold"/>
                                        <p:tgtEl>
                                          <p:spTgt spid="31"/>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4" presetClass="entr" presetSubtype="1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randombar(horizontal)">
                                      <p:cBhvr>
                                        <p:cTn id="28" dur="500"/>
                                        <p:tgtEl>
                                          <p:spTgt spid="33"/>
                                        </p:tgtEl>
                                      </p:cBhvr>
                                    </p:animEffect>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randombar(horizontal)">
                                      <p:cBhvr>
                                        <p:cTn id="32" dur="500"/>
                                        <p:tgtEl>
                                          <p:spTgt spid="26"/>
                                        </p:tgtEl>
                                      </p:cBhvr>
                                    </p:animEffect>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up)">
                                      <p:cBhvr>
                                        <p:cTn id="36" dur="500"/>
                                        <p:tgtEl>
                                          <p:spTgt spid="42"/>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28" grpId="0" bldLvl="0" animBg="1"/>
      <p:bldP spid="30" grpId="0" bldLvl="0" animBg="1"/>
      <p:bldP spid="31" grpId="0" bldLvl="0" animBg="1"/>
      <p:bldP spid="33" grpId="0"/>
      <p:bldP spid="26" grpId="0"/>
      <p:bldP spid="41" grpId="0"/>
      <p:bldP spid="42"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393213" y="1282364"/>
            <a:ext cx="258072" cy="67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645586" y="827522"/>
            <a:ext cx="258072" cy="67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125333" y="827522"/>
            <a:ext cx="258072" cy="67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869422" y="1282364"/>
            <a:ext cx="258072" cy="67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五边形 9"/>
          <p:cNvSpPr/>
          <p:nvPr/>
        </p:nvSpPr>
        <p:spPr>
          <a:xfrm rot="5400000">
            <a:off x="2944652" y="2132377"/>
            <a:ext cx="1742733" cy="954982"/>
          </a:xfrm>
          <a:prstGeom prst="rect">
            <a:avLst/>
          </a:prstGeom>
          <a:solidFill>
            <a:schemeClr val="accent5"/>
          </a:solidFill>
          <a:ln w="25400" cap="flat" cmpd="sng" algn="ctr">
            <a:noFill/>
            <a:prstDash val="solid"/>
          </a:ln>
          <a:effectLst/>
        </p:spPr>
        <p:txBody>
          <a:bodyPr rtlCol="0" anchor="ctr"/>
          <a:lstStyle/>
          <a:p>
            <a:pPr algn="ctr"/>
            <a:endParaRPr lang="zh-CN" altLang="en-US" kern="0">
              <a:solidFill>
                <a:sysClr val="window" lastClr="FFFFFF"/>
              </a:solidFill>
              <a:latin typeface="Calibri"/>
              <a:ea typeface="宋体"/>
            </a:endParaRPr>
          </a:p>
        </p:txBody>
      </p:sp>
      <p:sp>
        <p:nvSpPr>
          <p:cNvPr id="8" name="椭圆 7"/>
          <p:cNvSpPr/>
          <p:nvPr/>
        </p:nvSpPr>
        <p:spPr>
          <a:xfrm>
            <a:off x="3738546" y="1788634"/>
            <a:ext cx="147045" cy="116722"/>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9"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3464303" y="1282364"/>
            <a:ext cx="405119" cy="67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五边形 12"/>
          <p:cNvSpPr/>
          <p:nvPr/>
        </p:nvSpPr>
        <p:spPr>
          <a:xfrm rot="5400000">
            <a:off x="1203661" y="1677534"/>
            <a:ext cx="1743517" cy="954982"/>
          </a:xfrm>
          <a:prstGeom prst="rect">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椭圆 10"/>
          <p:cNvSpPr/>
          <p:nvPr/>
        </p:nvSpPr>
        <p:spPr>
          <a:xfrm>
            <a:off x="1994457" y="1333792"/>
            <a:ext cx="147045" cy="116722"/>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12"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720214" y="827522"/>
            <a:ext cx="405119" cy="67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五边形 15"/>
          <p:cNvSpPr/>
          <p:nvPr/>
        </p:nvSpPr>
        <p:spPr>
          <a:xfrm rot="5400000">
            <a:off x="6434419" y="2132377"/>
            <a:ext cx="1743522" cy="954982"/>
          </a:xfrm>
          <a:prstGeom prst="rect">
            <a:avLst/>
          </a:prstGeom>
          <a:solidFill>
            <a:schemeClr val="accent3"/>
          </a:solidFill>
          <a:ln w="25400" cap="flat" cmpd="sng" algn="ctr">
            <a:noFill/>
            <a:prstDash val="solid"/>
          </a:ln>
          <a:effectLst/>
        </p:spPr>
        <p:txBody>
          <a:bodyPr rtlCol="0" anchor="ctr"/>
          <a:lstStyle/>
          <a:p>
            <a:pPr algn="ctr"/>
            <a:endParaRPr lang="zh-CN" altLang="en-US" kern="0">
              <a:solidFill>
                <a:sysClr val="window" lastClr="FFFFFF"/>
              </a:solidFill>
              <a:latin typeface="Calibri"/>
              <a:ea typeface="宋体"/>
            </a:endParaRPr>
          </a:p>
        </p:txBody>
      </p:sp>
      <p:sp>
        <p:nvSpPr>
          <p:cNvPr id="14" name="椭圆 13"/>
          <p:cNvSpPr/>
          <p:nvPr/>
        </p:nvSpPr>
        <p:spPr>
          <a:xfrm>
            <a:off x="7262337" y="1788634"/>
            <a:ext cx="147045" cy="116722"/>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15"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988094" y="1282364"/>
            <a:ext cx="405119" cy="67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五边形 18"/>
          <p:cNvSpPr/>
          <p:nvPr/>
        </p:nvSpPr>
        <p:spPr>
          <a:xfrm rot="5400000">
            <a:off x="4732052" y="1677534"/>
            <a:ext cx="1743519" cy="954982"/>
          </a:xfrm>
          <a:prstGeom prst="rect">
            <a:avLst/>
          </a:prstGeom>
          <a:solidFill>
            <a:schemeClr val="accent6"/>
          </a:solidFill>
          <a:ln w="25400" cap="flat" cmpd="sng" algn="ctr">
            <a:noFill/>
            <a:prstDash val="solid"/>
          </a:ln>
          <a:effectLst/>
        </p:spPr>
        <p:txBody>
          <a:bodyPr rtlCol="0" anchor="ctr"/>
          <a:lstStyle/>
          <a:p>
            <a:pPr algn="ctr"/>
            <a:endParaRPr lang="zh-CN" altLang="en-US" kern="0">
              <a:solidFill>
                <a:sysClr val="window" lastClr="FFFFFF"/>
              </a:solidFill>
              <a:latin typeface="Calibri"/>
              <a:ea typeface="宋体"/>
            </a:endParaRPr>
          </a:p>
        </p:txBody>
      </p:sp>
      <p:sp>
        <p:nvSpPr>
          <p:cNvPr id="17" name="椭圆 16"/>
          <p:cNvSpPr/>
          <p:nvPr/>
        </p:nvSpPr>
        <p:spPr>
          <a:xfrm>
            <a:off x="5514710" y="1333792"/>
            <a:ext cx="147045" cy="116722"/>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1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240467" y="827522"/>
            <a:ext cx="405119" cy="67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1007604" y="3386826"/>
            <a:ext cx="2373399" cy="445858"/>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r>
              <a:rPr lang="zh-CN" altLang="en-US" sz="1400" dirty="0">
                <a:solidFill>
                  <a:schemeClr val="tx1">
                    <a:lumMod val="75000"/>
                    <a:lumOff val="25000"/>
                  </a:schemeClr>
                </a:solidFill>
                <a:latin typeface="微软雅黑" pitchFamily="34" charset="-122"/>
                <a:ea typeface="微软雅黑" pitchFamily="34" charset="-122"/>
              </a:rPr>
              <a:t>添加关键文本</a:t>
            </a:r>
          </a:p>
        </p:txBody>
      </p:sp>
      <p:sp>
        <p:nvSpPr>
          <p:cNvPr id="20" name="TextBox 19"/>
          <p:cNvSpPr txBox="1"/>
          <p:nvPr/>
        </p:nvSpPr>
        <p:spPr>
          <a:xfrm>
            <a:off x="1022896" y="3827173"/>
            <a:ext cx="7380875" cy="722857"/>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幻灯片中不能直接修改的图形或文字，请进入幻灯片母版，找到对应的位置进行修改：单击“视图”→单击“幻灯片母版”进入幻灯片母版视图→找到对应的母版幻灯片进行修改即可→完成后单击“幻灯片母版”→关闭母版视图即可回到普通视图的编辑状态。</a:t>
            </a:r>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21" name="TextBox 20"/>
          <p:cNvSpPr txBox="1"/>
          <p:nvPr/>
        </p:nvSpPr>
        <p:spPr>
          <a:xfrm>
            <a:off x="1923495" y="1751949"/>
            <a:ext cx="430887" cy="913070"/>
          </a:xfrm>
          <a:prstGeom prst="rect">
            <a:avLst/>
          </a:prstGeom>
          <a:noFill/>
        </p:spPr>
        <p:txBody>
          <a:bodyPr vert="eaVert" wrap="none" rtlCol="0">
            <a:spAutoFit/>
          </a:bodyPr>
          <a:lstStyle/>
          <a:p>
            <a:pPr algn="ctr"/>
            <a:r>
              <a:rPr lang="zh-CN" altLang="en-US" sz="1600" b="1" dirty="0">
                <a:solidFill>
                  <a:schemeClr val="bg1"/>
                </a:solidFill>
                <a:latin typeface="微软雅黑" pitchFamily="34" charset="-122"/>
                <a:ea typeface="微软雅黑" pitchFamily="34" charset="-122"/>
              </a:rPr>
              <a:t>添加文本</a:t>
            </a:r>
          </a:p>
        </p:txBody>
      </p:sp>
      <p:sp>
        <p:nvSpPr>
          <p:cNvPr id="22" name="TextBox 21"/>
          <p:cNvSpPr txBox="1"/>
          <p:nvPr/>
        </p:nvSpPr>
        <p:spPr>
          <a:xfrm>
            <a:off x="3627405" y="2206792"/>
            <a:ext cx="430887" cy="913070"/>
          </a:xfrm>
          <a:prstGeom prst="rect">
            <a:avLst/>
          </a:prstGeom>
          <a:noFill/>
        </p:spPr>
        <p:txBody>
          <a:bodyPr vert="eaVert" wrap="none" rtlCol="0">
            <a:spAutoFit/>
          </a:bodyPr>
          <a:lstStyle/>
          <a:p>
            <a:pPr algn="ctr"/>
            <a:r>
              <a:rPr lang="zh-CN" altLang="en-US" sz="1600" b="1" dirty="0">
                <a:solidFill>
                  <a:schemeClr val="bg1"/>
                </a:solidFill>
                <a:latin typeface="微软雅黑" pitchFamily="34" charset="-122"/>
                <a:ea typeface="微软雅黑" pitchFamily="34" charset="-122"/>
              </a:rPr>
              <a:t>添加文本</a:t>
            </a:r>
          </a:p>
        </p:txBody>
      </p:sp>
      <p:sp>
        <p:nvSpPr>
          <p:cNvPr id="23" name="TextBox 22"/>
          <p:cNvSpPr txBox="1"/>
          <p:nvPr/>
        </p:nvSpPr>
        <p:spPr>
          <a:xfrm>
            <a:off x="5447111" y="1751949"/>
            <a:ext cx="430887" cy="913070"/>
          </a:xfrm>
          <a:prstGeom prst="rect">
            <a:avLst/>
          </a:prstGeom>
          <a:noFill/>
        </p:spPr>
        <p:txBody>
          <a:bodyPr vert="eaVert" wrap="none" rtlCol="0">
            <a:spAutoFit/>
          </a:bodyPr>
          <a:lstStyle/>
          <a:p>
            <a:pPr algn="ctr"/>
            <a:r>
              <a:rPr lang="zh-CN" altLang="en-US" sz="1600" b="1" dirty="0">
                <a:solidFill>
                  <a:schemeClr val="bg1"/>
                </a:solidFill>
                <a:latin typeface="微软雅黑" pitchFamily="34" charset="-122"/>
                <a:ea typeface="微软雅黑" pitchFamily="34" charset="-122"/>
              </a:rPr>
              <a:t>添加文本</a:t>
            </a:r>
          </a:p>
        </p:txBody>
      </p:sp>
      <p:sp>
        <p:nvSpPr>
          <p:cNvPr id="24" name="TextBox 23"/>
          <p:cNvSpPr txBox="1"/>
          <p:nvPr/>
        </p:nvSpPr>
        <p:spPr>
          <a:xfrm>
            <a:off x="7151196" y="2206792"/>
            <a:ext cx="430887" cy="913070"/>
          </a:xfrm>
          <a:prstGeom prst="rect">
            <a:avLst/>
          </a:prstGeom>
          <a:noFill/>
        </p:spPr>
        <p:txBody>
          <a:bodyPr vert="eaVert" wrap="none" rtlCol="0">
            <a:spAutoFit/>
          </a:bodyPr>
          <a:lstStyle/>
          <a:p>
            <a:pPr algn="ctr"/>
            <a:r>
              <a:rPr lang="zh-CN" altLang="en-US" sz="1600" b="1" dirty="0">
                <a:solidFill>
                  <a:schemeClr val="bg1"/>
                </a:solidFill>
                <a:latin typeface="微软雅黑" pitchFamily="34" charset="-122"/>
                <a:ea typeface="微软雅黑" pitchFamily="34" charset="-122"/>
              </a:rPr>
              <a:t>添加文本</a:t>
            </a:r>
          </a:p>
        </p:txBody>
      </p:sp>
    </p:spTree>
    <p:extLst>
      <p:ext uri="{BB962C8B-B14F-4D97-AF65-F5344CB8AC3E}">
        <p14:creationId xmlns:p14="http://schemas.microsoft.com/office/powerpoint/2010/main" val="1741995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0-#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750" fill="hold"/>
                                        <p:tgtEl>
                                          <p:spTgt spid="9"/>
                                        </p:tgtEl>
                                        <p:attrNameLst>
                                          <p:attrName>ppt_x</p:attrName>
                                        </p:attrNameLst>
                                      </p:cBhvr>
                                      <p:tavLst>
                                        <p:tav tm="0">
                                          <p:val>
                                            <p:strVal val="0-#ppt_w/2"/>
                                          </p:val>
                                        </p:tav>
                                        <p:tav tm="100000">
                                          <p:val>
                                            <p:strVal val="#ppt_x"/>
                                          </p:val>
                                        </p:tav>
                                      </p:tavLst>
                                    </p:anim>
                                    <p:anim calcmode="lin" valueType="num">
                                      <p:cBhvr additive="base">
                                        <p:cTn id="16" dur="75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0-#ppt_w/2"/>
                                          </p:val>
                                        </p:tav>
                                        <p:tav tm="100000">
                                          <p:val>
                                            <p:strVal val="#ppt_x"/>
                                          </p:val>
                                        </p:tav>
                                      </p:tavLst>
                                    </p:anim>
                                    <p:anim calcmode="lin" valueType="num">
                                      <p:cBhvr additive="base">
                                        <p:cTn id="20" dur="75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750" fill="hold"/>
                                        <p:tgtEl>
                                          <p:spTgt spid="18"/>
                                        </p:tgtEl>
                                        <p:attrNameLst>
                                          <p:attrName>ppt_x</p:attrName>
                                        </p:attrNameLst>
                                      </p:cBhvr>
                                      <p:tavLst>
                                        <p:tav tm="0">
                                          <p:val>
                                            <p:strVal val="0-#ppt_w/2"/>
                                          </p:val>
                                        </p:tav>
                                        <p:tav tm="100000">
                                          <p:val>
                                            <p:strVal val="#ppt_x"/>
                                          </p:val>
                                        </p:tav>
                                      </p:tavLst>
                                    </p:anim>
                                    <p:anim calcmode="lin" valueType="num">
                                      <p:cBhvr additive="base">
                                        <p:cTn id="24" dur="75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750" fill="hold"/>
                                        <p:tgtEl>
                                          <p:spTgt spid="3"/>
                                        </p:tgtEl>
                                        <p:attrNameLst>
                                          <p:attrName>ppt_x</p:attrName>
                                        </p:attrNameLst>
                                      </p:cBhvr>
                                      <p:tavLst>
                                        <p:tav tm="0">
                                          <p:val>
                                            <p:strVal val="0-#ppt_w/2"/>
                                          </p:val>
                                        </p:tav>
                                        <p:tav tm="100000">
                                          <p:val>
                                            <p:strVal val="#ppt_x"/>
                                          </p:val>
                                        </p:tav>
                                      </p:tavLst>
                                    </p:anim>
                                    <p:anim calcmode="lin" valueType="num">
                                      <p:cBhvr additive="base">
                                        <p:cTn id="28" dur="75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0-#ppt_w/2"/>
                                          </p:val>
                                        </p:tav>
                                        <p:tav tm="100000">
                                          <p:val>
                                            <p:strVal val="#ppt_x"/>
                                          </p:val>
                                        </p:tav>
                                      </p:tavLst>
                                    </p:anim>
                                    <p:anim calcmode="lin" valueType="num">
                                      <p:cBhvr additive="base">
                                        <p:cTn id="32" dur="750" fill="hold"/>
                                        <p:tgtEl>
                                          <p:spTgt spid="15"/>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750" fill="hold"/>
                                        <p:tgtEl>
                                          <p:spTgt spid="2"/>
                                        </p:tgtEl>
                                        <p:attrNameLst>
                                          <p:attrName>ppt_x</p:attrName>
                                        </p:attrNameLst>
                                      </p:cBhvr>
                                      <p:tavLst>
                                        <p:tav tm="0">
                                          <p:val>
                                            <p:strVal val="0-#ppt_w/2"/>
                                          </p:val>
                                        </p:tav>
                                        <p:tav tm="100000">
                                          <p:val>
                                            <p:strVal val="#ppt_x"/>
                                          </p:val>
                                        </p:tav>
                                      </p:tavLst>
                                    </p:anim>
                                    <p:anim calcmode="lin" valueType="num">
                                      <p:cBhvr additive="base">
                                        <p:cTn id="36" dur="750" fill="hold"/>
                                        <p:tgtEl>
                                          <p:spTgt spid="2"/>
                                        </p:tgtEl>
                                        <p:attrNameLst>
                                          <p:attrName>ppt_y</p:attrName>
                                        </p:attrNameLst>
                                      </p:cBhvr>
                                      <p:tavLst>
                                        <p:tav tm="0">
                                          <p:val>
                                            <p:strVal val="#ppt_y"/>
                                          </p:val>
                                        </p:tav>
                                        <p:tav tm="100000">
                                          <p:val>
                                            <p:strVal val="#ppt_y"/>
                                          </p:val>
                                        </p:tav>
                                      </p:tavLst>
                                    </p:anim>
                                  </p:childTnLst>
                                </p:cTn>
                              </p:par>
                            </p:childTnLst>
                          </p:cTn>
                        </p:par>
                        <p:par>
                          <p:cTn id="37" fill="hold">
                            <p:stCondLst>
                              <p:cond delay="750"/>
                            </p:stCondLst>
                            <p:childTnLst>
                              <p:par>
                                <p:cTn id="38" presetID="20"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edge">
                                      <p:cBhvr>
                                        <p:cTn id="40" dur="1000"/>
                                        <p:tgtEl>
                                          <p:spTgt spid="10"/>
                                        </p:tgtEl>
                                      </p:cBhvr>
                                    </p:animEffect>
                                  </p:childTnLst>
                                </p:cTn>
                              </p:par>
                              <p:par>
                                <p:cTn id="41" presetID="20"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edge">
                                      <p:cBhvr>
                                        <p:cTn id="43" dur="1000"/>
                                        <p:tgtEl>
                                          <p:spTgt spid="7"/>
                                        </p:tgtEl>
                                      </p:cBhvr>
                                    </p:animEffect>
                                  </p:childTnLst>
                                </p:cTn>
                              </p:par>
                              <p:par>
                                <p:cTn id="44" presetID="2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edge">
                                      <p:cBhvr>
                                        <p:cTn id="46" dur="1000"/>
                                        <p:tgtEl>
                                          <p:spTgt spid="16"/>
                                        </p:tgtEl>
                                      </p:cBhvr>
                                    </p:animEffect>
                                  </p:childTnLst>
                                </p:cTn>
                              </p:par>
                              <p:par>
                                <p:cTn id="47" presetID="20"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edge">
                                      <p:cBhvr>
                                        <p:cTn id="49" dur="1000"/>
                                        <p:tgtEl>
                                          <p:spTgt spid="13"/>
                                        </p:tgtEl>
                                      </p:cBhvr>
                                    </p:animEffect>
                                  </p:childTnLst>
                                </p:cTn>
                              </p:par>
                            </p:childTnLst>
                          </p:cTn>
                        </p:par>
                        <p:par>
                          <p:cTn id="50" fill="hold">
                            <p:stCondLst>
                              <p:cond delay="1750"/>
                            </p:stCondLst>
                            <p:childTnLst>
                              <p:par>
                                <p:cTn id="51" presetID="47"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anim calcmode="lin" valueType="num">
                                      <p:cBhvr>
                                        <p:cTn id="54" dur="500" fill="hold"/>
                                        <p:tgtEl>
                                          <p:spTgt spid="19"/>
                                        </p:tgtEl>
                                        <p:attrNameLst>
                                          <p:attrName>ppt_x</p:attrName>
                                        </p:attrNameLst>
                                      </p:cBhvr>
                                      <p:tavLst>
                                        <p:tav tm="0">
                                          <p:val>
                                            <p:strVal val="#ppt_x"/>
                                          </p:val>
                                        </p:tav>
                                        <p:tav tm="100000">
                                          <p:val>
                                            <p:strVal val="#ppt_x"/>
                                          </p:val>
                                        </p:tav>
                                      </p:tavLst>
                                    </p:anim>
                                    <p:anim calcmode="lin" valueType="num">
                                      <p:cBhvr>
                                        <p:cTn id="55" dur="50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2250"/>
                            </p:stCondLst>
                            <p:childTnLst>
                              <p:par>
                                <p:cTn id="57" presetID="56" presetClass="entr" presetSubtype="0" fill="hold" grpId="0" nodeType="afterEffect">
                                  <p:stCondLst>
                                    <p:cond delay="0"/>
                                  </p:stCondLst>
                                  <p:iterate type="lt">
                                    <p:tmPct val="10000"/>
                                  </p:iterate>
                                  <p:childTnLst>
                                    <p:set>
                                      <p:cBhvr>
                                        <p:cTn id="58" dur="1" fill="hold">
                                          <p:stCondLst>
                                            <p:cond delay="0"/>
                                          </p:stCondLst>
                                        </p:cTn>
                                        <p:tgtEl>
                                          <p:spTgt spid="20"/>
                                        </p:tgtEl>
                                        <p:attrNameLst>
                                          <p:attrName>style.visibility</p:attrName>
                                        </p:attrNameLst>
                                      </p:cBhvr>
                                      <p:to>
                                        <p:strVal val="visible"/>
                                      </p:to>
                                    </p:set>
                                    <p:anim by="(-#ppt_w*2)" calcmode="lin" valueType="num">
                                      <p:cBhvr rctx="PPT">
                                        <p:cTn id="59" dur="150" autoRev="1" fill="hold">
                                          <p:stCondLst>
                                            <p:cond delay="0"/>
                                          </p:stCondLst>
                                        </p:cTn>
                                        <p:tgtEl>
                                          <p:spTgt spid="20"/>
                                        </p:tgtEl>
                                        <p:attrNameLst>
                                          <p:attrName>ppt_w</p:attrName>
                                        </p:attrNameLst>
                                      </p:cBhvr>
                                    </p:anim>
                                    <p:anim by="(#ppt_w*0.50)" calcmode="lin" valueType="num">
                                      <p:cBhvr>
                                        <p:cTn id="60" dur="150" decel="50000" autoRev="1" fill="hold">
                                          <p:stCondLst>
                                            <p:cond delay="0"/>
                                          </p:stCondLst>
                                        </p:cTn>
                                        <p:tgtEl>
                                          <p:spTgt spid="20"/>
                                        </p:tgtEl>
                                        <p:attrNameLst>
                                          <p:attrName>ppt_x</p:attrName>
                                        </p:attrNameLst>
                                      </p:cBhvr>
                                    </p:anim>
                                    <p:anim from="(-#ppt_h/2)" to="(#ppt_y)" calcmode="lin" valueType="num">
                                      <p:cBhvr>
                                        <p:cTn id="61" dur="300" fill="hold">
                                          <p:stCondLst>
                                            <p:cond delay="0"/>
                                          </p:stCondLst>
                                        </p:cTn>
                                        <p:tgtEl>
                                          <p:spTgt spid="20"/>
                                        </p:tgtEl>
                                        <p:attrNameLst>
                                          <p:attrName>ppt_y</p:attrName>
                                        </p:attrNameLst>
                                      </p:cBhvr>
                                    </p:anim>
                                    <p:animRot by="21600000">
                                      <p:cBhvr>
                                        <p:cTn id="62" dur="300" fill="hold">
                                          <p:stCondLst>
                                            <p:cond delay="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P spid="16" grpId="0" animBg="1"/>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7"/>
          <p:cNvSpPr/>
          <p:nvPr/>
        </p:nvSpPr>
        <p:spPr>
          <a:xfrm>
            <a:off x="2536406" y="2870558"/>
            <a:ext cx="3855577"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4461426" y="2421357"/>
            <a:ext cx="2768" cy="135568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1692057" y="3425918"/>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grpSp>
        <p:nvGrpSpPr>
          <p:cNvPr id="5" name="组合 4"/>
          <p:cNvGrpSpPr/>
          <p:nvPr/>
        </p:nvGrpSpPr>
        <p:grpSpPr>
          <a:xfrm>
            <a:off x="3676627" y="1131549"/>
            <a:ext cx="1563182" cy="1563386"/>
            <a:chOff x="2848131" y="1860029"/>
            <a:chExt cx="3807502" cy="3807502"/>
          </a:xfrm>
        </p:grpSpPr>
        <p:sp>
          <p:nvSpPr>
            <p:cNvPr id="6" name="椭圆 5"/>
            <p:cNvSpPr/>
            <p:nvPr/>
          </p:nvSpPr>
          <p:spPr>
            <a:xfrm>
              <a:off x="2848131" y="1860029"/>
              <a:ext cx="3807502" cy="380750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7" name="文本框 91"/>
            <p:cNvSpPr txBox="1"/>
            <p:nvPr/>
          </p:nvSpPr>
          <p:spPr>
            <a:xfrm>
              <a:off x="3878524" y="2869024"/>
              <a:ext cx="1761711" cy="1798957"/>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a:p>
              <a:pPr algn="ctr"/>
              <a:r>
                <a:rPr lang="zh-CN" altLang="en-US" sz="2100" dirty="0">
                  <a:solidFill>
                    <a:schemeClr val="bg1"/>
                  </a:solidFill>
                  <a:latin typeface="微软雅黑" panose="020B0503020204020204" pitchFamily="34" charset="-122"/>
                  <a:ea typeface="微软雅黑" panose="020B0503020204020204" pitchFamily="34" charset="-122"/>
                </a:rPr>
                <a:t>文字</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3072974" y="4096916"/>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sp>
        <p:nvSpPr>
          <p:cNvPr id="9" name="TextBox 8"/>
          <p:cNvSpPr txBox="1"/>
          <p:nvPr/>
        </p:nvSpPr>
        <p:spPr>
          <a:xfrm>
            <a:off x="4752970" y="4096916"/>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sp>
        <p:nvSpPr>
          <p:cNvPr id="10" name="TextBox 9"/>
          <p:cNvSpPr txBox="1"/>
          <p:nvPr/>
        </p:nvSpPr>
        <p:spPr>
          <a:xfrm>
            <a:off x="5946615" y="3370715"/>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grpSp>
        <p:nvGrpSpPr>
          <p:cNvPr id="11" name="组合 10"/>
          <p:cNvGrpSpPr/>
          <p:nvPr/>
        </p:nvGrpSpPr>
        <p:grpSpPr>
          <a:xfrm>
            <a:off x="2125730" y="2516464"/>
            <a:ext cx="666111" cy="666198"/>
            <a:chOff x="2170416" y="2515670"/>
            <a:chExt cx="666198" cy="666198"/>
          </a:xfrm>
        </p:grpSpPr>
        <p:sp>
          <p:nvSpPr>
            <p:cNvPr id="12" name="椭圆 11"/>
            <p:cNvSpPr/>
            <p:nvPr/>
          </p:nvSpPr>
          <p:spPr>
            <a:xfrm>
              <a:off x="2170416" y="2515670"/>
              <a:ext cx="666198" cy="66619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27478" y="2677666"/>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234504" y="3178994"/>
            <a:ext cx="666111" cy="666198"/>
            <a:chOff x="3279334" y="3178200"/>
            <a:chExt cx="666198" cy="666198"/>
          </a:xfrm>
        </p:grpSpPr>
        <p:sp>
          <p:nvSpPr>
            <p:cNvPr id="15" name="椭圆 14"/>
            <p:cNvSpPr/>
            <p:nvPr/>
          </p:nvSpPr>
          <p:spPr>
            <a:xfrm>
              <a:off x="3279334" y="3178200"/>
              <a:ext cx="666198" cy="66619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05795" y="3342022"/>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913248" y="3257042"/>
            <a:ext cx="666111" cy="666198"/>
            <a:chOff x="4958297" y="3256248"/>
            <a:chExt cx="666198" cy="666198"/>
          </a:xfrm>
        </p:grpSpPr>
        <p:sp>
          <p:nvSpPr>
            <p:cNvPr id="18" name="椭圆 17"/>
            <p:cNvSpPr/>
            <p:nvPr/>
          </p:nvSpPr>
          <p:spPr>
            <a:xfrm>
              <a:off x="4958297" y="3256248"/>
              <a:ext cx="666198" cy="666198"/>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5001290" y="3435846"/>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058925" y="2516464"/>
            <a:ext cx="666111" cy="666198"/>
            <a:chOff x="6104123" y="2515670"/>
            <a:chExt cx="666198" cy="666198"/>
          </a:xfrm>
        </p:grpSpPr>
        <p:sp>
          <p:nvSpPr>
            <p:cNvPr id="21" name="椭圆 20"/>
            <p:cNvSpPr/>
            <p:nvPr/>
          </p:nvSpPr>
          <p:spPr>
            <a:xfrm>
              <a:off x="6104123" y="2515670"/>
              <a:ext cx="666198" cy="66619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40373" y="2665244"/>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144979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3F3AD20-5FED-4414-A951-8EFC752BDBC4}"/>
              </a:ext>
            </a:extLst>
          </p:cNvPr>
          <p:cNvSpPr/>
          <p:nvPr/>
        </p:nvSpPr>
        <p:spPr>
          <a:xfrm>
            <a:off x="473436" y="1240396"/>
            <a:ext cx="3240360" cy="201622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2222DCB9-688F-48C2-8B6C-C08EA334FC7F}"/>
              </a:ext>
            </a:extLst>
          </p:cNvPr>
          <p:cNvSpPr/>
          <p:nvPr/>
        </p:nvSpPr>
        <p:spPr>
          <a:xfrm>
            <a:off x="4613853" y="1320817"/>
            <a:ext cx="545909" cy="5038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2FE6A76E-AC31-44A0-814E-627ED7F803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990" y="1491282"/>
            <a:ext cx="3059873" cy="2303917"/>
          </a:xfrm>
          <a:prstGeom prst="rect">
            <a:avLst/>
          </a:prstGeom>
        </p:spPr>
      </p:pic>
      <p:sp>
        <p:nvSpPr>
          <p:cNvPr id="5" name="矩形 4">
            <a:extLst>
              <a:ext uri="{FF2B5EF4-FFF2-40B4-BE49-F238E27FC236}">
                <a16:creationId xmlns:a16="http://schemas.microsoft.com/office/drawing/2014/main" id="{FD8AA3CA-24FB-4CE4-810C-7F61EE334385}"/>
              </a:ext>
            </a:extLst>
          </p:cNvPr>
          <p:cNvSpPr/>
          <p:nvPr/>
        </p:nvSpPr>
        <p:spPr>
          <a:xfrm>
            <a:off x="4067944" y="1824694"/>
            <a:ext cx="545909" cy="5038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PA_淘宝店chenying0907 15">
            <a:extLst>
              <a:ext uri="{FF2B5EF4-FFF2-40B4-BE49-F238E27FC236}">
                <a16:creationId xmlns:a16="http://schemas.microsoft.com/office/drawing/2014/main" id="{722CD8CE-E9BE-42AD-A944-017FAA1578E4}"/>
              </a:ext>
            </a:extLst>
          </p:cNvPr>
          <p:cNvGrpSpPr/>
          <p:nvPr>
            <p:custDataLst>
              <p:tags r:id="rId1"/>
            </p:custDataLst>
          </p:nvPr>
        </p:nvGrpSpPr>
        <p:grpSpPr>
          <a:xfrm>
            <a:off x="5159631" y="2076632"/>
            <a:ext cx="2955425" cy="639396"/>
            <a:chOff x="1407886" y="3126049"/>
            <a:chExt cx="3940567" cy="852528"/>
          </a:xfrm>
        </p:grpSpPr>
        <p:sp>
          <p:nvSpPr>
            <p:cNvPr id="7" name="淘宝店chenying0907 16">
              <a:extLst>
                <a:ext uri="{FF2B5EF4-FFF2-40B4-BE49-F238E27FC236}">
                  <a16:creationId xmlns:a16="http://schemas.microsoft.com/office/drawing/2014/main" id="{86CADF57-DB8A-4770-B708-ACC913EEA23A}"/>
                </a:ext>
              </a:extLst>
            </p:cNvPr>
            <p:cNvSpPr/>
            <p:nvPr/>
          </p:nvSpPr>
          <p:spPr>
            <a:xfrm>
              <a:off x="1407886" y="3150431"/>
              <a:ext cx="769257" cy="769257"/>
            </a:xfrm>
            <a:prstGeom prst="rect">
              <a:avLst/>
            </a:prstGeom>
            <a:solidFill>
              <a:schemeClr val="accent2"/>
            </a:solidFill>
            <a:ln w="12700" cap="flat" cmpd="sng" algn="ctr">
              <a:noFill/>
              <a:prstDash val="solid"/>
              <a:miter lim="800000"/>
            </a:ln>
            <a:effectLst/>
          </p:spPr>
          <p:txBody>
            <a:bodyPr rtlCol="0" anchor="ctr"/>
            <a:lstStyle/>
            <a:p>
              <a:pPr algn="ctr" defTabSz="685800">
                <a:defRPr/>
              </a:pPr>
              <a:r>
                <a:rPr lang="en-US" altLang="zh-CN" sz="2000" kern="0" dirty="0">
                  <a:solidFill>
                    <a:prstClr val="white"/>
                  </a:solidFill>
                  <a:latin typeface="华文细黑" panose="02010600040101010101" pitchFamily="2" charset="-122"/>
                  <a:ea typeface="华文细黑" panose="02010600040101010101" pitchFamily="2" charset="-122"/>
                </a:rPr>
                <a:t>02</a:t>
              </a:r>
              <a:endParaRPr lang="zh-CN" altLang="en-US" sz="2000" kern="0" dirty="0">
                <a:solidFill>
                  <a:prstClr val="white"/>
                </a:solidFill>
                <a:latin typeface="华文细黑" panose="02010600040101010101" pitchFamily="2" charset="-122"/>
                <a:ea typeface="华文细黑" panose="02010600040101010101" pitchFamily="2" charset="-122"/>
              </a:endParaRPr>
            </a:p>
          </p:txBody>
        </p:sp>
        <p:sp>
          <p:nvSpPr>
            <p:cNvPr id="8" name="淘宝店chenying0907 17">
              <a:extLst>
                <a:ext uri="{FF2B5EF4-FFF2-40B4-BE49-F238E27FC236}">
                  <a16:creationId xmlns:a16="http://schemas.microsoft.com/office/drawing/2014/main" id="{5E69030D-8F66-4BD2-A01F-1B82E1074955}"/>
                </a:ext>
              </a:extLst>
            </p:cNvPr>
            <p:cNvSpPr txBox="1"/>
            <p:nvPr/>
          </p:nvSpPr>
          <p:spPr>
            <a:xfrm>
              <a:off x="2273321" y="3126049"/>
              <a:ext cx="3075132" cy="533480"/>
            </a:xfrm>
            <a:prstGeom prst="rect">
              <a:avLst/>
            </a:prstGeom>
            <a:noFill/>
          </p:spPr>
          <p:txBody>
            <a:bodyPr wrap="square" rtlCol="0">
              <a:spAutoFit/>
            </a:bodyPr>
            <a:lstStyle/>
            <a:p>
              <a:pPr lvl="0">
                <a:buNone/>
              </a:pPr>
              <a:r>
                <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淘宝店chenying0907 18">
              <a:extLst>
                <a:ext uri="{FF2B5EF4-FFF2-40B4-BE49-F238E27FC236}">
                  <a16:creationId xmlns:a16="http://schemas.microsoft.com/office/drawing/2014/main" id="{BC192F4C-72A6-47B3-90D7-9DD8A5934A47}"/>
                </a:ext>
              </a:extLst>
            </p:cNvPr>
            <p:cNvSpPr/>
            <p:nvPr/>
          </p:nvSpPr>
          <p:spPr>
            <a:xfrm>
              <a:off x="2365483" y="3629764"/>
              <a:ext cx="2192520" cy="348813"/>
            </a:xfrm>
            <a:prstGeom prst="rect">
              <a:avLst/>
            </a:prstGeom>
          </p:spPr>
          <p:txBody>
            <a:bodyPr wrap="square">
              <a:spAutoFit/>
            </a:bodyPr>
            <a:lstStyle/>
            <a:p>
              <a:pPr algn="dist" defTabSz="685800">
                <a:defRPr/>
              </a:pPr>
              <a:r>
                <a:rPr lang="en-US" altLang="zh-CN" sz="1050" kern="0" dirty="0">
                  <a:solidFill>
                    <a:srgbClr val="E7E6E6">
                      <a:lumMod val="50000"/>
                    </a:srgbClr>
                  </a:solidFill>
                  <a:latin typeface="华文细黑" panose="02010600040101010101" pitchFamily="2" charset="-122"/>
                  <a:ea typeface="华文细黑" panose="02010600040101010101" pitchFamily="2" charset="-122"/>
                  <a:cs typeface="Arial" panose="020B0604020202020204" pitchFamily="34" charset="0"/>
                </a:rPr>
                <a:t>Add your the title</a:t>
              </a:r>
            </a:p>
          </p:txBody>
        </p:sp>
      </p:grpSp>
      <p:sp>
        <p:nvSpPr>
          <p:cNvPr id="10" name="TextBox 11">
            <a:extLst>
              <a:ext uri="{FF2B5EF4-FFF2-40B4-BE49-F238E27FC236}">
                <a16:creationId xmlns:a16="http://schemas.microsoft.com/office/drawing/2014/main" id="{4F50887E-CEDA-49EC-82B1-FD5E120ED9EB}"/>
              </a:ext>
            </a:extLst>
          </p:cNvPr>
          <p:cNvSpPr txBox="1"/>
          <p:nvPr/>
        </p:nvSpPr>
        <p:spPr>
          <a:xfrm>
            <a:off x="5116393" y="2893043"/>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a:extLst>
              <a:ext uri="{FF2B5EF4-FFF2-40B4-BE49-F238E27FC236}">
                <a16:creationId xmlns:a16="http://schemas.microsoft.com/office/drawing/2014/main" id="{72FE5A87-C778-4806-9726-09DD380B7964}"/>
              </a:ext>
            </a:extLst>
          </p:cNvPr>
          <p:cNvSpPr txBox="1"/>
          <p:nvPr/>
        </p:nvSpPr>
        <p:spPr>
          <a:xfrm>
            <a:off x="6581540" y="2893043"/>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a:extLst>
              <a:ext uri="{FF2B5EF4-FFF2-40B4-BE49-F238E27FC236}">
                <a16:creationId xmlns:a16="http://schemas.microsoft.com/office/drawing/2014/main" id="{B5AFF72E-FFB6-4AEB-B61B-ACA11148F114}"/>
              </a:ext>
            </a:extLst>
          </p:cNvPr>
          <p:cNvSpPr txBox="1"/>
          <p:nvPr/>
        </p:nvSpPr>
        <p:spPr>
          <a:xfrm>
            <a:off x="5116393" y="3114230"/>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a:extLst>
              <a:ext uri="{FF2B5EF4-FFF2-40B4-BE49-F238E27FC236}">
                <a16:creationId xmlns:a16="http://schemas.microsoft.com/office/drawing/2014/main" id="{669812B0-63FA-4765-B25D-02FAB503A311}"/>
              </a:ext>
            </a:extLst>
          </p:cNvPr>
          <p:cNvSpPr txBox="1"/>
          <p:nvPr/>
        </p:nvSpPr>
        <p:spPr>
          <a:xfrm>
            <a:off x="6581540" y="3114230"/>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50451698"/>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10" presetClass="entr" presetSubtype="0" fill="hold" nodeType="withEffect">
                                  <p:stCondLst>
                                    <p:cond delay="15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p:tgtEl>
                                          <p:spTgt spid="10"/>
                                        </p:tgtEl>
                                        <p:attrNameLst>
                                          <p:attrName>ppt_x</p:attrName>
                                        </p:attrNameLst>
                                      </p:cBhvr>
                                      <p:tavLst>
                                        <p:tav tm="0">
                                          <p:val>
                                            <p:strVal val="#ppt_x-#ppt_w*1.125000"/>
                                          </p:val>
                                        </p:tav>
                                        <p:tav tm="100000">
                                          <p:val>
                                            <p:strVal val="#ppt_x"/>
                                          </p:val>
                                        </p:tav>
                                      </p:tavLst>
                                    </p:anim>
                                    <p:animEffect transition="in" filter="wipe(right)">
                                      <p:cBhvr>
                                        <p:cTn id="34" dur="500"/>
                                        <p:tgtEl>
                                          <p:spTgt spid="10"/>
                                        </p:tgtEl>
                                      </p:cBhvr>
                                    </p:animEffect>
                                  </p:childTnLst>
                                </p:cTn>
                              </p:par>
                            </p:childTnLst>
                          </p:cTn>
                        </p:par>
                        <p:par>
                          <p:cTn id="35" fill="hold">
                            <p:stCondLst>
                              <p:cond delay="2500"/>
                            </p:stCondLst>
                            <p:childTnLst>
                              <p:par>
                                <p:cTn id="36" presetID="1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p:tgtEl>
                                          <p:spTgt spid="11"/>
                                        </p:tgtEl>
                                        <p:attrNameLst>
                                          <p:attrName>ppt_x</p:attrName>
                                        </p:attrNameLst>
                                      </p:cBhvr>
                                      <p:tavLst>
                                        <p:tav tm="0">
                                          <p:val>
                                            <p:strVal val="#ppt_x-#ppt_w*1.125000"/>
                                          </p:val>
                                        </p:tav>
                                        <p:tav tm="100000">
                                          <p:val>
                                            <p:strVal val="#ppt_x"/>
                                          </p:val>
                                        </p:tav>
                                      </p:tavLst>
                                    </p:anim>
                                    <p:animEffect transition="in" filter="wipe(right)">
                                      <p:cBhvr>
                                        <p:cTn id="39" dur="500"/>
                                        <p:tgtEl>
                                          <p:spTgt spid="11"/>
                                        </p:tgtEl>
                                      </p:cBhvr>
                                    </p:animEffect>
                                  </p:childTnLst>
                                </p:cTn>
                              </p:par>
                            </p:childTnLst>
                          </p:cTn>
                        </p:par>
                        <p:par>
                          <p:cTn id="40" fill="hold">
                            <p:stCondLst>
                              <p:cond delay="3000"/>
                            </p:stCondLst>
                            <p:childTnLst>
                              <p:par>
                                <p:cTn id="41" presetID="1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p:tgtEl>
                                          <p:spTgt spid="12"/>
                                        </p:tgtEl>
                                        <p:attrNameLst>
                                          <p:attrName>ppt_x</p:attrName>
                                        </p:attrNameLst>
                                      </p:cBhvr>
                                      <p:tavLst>
                                        <p:tav tm="0">
                                          <p:val>
                                            <p:strVal val="#ppt_x-#ppt_w*1.125000"/>
                                          </p:val>
                                        </p:tav>
                                        <p:tav tm="100000">
                                          <p:val>
                                            <p:strVal val="#ppt_x"/>
                                          </p:val>
                                        </p:tav>
                                      </p:tavLst>
                                    </p:anim>
                                    <p:animEffect transition="in" filter="wipe(right)">
                                      <p:cBhvr>
                                        <p:cTn id="44" dur="500"/>
                                        <p:tgtEl>
                                          <p:spTgt spid="12"/>
                                        </p:tgtEl>
                                      </p:cBhvr>
                                    </p:animEffect>
                                  </p:childTnLst>
                                </p:cTn>
                              </p:par>
                            </p:childTnLst>
                          </p:cTn>
                        </p:par>
                        <p:par>
                          <p:cTn id="45" fill="hold">
                            <p:stCondLst>
                              <p:cond delay="3500"/>
                            </p:stCondLst>
                            <p:childTnLst>
                              <p:par>
                                <p:cTn id="46" presetID="1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right)">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7"/>
          <p:cNvGrpSpPr>
            <a:grpSpLocks/>
          </p:cNvGrpSpPr>
          <p:nvPr/>
        </p:nvGrpSpPr>
        <p:grpSpPr bwMode="auto">
          <a:xfrm>
            <a:off x="1295400" y="1117519"/>
            <a:ext cx="3276600" cy="1664640"/>
            <a:chOff x="0" y="25399"/>
            <a:chExt cx="4368800" cy="2000126"/>
          </a:xfrm>
        </p:grpSpPr>
        <p:sp>
          <p:nvSpPr>
            <p:cNvPr id="5" name="矩形 5"/>
            <p:cNvSpPr>
              <a:spLocks noChangeArrowheads="1"/>
            </p:cNvSpPr>
            <p:nvPr/>
          </p:nvSpPr>
          <p:spPr bwMode="auto">
            <a:xfrm>
              <a:off x="0" y="25399"/>
              <a:ext cx="4368800" cy="2000126"/>
            </a:xfrm>
            <a:prstGeom prst="rect">
              <a:avLst/>
            </a:prstGeom>
            <a:blipFill dpi="0" rotWithShape="1">
              <a:blip r:embed="rId3"/>
              <a:srcRect/>
              <a:stretch>
                <a:fillRect t="-37772" b="-23576"/>
              </a:stretch>
            </a:blip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2400">
                <a:solidFill>
                  <a:schemeClr val="tx1">
                    <a:lumMod val="50000"/>
                    <a:lumOff val="50000"/>
                  </a:schemeClr>
                </a:solidFill>
                <a:latin typeface="微软雅黑" pitchFamily="34" charset="-122"/>
                <a:ea typeface="微软雅黑" pitchFamily="34" charset="-122"/>
                <a:sym typeface="宋体" pitchFamily="2" charset="-122"/>
              </a:endParaRPr>
            </a:p>
          </p:txBody>
        </p:sp>
        <p:sp>
          <p:nvSpPr>
            <p:cNvPr id="6" name="文本框 11"/>
            <p:cNvSpPr>
              <a:spLocks noChangeArrowheads="1"/>
            </p:cNvSpPr>
            <p:nvPr/>
          </p:nvSpPr>
          <p:spPr bwMode="auto">
            <a:xfrm>
              <a:off x="83231" y="25399"/>
              <a:ext cx="729260" cy="615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Calibri" pitchFamily="34" charset="0"/>
                  <a:sym typeface="Calibri" pitchFamily="34" charset="0"/>
                </a:rPr>
                <a:t>01</a:t>
              </a:r>
              <a:endParaRPr lang="zh-CN" altLang="en-US" sz="2400"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sym typeface="宋体" pitchFamily="2" charset="-122"/>
              </a:endParaRPr>
            </a:p>
          </p:txBody>
        </p:sp>
      </p:grpSp>
      <p:grpSp>
        <p:nvGrpSpPr>
          <p:cNvPr id="4" name="组合 30"/>
          <p:cNvGrpSpPr>
            <a:grpSpLocks/>
          </p:cNvGrpSpPr>
          <p:nvPr/>
        </p:nvGrpSpPr>
        <p:grpSpPr bwMode="auto">
          <a:xfrm>
            <a:off x="4572001" y="2782159"/>
            <a:ext cx="3276600" cy="1681682"/>
            <a:chOff x="0" y="0"/>
            <a:chExt cx="4368800" cy="2240551"/>
          </a:xfrm>
        </p:grpSpPr>
        <p:sp>
          <p:nvSpPr>
            <p:cNvPr id="13" name="矩形 6"/>
            <p:cNvSpPr>
              <a:spLocks noChangeArrowheads="1"/>
            </p:cNvSpPr>
            <p:nvPr/>
          </p:nvSpPr>
          <p:spPr bwMode="auto">
            <a:xfrm>
              <a:off x="0" y="0"/>
              <a:ext cx="4368800" cy="2240551"/>
            </a:xfrm>
            <a:prstGeom prst="rect">
              <a:avLst/>
            </a:prstGeom>
            <a:blipFill dpi="0" rotWithShape="1">
              <a:blip r:embed="rId4"/>
              <a:srcRect/>
              <a:stretch>
                <a:fillRect/>
              </a:stretch>
            </a:blip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2400">
                <a:solidFill>
                  <a:schemeClr val="tx1">
                    <a:lumMod val="50000"/>
                    <a:lumOff val="50000"/>
                  </a:schemeClr>
                </a:solidFill>
                <a:latin typeface="微软雅黑" pitchFamily="34" charset="-122"/>
                <a:ea typeface="微软雅黑" pitchFamily="34" charset="-122"/>
                <a:sym typeface="宋体" pitchFamily="2" charset="-122"/>
              </a:endParaRPr>
            </a:p>
          </p:txBody>
        </p:sp>
        <p:sp>
          <p:nvSpPr>
            <p:cNvPr id="14" name="文本框 15"/>
            <p:cNvSpPr>
              <a:spLocks noChangeArrowheads="1"/>
            </p:cNvSpPr>
            <p:nvPr/>
          </p:nvSpPr>
          <p:spPr bwMode="auto">
            <a:xfrm>
              <a:off x="3598139" y="361861"/>
              <a:ext cx="729260" cy="615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dirty="0">
                  <a:solidFill>
                    <a:schemeClr val="bg1">
                      <a:lumMod val="95000"/>
                    </a:schemeClr>
                  </a:solidFill>
                  <a:latin typeface="微软雅黑" pitchFamily="34" charset="-122"/>
                  <a:ea typeface="微软雅黑" pitchFamily="34" charset="-122"/>
                  <a:cs typeface="Calibri" pitchFamily="34" charset="0"/>
                  <a:sym typeface="Calibri" pitchFamily="34" charset="0"/>
                </a:rPr>
                <a:t>04</a:t>
              </a:r>
              <a:endParaRPr lang="zh-CN" altLang="en-US" sz="2400" dirty="0">
                <a:solidFill>
                  <a:schemeClr val="bg1">
                    <a:lumMod val="95000"/>
                  </a:schemeClr>
                </a:solidFill>
                <a:latin typeface="微软雅黑" pitchFamily="34" charset="-122"/>
                <a:ea typeface="微软雅黑" pitchFamily="34" charset="-122"/>
                <a:sym typeface="宋体" pitchFamily="2" charset="-122"/>
              </a:endParaRPr>
            </a:p>
          </p:txBody>
        </p:sp>
      </p:grpSp>
      <p:grpSp>
        <p:nvGrpSpPr>
          <p:cNvPr id="7" name="组合 28"/>
          <p:cNvGrpSpPr>
            <a:grpSpLocks/>
          </p:cNvGrpSpPr>
          <p:nvPr/>
        </p:nvGrpSpPr>
        <p:grpSpPr bwMode="auto">
          <a:xfrm>
            <a:off x="1295399" y="3112604"/>
            <a:ext cx="3276601" cy="1110006"/>
            <a:chOff x="0" y="0"/>
            <a:chExt cx="3178629" cy="1478928"/>
          </a:xfrm>
          <a:solidFill>
            <a:srgbClr val="F5CA40"/>
          </a:solidFill>
          <a:scene3d>
            <a:camera prst="orthographicFront">
              <a:rot lat="0" lon="0" rev="0"/>
            </a:camera>
            <a:lightRig rig="glow" dir="t">
              <a:rot lat="0" lon="0" rev="4800000"/>
            </a:lightRig>
          </a:scene3d>
        </p:grpSpPr>
        <p:sp>
          <p:nvSpPr>
            <p:cNvPr id="23" name="矩形 10"/>
            <p:cNvSpPr>
              <a:spLocks noChangeArrowheads="1"/>
            </p:cNvSpPr>
            <p:nvPr/>
          </p:nvSpPr>
          <p:spPr bwMode="auto">
            <a:xfrm>
              <a:off x="0" y="0"/>
              <a:ext cx="3178629" cy="1478928"/>
            </a:xfrm>
            <a:prstGeom prst="rect">
              <a:avLst/>
            </a:prstGeom>
            <a:solidFill>
              <a:schemeClr val="accent2"/>
            </a:solidFill>
            <a:ln>
              <a:noFill/>
            </a:ln>
            <a:effectLst/>
            <a:sp3d prstMaterial="matte">
              <a:bevelT w="0" h="0"/>
            </a:sp3d>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900">
                <a:solidFill>
                  <a:schemeClr val="bg1">
                    <a:lumMod val="95000"/>
                  </a:schemeClr>
                </a:solidFill>
                <a:latin typeface="微软雅黑" pitchFamily="34" charset="-122"/>
                <a:ea typeface="微软雅黑" pitchFamily="34" charset="-122"/>
                <a:sym typeface="宋体" pitchFamily="2" charset="-122"/>
              </a:endParaRPr>
            </a:p>
          </p:txBody>
        </p:sp>
        <p:sp>
          <p:nvSpPr>
            <p:cNvPr id="24" name="文本框 19"/>
            <p:cNvSpPr>
              <a:spLocks noChangeArrowheads="1"/>
            </p:cNvSpPr>
            <p:nvPr/>
          </p:nvSpPr>
          <p:spPr bwMode="auto">
            <a:xfrm>
              <a:off x="217994" y="40837"/>
              <a:ext cx="648133" cy="533091"/>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solidFill>
                    <a:schemeClr val="bg1">
                      <a:lumMod val="95000"/>
                    </a:schemeClr>
                  </a:solidFill>
                  <a:latin typeface="微软雅黑" pitchFamily="34" charset="-122"/>
                  <a:ea typeface="微软雅黑" pitchFamily="34" charset="-122"/>
                  <a:cs typeface="Calibri" pitchFamily="34" charset="0"/>
                  <a:sym typeface="Calibri" pitchFamily="34" charset="0"/>
                </a:rPr>
                <a:t>03</a:t>
              </a:r>
              <a:endParaRPr lang="zh-CN" altLang="en-US" sz="2000" dirty="0">
                <a:solidFill>
                  <a:schemeClr val="bg1">
                    <a:lumMod val="95000"/>
                  </a:schemeClr>
                </a:solidFill>
                <a:latin typeface="微软雅黑" pitchFamily="34" charset="-122"/>
                <a:ea typeface="微软雅黑" pitchFamily="34" charset="-122"/>
                <a:sym typeface="宋体" pitchFamily="2" charset="-122"/>
              </a:endParaRPr>
            </a:p>
          </p:txBody>
        </p:sp>
        <p:grpSp>
          <p:nvGrpSpPr>
            <p:cNvPr id="8" name="组合 20"/>
            <p:cNvGrpSpPr>
              <a:grpSpLocks/>
            </p:cNvGrpSpPr>
            <p:nvPr/>
          </p:nvGrpSpPr>
          <p:grpSpPr bwMode="auto">
            <a:xfrm>
              <a:off x="172239" y="565018"/>
              <a:ext cx="2964508" cy="859220"/>
              <a:chOff x="0" y="0"/>
              <a:chExt cx="2964508" cy="859220"/>
            </a:xfrm>
            <a:grpFill/>
          </p:grpSpPr>
          <p:sp>
            <p:nvSpPr>
              <p:cNvPr id="26" name="文本框 21"/>
              <p:cNvSpPr>
                <a:spLocks noChangeArrowheads="1"/>
              </p:cNvSpPr>
              <p:nvPr/>
            </p:nvSpPr>
            <p:spPr bwMode="auto">
              <a:xfrm>
                <a:off x="0" y="0"/>
                <a:ext cx="1272325" cy="369062"/>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dirty="0">
                    <a:solidFill>
                      <a:schemeClr val="bg1">
                        <a:lumMod val="95000"/>
                      </a:schemeClr>
                    </a:solidFill>
                    <a:latin typeface="微软雅黑" pitchFamily="34" charset="-122"/>
                    <a:ea typeface="微软雅黑" pitchFamily="34" charset="-122"/>
                    <a:sym typeface="方正正黑简体" pitchFamily="2" charset="-122"/>
                  </a:rPr>
                  <a:t>请输入标题</a:t>
                </a:r>
                <a:endParaRPr lang="zh-CN" altLang="en-US" sz="1200" dirty="0">
                  <a:solidFill>
                    <a:schemeClr val="bg1">
                      <a:lumMod val="95000"/>
                    </a:schemeClr>
                  </a:solidFill>
                  <a:latin typeface="微软雅黑" pitchFamily="34" charset="-122"/>
                  <a:ea typeface="微软雅黑" pitchFamily="34" charset="-122"/>
                </a:endParaRPr>
              </a:p>
            </p:txBody>
          </p:sp>
          <p:sp>
            <p:nvSpPr>
              <p:cNvPr id="27" name="矩形 22"/>
              <p:cNvSpPr>
                <a:spLocks noChangeArrowheads="1"/>
              </p:cNvSpPr>
              <p:nvPr/>
            </p:nvSpPr>
            <p:spPr bwMode="auto">
              <a:xfrm>
                <a:off x="0" y="366984"/>
                <a:ext cx="2964508" cy="492236"/>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chemeClr val="bg1">
                        <a:lumMod val="95000"/>
                      </a:schemeClr>
                    </a:solidFill>
                    <a:latin typeface="微软雅黑" pitchFamily="34" charset="-122"/>
                    <a:ea typeface="微软雅黑" pitchFamily="34" charset="-122"/>
                    <a:sym typeface="微软雅黑" pitchFamily="34" charset="-122"/>
                  </a:rPr>
                  <a:t>在这里输入内容文本在这里输入内容文本在这里输入内容</a:t>
                </a:r>
                <a:endParaRPr lang="zh-CN" altLang="en-US" sz="900" dirty="0">
                  <a:solidFill>
                    <a:schemeClr val="bg1">
                      <a:lumMod val="95000"/>
                    </a:schemeClr>
                  </a:solidFill>
                  <a:latin typeface="微软雅黑" pitchFamily="34" charset="-122"/>
                  <a:ea typeface="微软雅黑" pitchFamily="34" charset="-122"/>
                </a:endParaRPr>
              </a:p>
            </p:txBody>
          </p:sp>
        </p:grpSp>
      </p:grpSp>
      <p:grpSp>
        <p:nvGrpSpPr>
          <p:cNvPr id="9" name="组合 8"/>
          <p:cNvGrpSpPr>
            <a:grpSpLocks/>
          </p:cNvGrpSpPr>
          <p:nvPr/>
        </p:nvGrpSpPr>
        <p:grpSpPr bwMode="auto">
          <a:xfrm>
            <a:off x="4571999" y="1354526"/>
            <a:ext cx="3276601" cy="1110006"/>
            <a:chOff x="0" y="0"/>
            <a:chExt cx="3203223" cy="1478928"/>
          </a:xfrm>
          <a:solidFill>
            <a:srgbClr val="F86251"/>
          </a:solidFill>
          <a:scene3d>
            <a:camera prst="orthographicFront">
              <a:rot lat="0" lon="0" rev="0"/>
            </a:camera>
            <a:lightRig rig="glow" dir="t">
              <a:rot lat="0" lon="0" rev="4800000"/>
            </a:lightRig>
          </a:scene3d>
        </p:grpSpPr>
        <p:sp>
          <p:nvSpPr>
            <p:cNvPr id="35" name="矩形 9"/>
            <p:cNvSpPr>
              <a:spLocks noChangeArrowheads="1"/>
            </p:cNvSpPr>
            <p:nvPr/>
          </p:nvSpPr>
          <p:spPr bwMode="auto">
            <a:xfrm>
              <a:off x="0" y="0"/>
              <a:ext cx="3178629" cy="1478928"/>
            </a:xfrm>
            <a:prstGeom prst="rect">
              <a:avLst/>
            </a:prstGeom>
            <a:solidFill>
              <a:schemeClr val="accent1"/>
            </a:solidFill>
            <a:ln>
              <a:noFill/>
            </a:ln>
            <a:effectLst/>
            <a:sp3d prstMaterial="matte">
              <a:bevelT w="0" h="0"/>
            </a:sp3d>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2400">
                <a:solidFill>
                  <a:schemeClr val="bg1">
                    <a:lumMod val="95000"/>
                  </a:schemeClr>
                </a:solidFill>
                <a:latin typeface="微软雅黑" pitchFamily="34" charset="-122"/>
                <a:ea typeface="微软雅黑" pitchFamily="34" charset="-122"/>
                <a:sym typeface="宋体" pitchFamily="2" charset="-122"/>
              </a:endParaRPr>
            </a:p>
          </p:txBody>
        </p:sp>
        <p:sp>
          <p:nvSpPr>
            <p:cNvPr id="36" name="文本框 23"/>
            <p:cNvSpPr>
              <a:spLocks noChangeArrowheads="1"/>
            </p:cNvSpPr>
            <p:nvPr/>
          </p:nvSpPr>
          <p:spPr bwMode="auto">
            <a:xfrm>
              <a:off x="2448002" y="0"/>
              <a:ext cx="647969" cy="533091"/>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solidFill>
                    <a:schemeClr val="bg1">
                      <a:lumMod val="95000"/>
                    </a:schemeClr>
                  </a:solidFill>
                  <a:latin typeface="微软雅黑" pitchFamily="34" charset="-122"/>
                  <a:ea typeface="微软雅黑" pitchFamily="34" charset="-122"/>
                  <a:cs typeface="Calibri" pitchFamily="34" charset="0"/>
                  <a:sym typeface="Calibri" pitchFamily="34" charset="0"/>
                </a:rPr>
                <a:t>02</a:t>
              </a:r>
              <a:endParaRPr lang="zh-CN" altLang="en-US" sz="2000" dirty="0">
                <a:solidFill>
                  <a:schemeClr val="bg1">
                    <a:lumMod val="95000"/>
                  </a:schemeClr>
                </a:solidFill>
                <a:latin typeface="微软雅黑" pitchFamily="34" charset="-122"/>
                <a:ea typeface="微软雅黑" pitchFamily="34" charset="-122"/>
                <a:sym typeface="宋体" pitchFamily="2" charset="-122"/>
              </a:endParaRPr>
            </a:p>
          </p:txBody>
        </p:sp>
        <p:grpSp>
          <p:nvGrpSpPr>
            <p:cNvPr id="10" name="组合 24"/>
            <p:cNvGrpSpPr>
              <a:grpSpLocks/>
            </p:cNvGrpSpPr>
            <p:nvPr/>
          </p:nvGrpSpPr>
          <p:grpSpPr bwMode="auto">
            <a:xfrm>
              <a:off x="238714" y="564196"/>
              <a:ext cx="2964509" cy="800021"/>
              <a:chOff x="1" y="0"/>
              <a:chExt cx="2964509" cy="800021"/>
            </a:xfrm>
            <a:grpFill/>
          </p:grpSpPr>
          <p:sp>
            <p:nvSpPr>
              <p:cNvPr id="38" name="文本框 25"/>
              <p:cNvSpPr>
                <a:spLocks noChangeArrowheads="1"/>
              </p:cNvSpPr>
              <p:nvPr/>
            </p:nvSpPr>
            <p:spPr bwMode="auto">
              <a:xfrm>
                <a:off x="1633289" y="0"/>
                <a:ext cx="1272004" cy="369062"/>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dirty="0">
                    <a:solidFill>
                      <a:schemeClr val="bg1">
                        <a:lumMod val="95000"/>
                      </a:schemeClr>
                    </a:solidFill>
                    <a:latin typeface="微软雅黑" pitchFamily="34" charset="-122"/>
                    <a:ea typeface="微软雅黑" pitchFamily="34" charset="-122"/>
                    <a:sym typeface="方正正黑简体" pitchFamily="2" charset="-122"/>
                  </a:rPr>
                  <a:t>请输入标题</a:t>
                </a:r>
                <a:endParaRPr lang="zh-CN" altLang="en-US" sz="1200" dirty="0">
                  <a:solidFill>
                    <a:schemeClr val="bg1">
                      <a:lumMod val="95000"/>
                    </a:schemeClr>
                  </a:solidFill>
                  <a:latin typeface="微软雅黑" pitchFamily="34" charset="-122"/>
                  <a:ea typeface="微软雅黑" pitchFamily="34" charset="-122"/>
                </a:endParaRPr>
              </a:p>
            </p:txBody>
          </p:sp>
          <p:sp>
            <p:nvSpPr>
              <p:cNvPr id="39" name="矩形 26"/>
              <p:cNvSpPr>
                <a:spLocks noChangeArrowheads="1"/>
              </p:cNvSpPr>
              <p:nvPr/>
            </p:nvSpPr>
            <p:spPr bwMode="auto">
              <a:xfrm>
                <a:off x="1" y="307938"/>
                <a:ext cx="2964509" cy="492083"/>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900" dirty="0">
                    <a:solidFill>
                      <a:schemeClr val="bg1">
                        <a:lumMod val="95000"/>
                      </a:schemeClr>
                    </a:solidFill>
                    <a:latin typeface="微软雅黑" pitchFamily="34" charset="-122"/>
                    <a:ea typeface="微软雅黑" pitchFamily="34" charset="-122"/>
                    <a:sym typeface="微软雅黑" pitchFamily="34" charset="-122"/>
                  </a:rPr>
                  <a:t>在这里输入内容文本在这里输入内容文本在这里输入内容</a:t>
                </a:r>
                <a:endParaRPr lang="zh-CN" altLang="en-US" sz="900" dirty="0">
                  <a:solidFill>
                    <a:schemeClr val="bg1">
                      <a:lumMod val="95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4083508550"/>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1000"/>
                            </p:stCondLst>
                            <p:childTnLst>
                              <p:par>
                                <p:cTn id="21" presetID="26" presetClass="emph" presetSubtype="0" fill="hold" nodeType="afterEffect">
                                  <p:stCondLst>
                                    <p:cond delay="0"/>
                                  </p:stCondLst>
                                  <p:childTnLst>
                                    <p:animEffect transition="out" filter="fade">
                                      <p:cBhvr>
                                        <p:cTn id="22" dur="500" tmFilter="0, 0; .2, .5; .8, .5; 1, 0"/>
                                        <p:tgtEl>
                                          <p:spTgt spid="3"/>
                                        </p:tgtEl>
                                      </p:cBhvr>
                                    </p:animEffect>
                                    <p:animScale>
                                      <p:cBhvr>
                                        <p:cTn id="23" dur="250" autoRev="1" fill="hold"/>
                                        <p:tgtEl>
                                          <p:spTgt spid="3"/>
                                        </p:tgtEl>
                                      </p:cBhvr>
                                      <p:by x="105000" y="105000"/>
                                    </p:animScale>
                                  </p:childTnLst>
                                </p:cTn>
                              </p:par>
                              <p:par>
                                <p:cTn id="24" presetID="26" presetClass="emph" presetSubtype="0" fill="hold" nodeType="withEffect">
                                  <p:stCondLst>
                                    <p:cond delay="250"/>
                                  </p:stCondLst>
                                  <p:childTnLst>
                                    <p:animEffect transition="out" filter="fade">
                                      <p:cBhvr>
                                        <p:cTn id="25" dur="500" tmFilter="0, 0; .2, .5; .8, .5; 1, 0"/>
                                        <p:tgtEl>
                                          <p:spTgt spid="4"/>
                                        </p:tgtEl>
                                      </p:cBhvr>
                                    </p:animEffect>
                                    <p:animScale>
                                      <p:cBhvr>
                                        <p:cTn id="26"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29"/>
          <p:cNvSpPr/>
          <p:nvPr/>
        </p:nvSpPr>
        <p:spPr bwMode="auto">
          <a:xfrm>
            <a:off x="3563943" y="1277966"/>
            <a:ext cx="266702" cy="26675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280" dirty="0">
                <a:solidFill>
                  <a:schemeClr val="bg1"/>
                </a:solidFill>
              </a:rPr>
              <a:t>1</a:t>
            </a:r>
            <a:endParaRPr lang="zh-CN" altLang="en-US" sz="1280" dirty="0">
              <a:solidFill>
                <a:schemeClr val="bg1"/>
              </a:solidFill>
            </a:endParaRPr>
          </a:p>
        </p:txBody>
      </p:sp>
      <p:sp>
        <p:nvSpPr>
          <p:cNvPr id="31" name="椭圆 30"/>
          <p:cNvSpPr/>
          <p:nvPr/>
        </p:nvSpPr>
        <p:spPr bwMode="auto">
          <a:xfrm>
            <a:off x="3568755" y="2021503"/>
            <a:ext cx="266702" cy="26675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280" dirty="0">
                <a:solidFill>
                  <a:schemeClr val="bg1"/>
                </a:solidFill>
              </a:rPr>
              <a:t>2</a:t>
            </a:r>
            <a:endParaRPr lang="zh-CN" altLang="en-US" sz="1280" dirty="0">
              <a:solidFill>
                <a:schemeClr val="bg1"/>
              </a:solidFill>
            </a:endParaRPr>
          </a:p>
        </p:txBody>
      </p:sp>
      <p:sp>
        <p:nvSpPr>
          <p:cNvPr id="32" name="椭圆 31"/>
          <p:cNvSpPr/>
          <p:nvPr/>
        </p:nvSpPr>
        <p:spPr bwMode="auto">
          <a:xfrm>
            <a:off x="3568755" y="2765040"/>
            <a:ext cx="266702" cy="26675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280" dirty="0">
                <a:solidFill>
                  <a:schemeClr val="bg1"/>
                </a:solidFill>
              </a:rPr>
              <a:t>3</a:t>
            </a:r>
            <a:endParaRPr lang="zh-CN" altLang="en-US" sz="1280" dirty="0">
              <a:solidFill>
                <a:schemeClr val="bg1"/>
              </a:solidFill>
            </a:endParaRPr>
          </a:p>
        </p:txBody>
      </p:sp>
      <p:sp>
        <p:nvSpPr>
          <p:cNvPr id="33" name="椭圆 32"/>
          <p:cNvSpPr/>
          <p:nvPr/>
        </p:nvSpPr>
        <p:spPr bwMode="auto">
          <a:xfrm>
            <a:off x="3568755" y="3508577"/>
            <a:ext cx="266702" cy="26675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280" dirty="0">
                <a:solidFill>
                  <a:schemeClr val="bg1"/>
                </a:solidFill>
              </a:rPr>
              <a:t>4</a:t>
            </a:r>
            <a:endParaRPr lang="zh-CN" altLang="en-US" sz="1280" dirty="0">
              <a:solidFill>
                <a:schemeClr val="bg1"/>
              </a:solidFill>
            </a:endParaRPr>
          </a:p>
        </p:txBody>
      </p:sp>
      <p:sp>
        <p:nvSpPr>
          <p:cNvPr id="34" name="椭圆 33"/>
          <p:cNvSpPr/>
          <p:nvPr/>
        </p:nvSpPr>
        <p:spPr bwMode="auto">
          <a:xfrm>
            <a:off x="3568755" y="4252114"/>
            <a:ext cx="266702" cy="26675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280" dirty="0">
                <a:solidFill>
                  <a:schemeClr val="bg1"/>
                </a:solidFill>
              </a:rPr>
              <a:t>5</a:t>
            </a:r>
            <a:endParaRPr lang="zh-CN" altLang="en-US" sz="1280" dirty="0">
              <a:solidFill>
                <a:schemeClr val="bg1"/>
              </a:solidFill>
            </a:endParaRPr>
          </a:p>
        </p:txBody>
      </p:sp>
      <p:cxnSp>
        <p:nvCxnSpPr>
          <p:cNvPr id="5" name="直接箭头连接符 4"/>
          <p:cNvCxnSpPr/>
          <p:nvPr/>
        </p:nvCxnSpPr>
        <p:spPr>
          <a:xfrm>
            <a:off x="3995968" y="1396902"/>
            <a:ext cx="647964" cy="0"/>
          </a:xfrm>
          <a:prstGeom prst="straightConnector1">
            <a:avLst/>
          </a:prstGeom>
          <a:ln>
            <a:solidFill>
              <a:schemeClr val="bg1">
                <a:lumMod val="6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p:nvPr/>
        </p:nvCxnSpPr>
        <p:spPr>
          <a:xfrm>
            <a:off x="3995968" y="2144048"/>
            <a:ext cx="647964" cy="0"/>
          </a:xfrm>
          <a:prstGeom prst="straightConnector1">
            <a:avLst/>
          </a:prstGeom>
          <a:ln>
            <a:solidFill>
              <a:schemeClr val="bg1">
                <a:lumMod val="6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3995968" y="2891196"/>
            <a:ext cx="647964" cy="0"/>
          </a:xfrm>
          <a:prstGeom prst="straightConnector1">
            <a:avLst/>
          </a:prstGeom>
          <a:ln>
            <a:solidFill>
              <a:schemeClr val="bg1">
                <a:lumMod val="6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p:nvPr/>
        </p:nvCxnSpPr>
        <p:spPr>
          <a:xfrm>
            <a:off x="3995968" y="3638344"/>
            <a:ext cx="647964" cy="0"/>
          </a:xfrm>
          <a:prstGeom prst="straightConnector1">
            <a:avLst/>
          </a:prstGeom>
          <a:ln>
            <a:solidFill>
              <a:schemeClr val="bg1">
                <a:lumMod val="6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p:nvPr/>
        </p:nvCxnSpPr>
        <p:spPr>
          <a:xfrm>
            <a:off x="3995968" y="4385491"/>
            <a:ext cx="647964" cy="0"/>
          </a:xfrm>
          <a:prstGeom prst="straightConnector1">
            <a:avLst/>
          </a:prstGeom>
          <a:ln>
            <a:solidFill>
              <a:schemeClr val="bg1">
                <a:lumMod val="65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4792478" y="1206525"/>
            <a:ext cx="3455810" cy="430873"/>
          </a:xfrm>
          <a:prstGeom prst="rect">
            <a:avLst/>
          </a:prstGeom>
          <a:noFill/>
        </p:spPr>
        <p:txBody>
          <a:bodyPr wrap="square" lIns="121905" tIns="60953" rIns="121905" bIns="60953" rtlCol="0">
            <a:spAutoFit/>
          </a:bodyPr>
          <a:lstStyle/>
          <a:p>
            <a:r>
              <a:rPr lang="zh-CN" altLang="en-US" sz="1000" dirty="0">
                <a:solidFill>
                  <a:schemeClr val="tx1">
                    <a:lumMod val="50000"/>
                    <a:lumOff val="50000"/>
                  </a:schemeClr>
                </a:solidFill>
                <a:cs typeface="+mn-ea"/>
                <a:sym typeface="+mn-lt"/>
              </a:rPr>
              <a:t>您的内容打在这里，或者通过复制您的文本后，在此框中选项粘贴，并选择只保留文字。</a:t>
            </a:r>
          </a:p>
        </p:txBody>
      </p:sp>
      <p:sp>
        <p:nvSpPr>
          <p:cNvPr id="56" name="TextBox 55"/>
          <p:cNvSpPr txBox="1"/>
          <p:nvPr/>
        </p:nvSpPr>
        <p:spPr>
          <a:xfrm>
            <a:off x="4788013" y="1944344"/>
            <a:ext cx="3455810" cy="430873"/>
          </a:xfrm>
          <a:prstGeom prst="rect">
            <a:avLst/>
          </a:prstGeom>
          <a:noFill/>
        </p:spPr>
        <p:txBody>
          <a:bodyPr wrap="square" lIns="121905" tIns="60953" rIns="121905" bIns="60953" rtlCol="0">
            <a:spAutoFit/>
          </a:bodyPr>
          <a:lstStyle/>
          <a:p>
            <a:r>
              <a:rPr lang="zh-CN" altLang="en-US" sz="1000" dirty="0">
                <a:solidFill>
                  <a:schemeClr val="tx1">
                    <a:lumMod val="50000"/>
                    <a:lumOff val="50000"/>
                  </a:schemeClr>
                </a:solidFill>
                <a:cs typeface="+mn-ea"/>
                <a:sym typeface="+mn-lt"/>
              </a:rPr>
              <a:t>您的内容打在这里，或者通过复制您的文本后，在此框中选项粘贴，并选择只保留文字。</a:t>
            </a:r>
          </a:p>
        </p:txBody>
      </p:sp>
      <p:sp>
        <p:nvSpPr>
          <p:cNvPr id="57" name="TextBox 56"/>
          <p:cNvSpPr txBox="1"/>
          <p:nvPr/>
        </p:nvSpPr>
        <p:spPr>
          <a:xfrm>
            <a:off x="4788013" y="2682164"/>
            <a:ext cx="3455810" cy="430873"/>
          </a:xfrm>
          <a:prstGeom prst="rect">
            <a:avLst/>
          </a:prstGeom>
          <a:noFill/>
        </p:spPr>
        <p:txBody>
          <a:bodyPr wrap="square" lIns="121905" tIns="60953" rIns="121905" bIns="60953" rtlCol="0">
            <a:spAutoFit/>
          </a:bodyPr>
          <a:lstStyle/>
          <a:p>
            <a:r>
              <a:rPr lang="zh-CN" altLang="en-US" sz="1000" dirty="0">
                <a:solidFill>
                  <a:schemeClr val="tx1">
                    <a:lumMod val="50000"/>
                    <a:lumOff val="50000"/>
                  </a:schemeClr>
                </a:solidFill>
                <a:cs typeface="+mn-ea"/>
                <a:sym typeface="+mn-lt"/>
              </a:rPr>
              <a:t>您的内容打在这里，或者通过复制您的文本后，在此框中选项粘贴，并选择只保留文字。</a:t>
            </a:r>
          </a:p>
        </p:txBody>
      </p:sp>
      <p:sp>
        <p:nvSpPr>
          <p:cNvPr id="58" name="TextBox 57"/>
          <p:cNvSpPr txBox="1"/>
          <p:nvPr/>
        </p:nvSpPr>
        <p:spPr>
          <a:xfrm>
            <a:off x="4788013" y="3419984"/>
            <a:ext cx="3455810" cy="430873"/>
          </a:xfrm>
          <a:prstGeom prst="rect">
            <a:avLst/>
          </a:prstGeom>
          <a:noFill/>
        </p:spPr>
        <p:txBody>
          <a:bodyPr wrap="square" lIns="121905" tIns="60953" rIns="121905" bIns="60953" rtlCol="0">
            <a:spAutoFit/>
          </a:bodyPr>
          <a:lstStyle/>
          <a:p>
            <a:r>
              <a:rPr lang="zh-CN" altLang="en-US" sz="1000" dirty="0">
                <a:solidFill>
                  <a:schemeClr val="tx1">
                    <a:lumMod val="50000"/>
                    <a:lumOff val="50000"/>
                  </a:schemeClr>
                </a:solidFill>
                <a:cs typeface="+mn-ea"/>
                <a:sym typeface="+mn-lt"/>
              </a:rPr>
              <a:t>您的内容打在这里，或者通过复制您的文本后，在此框中选项粘贴，并选择只保留文字。</a:t>
            </a:r>
          </a:p>
        </p:txBody>
      </p:sp>
      <p:sp>
        <p:nvSpPr>
          <p:cNvPr id="59" name="TextBox 58"/>
          <p:cNvSpPr txBox="1"/>
          <p:nvPr/>
        </p:nvSpPr>
        <p:spPr>
          <a:xfrm>
            <a:off x="4788013" y="4157802"/>
            <a:ext cx="3455810" cy="430873"/>
          </a:xfrm>
          <a:prstGeom prst="rect">
            <a:avLst/>
          </a:prstGeom>
          <a:noFill/>
        </p:spPr>
        <p:txBody>
          <a:bodyPr wrap="square" lIns="121905" tIns="60953" rIns="121905" bIns="60953" rtlCol="0">
            <a:spAutoFit/>
          </a:bodyPr>
          <a:lstStyle/>
          <a:p>
            <a:r>
              <a:rPr lang="zh-CN" altLang="en-US" sz="1000" dirty="0">
                <a:solidFill>
                  <a:schemeClr val="tx1">
                    <a:lumMod val="50000"/>
                    <a:lumOff val="50000"/>
                  </a:schemeClr>
                </a:solidFill>
                <a:cs typeface="+mn-ea"/>
                <a:sym typeface="+mn-lt"/>
              </a:rPr>
              <a:t>您的内容打在这里，或者通过复制您的文本后，在此框中选项粘贴，并选择只保留文字。</a:t>
            </a:r>
          </a:p>
        </p:txBody>
      </p:sp>
      <p:grpSp>
        <p:nvGrpSpPr>
          <p:cNvPr id="4" name="组合 3"/>
          <p:cNvGrpSpPr/>
          <p:nvPr/>
        </p:nvGrpSpPr>
        <p:grpSpPr>
          <a:xfrm>
            <a:off x="1237103" y="2716712"/>
            <a:ext cx="1439921" cy="1439921"/>
            <a:chOff x="1236920" y="2715926"/>
            <a:chExt cx="1440000" cy="1440000"/>
          </a:xfrm>
        </p:grpSpPr>
        <p:sp>
          <p:nvSpPr>
            <p:cNvPr id="45" name="椭圆 44"/>
            <p:cNvSpPr/>
            <p:nvPr/>
          </p:nvSpPr>
          <p:spPr bwMode="auto">
            <a:xfrm>
              <a:off x="1236920" y="2715926"/>
              <a:ext cx="1440000" cy="1440000"/>
            </a:xfrm>
            <a:prstGeom prst="ellipse">
              <a:avLst/>
            </a:prstGeom>
            <a:solidFill>
              <a:schemeClr val="accent1"/>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solidFill>
                  <a:prstClr val="white"/>
                </a:solidFill>
              </a:endParaRPr>
            </a:p>
          </p:txBody>
        </p:sp>
        <p:sp>
          <p:nvSpPr>
            <p:cNvPr id="46" name="MH_SubTitle_1"/>
            <p:cNvSpPr/>
            <p:nvPr>
              <p:custDataLst>
                <p:tags r:id="rId2"/>
              </p:custDataLst>
            </p:nvPr>
          </p:nvSpPr>
          <p:spPr>
            <a:xfrm>
              <a:off x="1411107" y="2890474"/>
              <a:ext cx="1091627" cy="1090904"/>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2400" b="1" dirty="0">
                  <a:solidFill>
                    <a:schemeClr val="accent1"/>
                  </a:solidFill>
                  <a:latin typeface="Impact" panose="020B0806030902050204" pitchFamily="34" charset="0"/>
                  <a:sym typeface="+mn-lt"/>
                </a:rPr>
                <a:t>优势</a:t>
              </a:r>
              <a:endParaRPr lang="en-US" altLang="zh-CN" sz="2400" b="1" dirty="0">
                <a:solidFill>
                  <a:schemeClr val="accent1"/>
                </a:solidFill>
                <a:latin typeface="Impact" panose="020B0806030902050204" pitchFamily="34" charset="0"/>
                <a:sym typeface="+mn-lt"/>
              </a:endParaRPr>
            </a:p>
          </p:txBody>
        </p:sp>
      </p:grpSp>
      <p:grpSp>
        <p:nvGrpSpPr>
          <p:cNvPr id="3" name="组合 2"/>
          <p:cNvGrpSpPr/>
          <p:nvPr/>
        </p:nvGrpSpPr>
        <p:grpSpPr>
          <a:xfrm>
            <a:off x="1237103" y="1556344"/>
            <a:ext cx="1439921" cy="1439921"/>
            <a:chOff x="1236920" y="1555494"/>
            <a:chExt cx="1440000" cy="1440000"/>
          </a:xfrm>
        </p:grpSpPr>
        <p:sp>
          <p:nvSpPr>
            <p:cNvPr id="27" name="椭圆 26"/>
            <p:cNvSpPr/>
            <p:nvPr/>
          </p:nvSpPr>
          <p:spPr bwMode="auto">
            <a:xfrm>
              <a:off x="1236920" y="1555494"/>
              <a:ext cx="1440000" cy="1440000"/>
            </a:xfrm>
            <a:prstGeom prst="ellipse">
              <a:avLst/>
            </a:prstGeom>
            <a:solidFill>
              <a:schemeClr val="accent1"/>
            </a:solidFill>
            <a:ln w="698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80">
                <a:solidFill>
                  <a:prstClr val="white"/>
                </a:solidFill>
              </a:endParaRPr>
            </a:p>
          </p:txBody>
        </p:sp>
        <p:sp>
          <p:nvSpPr>
            <p:cNvPr id="47" name="KSO_Shape"/>
            <p:cNvSpPr>
              <a:spLocks/>
            </p:cNvSpPr>
            <p:nvPr/>
          </p:nvSpPr>
          <p:spPr bwMode="auto">
            <a:xfrm>
              <a:off x="1581453" y="1915258"/>
              <a:ext cx="750934" cy="720473"/>
            </a:xfrm>
            <a:custGeom>
              <a:avLst/>
              <a:gdLst>
                <a:gd name="T0" fmla="*/ 1676299 w 2771"/>
                <a:gd name="T1" fmla="*/ 1032319 h 2657"/>
                <a:gd name="T2" fmla="*/ 1639914 w 2771"/>
                <a:gd name="T3" fmla="*/ 1393338 h 2657"/>
                <a:gd name="T4" fmla="*/ 1339740 w 2771"/>
                <a:gd name="T5" fmla="*/ 1725735 h 2657"/>
                <a:gd name="T6" fmla="*/ 612694 w 2771"/>
                <a:gd name="T7" fmla="*/ 1552706 h 2657"/>
                <a:gd name="T8" fmla="*/ 612694 w 2771"/>
                <a:gd name="T9" fmla="*/ 1540347 h 2657"/>
                <a:gd name="T10" fmla="*/ 612694 w 2771"/>
                <a:gd name="T11" fmla="*/ 1721182 h 2657"/>
                <a:gd name="T12" fmla="*/ 432719 w 2771"/>
                <a:gd name="T13" fmla="*/ 1721182 h 2657"/>
                <a:gd name="T14" fmla="*/ 252095 w 2771"/>
                <a:gd name="T15" fmla="*/ 1721182 h 2657"/>
                <a:gd name="T16" fmla="*/ 179975 w 2771"/>
                <a:gd name="T17" fmla="*/ 1721182 h 2657"/>
                <a:gd name="T18" fmla="*/ 0 w 2771"/>
                <a:gd name="T19" fmla="*/ 1540347 h 2657"/>
                <a:gd name="T20" fmla="*/ 0 w 2771"/>
                <a:gd name="T21" fmla="*/ 710329 h 2657"/>
                <a:gd name="T22" fmla="*/ 179975 w 2771"/>
                <a:gd name="T23" fmla="*/ 529494 h 2657"/>
                <a:gd name="T24" fmla="*/ 252095 w 2771"/>
                <a:gd name="T25" fmla="*/ 529494 h 2657"/>
                <a:gd name="T26" fmla="*/ 432719 w 2771"/>
                <a:gd name="T27" fmla="*/ 529494 h 2657"/>
                <a:gd name="T28" fmla="*/ 612694 w 2771"/>
                <a:gd name="T29" fmla="*/ 529494 h 2657"/>
                <a:gd name="T30" fmla="*/ 612694 w 2771"/>
                <a:gd name="T31" fmla="*/ 710329 h 2657"/>
                <a:gd name="T32" fmla="*/ 612694 w 2771"/>
                <a:gd name="T33" fmla="*/ 710329 h 2657"/>
                <a:gd name="T34" fmla="*/ 1123380 w 2771"/>
                <a:gd name="T35" fmla="*/ 12359 h 2657"/>
                <a:gd name="T36" fmla="*/ 1372876 w 2771"/>
                <a:gd name="T37" fmla="*/ 608203 h 2657"/>
                <a:gd name="T38" fmla="*/ 1769210 w 2771"/>
                <a:gd name="T39" fmla="*/ 806601 h 2657"/>
                <a:gd name="T40" fmla="*/ 1676299 w 2771"/>
                <a:gd name="T41" fmla="*/ 1032319 h 2657"/>
                <a:gd name="T42" fmla="*/ 1240331 w 2771"/>
                <a:gd name="T43" fmla="*/ 702523 h 2657"/>
                <a:gd name="T44" fmla="*/ 1190302 w 2771"/>
                <a:gd name="T45" fmla="*/ 113184 h 2657"/>
                <a:gd name="T46" fmla="*/ 612694 w 2771"/>
                <a:gd name="T47" fmla="*/ 844979 h 2657"/>
                <a:gd name="T48" fmla="*/ 612694 w 2771"/>
                <a:gd name="T49" fmla="*/ 913931 h 2657"/>
                <a:gd name="T50" fmla="*/ 612694 w 2771"/>
                <a:gd name="T51" fmla="*/ 1413503 h 2657"/>
                <a:gd name="T52" fmla="*/ 1329344 w 2771"/>
                <a:gd name="T53" fmla="*/ 1615153 h 2657"/>
                <a:gd name="T54" fmla="*/ 1485929 w 2771"/>
                <a:gd name="T55" fmla="*/ 1354959 h 2657"/>
                <a:gd name="T56" fmla="*/ 1532059 w 2771"/>
                <a:gd name="T57" fmla="*/ 1022561 h 2657"/>
                <a:gd name="T58" fmla="*/ 1635366 w 2771"/>
                <a:gd name="T59" fmla="*/ 829368 h 2657"/>
                <a:gd name="T60" fmla="*/ 1240331 w 2771"/>
                <a:gd name="T61" fmla="*/ 702523 h 265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771" h="2657">
                  <a:moveTo>
                    <a:pt x="2580" y="1587"/>
                  </a:moveTo>
                  <a:cubicBezTo>
                    <a:pt x="2771" y="1636"/>
                    <a:pt x="2710" y="2114"/>
                    <a:pt x="2524" y="2142"/>
                  </a:cubicBezTo>
                  <a:cubicBezTo>
                    <a:pt x="2560" y="2263"/>
                    <a:pt x="2575" y="2657"/>
                    <a:pt x="2062" y="2653"/>
                  </a:cubicBezTo>
                  <a:cubicBezTo>
                    <a:pt x="1454" y="2653"/>
                    <a:pt x="1340" y="2389"/>
                    <a:pt x="943" y="2387"/>
                  </a:cubicBezTo>
                  <a:cubicBezTo>
                    <a:pt x="943" y="2368"/>
                    <a:pt x="943" y="2368"/>
                    <a:pt x="943" y="2368"/>
                  </a:cubicBezTo>
                  <a:cubicBezTo>
                    <a:pt x="943" y="2646"/>
                    <a:pt x="943" y="2646"/>
                    <a:pt x="943" y="2646"/>
                  </a:cubicBezTo>
                  <a:cubicBezTo>
                    <a:pt x="666" y="2646"/>
                    <a:pt x="666" y="2646"/>
                    <a:pt x="666" y="2646"/>
                  </a:cubicBezTo>
                  <a:cubicBezTo>
                    <a:pt x="388" y="2646"/>
                    <a:pt x="388" y="2646"/>
                    <a:pt x="388" y="2646"/>
                  </a:cubicBezTo>
                  <a:cubicBezTo>
                    <a:pt x="277" y="2646"/>
                    <a:pt x="277" y="2646"/>
                    <a:pt x="277" y="2646"/>
                  </a:cubicBezTo>
                  <a:cubicBezTo>
                    <a:pt x="124" y="2646"/>
                    <a:pt x="0" y="2521"/>
                    <a:pt x="0" y="2368"/>
                  </a:cubicBezTo>
                  <a:cubicBezTo>
                    <a:pt x="0" y="1092"/>
                    <a:pt x="0" y="1092"/>
                    <a:pt x="0" y="1092"/>
                  </a:cubicBezTo>
                  <a:cubicBezTo>
                    <a:pt x="0" y="939"/>
                    <a:pt x="124" y="814"/>
                    <a:pt x="277" y="814"/>
                  </a:cubicBezTo>
                  <a:cubicBezTo>
                    <a:pt x="388" y="814"/>
                    <a:pt x="388" y="814"/>
                    <a:pt x="388" y="814"/>
                  </a:cubicBezTo>
                  <a:cubicBezTo>
                    <a:pt x="666" y="814"/>
                    <a:pt x="666" y="814"/>
                    <a:pt x="666" y="814"/>
                  </a:cubicBezTo>
                  <a:cubicBezTo>
                    <a:pt x="943" y="814"/>
                    <a:pt x="943" y="814"/>
                    <a:pt x="943" y="814"/>
                  </a:cubicBezTo>
                  <a:cubicBezTo>
                    <a:pt x="943" y="1092"/>
                    <a:pt x="943" y="1092"/>
                    <a:pt x="943" y="1092"/>
                  </a:cubicBezTo>
                  <a:cubicBezTo>
                    <a:pt x="943" y="1092"/>
                    <a:pt x="943" y="1092"/>
                    <a:pt x="943" y="1092"/>
                  </a:cubicBezTo>
                  <a:cubicBezTo>
                    <a:pt x="1593" y="834"/>
                    <a:pt x="1568" y="28"/>
                    <a:pt x="1729" y="19"/>
                  </a:cubicBezTo>
                  <a:cubicBezTo>
                    <a:pt x="2714" y="0"/>
                    <a:pt x="2113" y="935"/>
                    <a:pt x="2113" y="935"/>
                  </a:cubicBezTo>
                  <a:cubicBezTo>
                    <a:pt x="2113" y="935"/>
                    <a:pt x="2668" y="750"/>
                    <a:pt x="2723" y="1240"/>
                  </a:cubicBezTo>
                  <a:cubicBezTo>
                    <a:pt x="2710" y="1378"/>
                    <a:pt x="2729" y="1456"/>
                    <a:pt x="2580" y="1587"/>
                  </a:cubicBezTo>
                  <a:close/>
                  <a:moveTo>
                    <a:pt x="1909" y="1080"/>
                  </a:moveTo>
                  <a:cubicBezTo>
                    <a:pt x="1909" y="1080"/>
                    <a:pt x="2368" y="162"/>
                    <a:pt x="1832" y="174"/>
                  </a:cubicBezTo>
                  <a:cubicBezTo>
                    <a:pt x="1724" y="181"/>
                    <a:pt x="1766" y="1027"/>
                    <a:pt x="943" y="1299"/>
                  </a:cubicBezTo>
                  <a:cubicBezTo>
                    <a:pt x="943" y="1293"/>
                    <a:pt x="943" y="1336"/>
                    <a:pt x="943" y="1405"/>
                  </a:cubicBezTo>
                  <a:cubicBezTo>
                    <a:pt x="943" y="2173"/>
                    <a:pt x="943" y="2173"/>
                    <a:pt x="943" y="2173"/>
                  </a:cubicBezTo>
                  <a:cubicBezTo>
                    <a:pt x="1258" y="2174"/>
                    <a:pt x="1637" y="2483"/>
                    <a:pt x="2046" y="2483"/>
                  </a:cubicBezTo>
                  <a:cubicBezTo>
                    <a:pt x="2390" y="2486"/>
                    <a:pt x="2358" y="2188"/>
                    <a:pt x="2287" y="2083"/>
                  </a:cubicBezTo>
                  <a:cubicBezTo>
                    <a:pt x="2555" y="1992"/>
                    <a:pt x="2486" y="1605"/>
                    <a:pt x="2358" y="1572"/>
                  </a:cubicBezTo>
                  <a:cubicBezTo>
                    <a:pt x="2485" y="1411"/>
                    <a:pt x="2508" y="1368"/>
                    <a:pt x="2517" y="1275"/>
                  </a:cubicBezTo>
                  <a:cubicBezTo>
                    <a:pt x="2480" y="946"/>
                    <a:pt x="1909" y="1080"/>
                    <a:pt x="1909" y="1080"/>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80"/>
            </a:p>
          </p:txBody>
        </p:sp>
      </p:grpSp>
    </p:spTree>
    <p:custDataLst>
      <p:tags r:id="rId1"/>
    </p:custDataLst>
    <p:extLst>
      <p:ext uri="{BB962C8B-B14F-4D97-AF65-F5344CB8AC3E}">
        <p14:creationId xmlns:p14="http://schemas.microsoft.com/office/powerpoint/2010/main" val="188186361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ppt_x</p:attrName>
                                        </p:attrNameLst>
                                      </p:cBhvr>
                                      <p:tavLst>
                                        <p:tav tm="0">
                                          <p:val>
                                            <p:fltVal val="0.5"/>
                                          </p:val>
                                        </p:tav>
                                        <p:tav tm="100000">
                                          <p:val>
                                            <p:strVal val="#ppt_x"/>
                                          </p:val>
                                        </p:tav>
                                      </p:tavLst>
                                    </p:anim>
                                    <p:anim calcmode="lin" valueType="num">
                                      <p:cBhvr>
                                        <p:cTn id="10" dur="1000" fill="hold"/>
                                        <p:tgtEl>
                                          <p:spTgt spid="3"/>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ppt_x</p:attrName>
                                        </p:attrNameLst>
                                      </p:cBhvr>
                                      <p:tavLst>
                                        <p:tav tm="0">
                                          <p:val>
                                            <p:fltVal val="0.5"/>
                                          </p:val>
                                        </p:tav>
                                        <p:tav tm="100000">
                                          <p:val>
                                            <p:strVal val="#ppt_x"/>
                                          </p:val>
                                        </p:tav>
                                      </p:tavLst>
                                    </p:anim>
                                    <p:anim calcmode="lin" valueType="num">
                                      <p:cBhvr>
                                        <p:cTn id="16" dur="1000" fill="hold"/>
                                        <p:tgtEl>
                                          <p:spTgt spid="4"/>
                                        </p:tgtEl>
                                        <p:attrNameLst>
                                          <p:attrName>ppt_y</p:attrName>
                                        </p:attrNameLst>
                                      </p:cBhvr>
                                      <p:tavLst>
                                        <p:tav tm="0">
                                          <p:val>
                                            <p:fltVal val="0.5"/>
                                          </p:val>
                                        </p:tav>
                                        <p:tav tm="100000">
                                          <p:val>
                                            <p:strVal val="#ppt_y"/>
                                          </p:val>
                                        </p:tav>
                                      </p:tavLst>
                                    </p:anim>
                                  </p:childTnLst>
                                </p:cTn>
                              </p:par>
                            </p:childTnLst>
                          </p:cTn>
                        </p:par>
                        <p:par>
                          <p:cTn id="17" fill="hold">
                            <p:stCondLst>
                              <p:cond delay="1500"/>
                            </p:stCondLst>
                            <p:childTnLst>
                              <p:par>
                                <p:cTn id="18" presetID="31" presetClass="entr" presetSubtype="0"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 calcmode="lin" valueType="num">
                                      <p:cBhvr>
                                        <p:cTn id="22" dur="500" fill="hold"/>
                                        <p:tgtEl>
                                          <p:spTgt spid="30"/>
                                        </p:tgtEl>
                                        <p:attrNameLst>
                                          <p:attrName>style.rotation</p:attrName>
                                        </p:attrNameLst>
                                      </p:cBhvr>
                                      <p:tavLst>
                                        <p:tav tm="0">
                                          <p:val>
                                            <p:fltVal val="90"/>
                                          </p:val>
                                        </p:tav>
                                        <p:tav tm="100000">
                                          <p:val>
                                            <p:fltVal val="0"/>
                                          </p:val>
                                        </p:tav>
                                      </p:tavLst>
                                    </p:anim>
                                    <p:animEffect transition="in" filter="fade">
                                      <p:cBhvr>
                                        <p:cTn id="23" dur="500"/>
                                        <p:tgtEl>
                                          <p:spTgt spid="30"/>
                                        </p:tgtEl>
                                      </p:cBhvr>
                                    </p:animEffect>
                                  </p:childTnLst>
                                </p:cTn>
                              </p:par>
                              <p:par>
                                <p:cTn id="24" presetID="31" presetClass="entr" presetSubtype="0" fill="hold" grpId="0" nodeType="withEffect">
                                  <p:stCondLst>
                                    <p:cond delay="250"/>
                                  </p:stCondLst>
                                  <p:childTnLst>
                                    <p:set>
                                      <p:cBhvr>
                                        <p:cTn id="25" dur="1" fill="hold">
                                          <p:stCondLst>
                                            <p:cond delay="0"/>
                                          </p:stCondLst>
                                        </p:cTn>
                                        <p:tgtEl>
                                          <p:spTgt spid="31"/>
                                        </p:tgtEl>
                                        <p:attrNameLst>
                                          <p:attrName>style.visibility</p:attrName>
                                        </p:attrNameLst>
                                      </p:cBhvr>
                                      <p:to>
                                        <p:strVal val="visible"/>
                                      </p:to>
                                    </p:set>
                                    <p:anim calcmode="lin" valueType="num">
                                      <p:cBhvr>
                                        <p:cTn id="26" dur="500" fill="hold"/>
                                        <p:tgtEl>
                                          <p:spTgt spid="31"/>
                                        </p:tgtEl>
                                        <p:attrNameLst>
                                          <p:attrName>ppt_w</p:attrName>
                                        </p:attrNameLst>
                                      </p:cBhvr>
                                      <p:tavLst>
                                        <p:tav tm="0">
                                          <p:val>
                                            <p:fltVal val="0"/>
                                          </p:val>
                                        </p:tav>
                                        <p:tav tm="100000">
                                          <p:val>
                                            <p:strVal val="#ppt_w"/>
                                          </p:val>
                                        </p:tav>
                                      </p:tavLst>
                                    </p:anim>
                                    <p:anim calcmode="lin" valueType="num">
                                      <p:cBhvr>
                                        <p:cTn id="27" dur="500" fill="hold"/>
                                        <p:tgtEl>
                                          <p:spTgt spid="31"/>
                                        </p:tgtEl>
                                        <p:attrNameLst>
                                          <p:attrName>ppt_h</p:attrName>
                                        </p:attrNameLst>
                                      </p:cBhvr>
                                      <p:tavLst>
                                        <p:tav tm="0">
                                          <p:val>
                                            <p:fltVal val="0"/>
                                          </p:val>
                                        </p:tav>
                                        <p:tav tm="100000">
                                          <p:val>
                                            <p:strVal val="#ppt_h"/>
                                          </p:val>
                                        </p:tav>
                                      </p:tavLst>
                                    </p:anim>
                                    <p:anim calcmode="lin" valueType="num">
                                      <p:cBhvr>
                                        <p:cTn id="28" dur="500" fill="hold"/>
                                        <p:tgtEl>
                                          <p:spTgt spid="31"/>
                                        </p:tgtEl>
                                        <p:attrNameLst>
                                          <p:attrName>style.rotation</p:attrName>
                                        </p:attrNameLst>
                                      </p:cBhvr>
                                      <p:tavLst>
                                        <p:tav tm="0">
                                          <p:val>
                                            <p:fltVal val="90"/>
                                          </p:val>
                                        </p:tav>
                                        <p:tav tm="100000">
                                          <p:val>
                                            <p:fltVal val="0"/>
                                          </p:val>
                                        </p:tav>
                                      </p:tavLst>
                                    </p:anim>
                                    <p:animEffect transition="in" filter="fade">
                                      <p:cBhvr>
                                        <p:cTn id="29" dur="500"/>
                                        <p:tgtEl>
                                          <p:spTgt spid="31"/>
                                        </p:tgtEl>
                                      </p:cBhvr>
                                    </p:animEffect>
                                  </p:childTnLst>
                                </p:cTn>
                              </p:par>
                              <p:par>
                                <p:cTn id="30" presetID="31" presetClass="entr" presetSubtype="0" fill="hold" grpId="0" nodeType="withEffect">
                                  <p:stCondLst>
                                    <p:cond delay="50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 calcmode="lin" valueType="num">
                                      <p:cBhvr>
                                        <p:cTn id="34" dur="500" fill="hold"/>
                                        <p:tgtEl>
                                          <p:spTgt spid="32"/>
                                        </p:tgtEl>
                                        <p:attrNameLst>
                                          <p:attrName>style.rotation</p:attrName>
                                        </p:attrNameLst>
                                      </p:cBhvr>
                                      <p:tavLst>
                                        <p:tav tm="0">
                                          <p:val>
                                            <p:fltVal val="90"/>
                                          </p:val>
                                        </p:tav>
                                        <p:tav tm="100000">
                                          <p:val>
                                            <p:fltVal val="0"/>
                                          </p:val>
                                        </p:tav>
                                      </p:tavLst>
                                    </p:anim>
                                    <p:animEffect transition="in" filter="fade">
                                      <p:cBhvr>
                                        <p:cTn id="35" dur="500"/>
                                        <p:tgtEl>
                                          <p:spTgt spid="32"/>
                                        </p:tgtEl>
                                      </p:cBhvr>
                                    </p:animEffect>
                                  </p:childTnLst>
                                </p:cTn>
                              </p:par>
                              <p:par>
                                <p:cTn id="36" presetID="31" presetClass="entr" presetSubtype="0" fill="hold" grpId="0" nodeType="withEffect">
                                  <p:stCondLst>
                                    <p:cond delay="75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 calcmode="lin" valueType="num">
                                      <p:cBhvr>
                                        <p:cTn id="40" dur="500" fill="hold"/>
                                        <p:tgtEl>
                                          <p:spTgt spid="33"/>
                                        </p:tgtEl>
                                        <p:attrNameLst>
                                          <p:attrName>style.rotation</p:attrName>
                                        </p:attrNameLst>
                                      </p:cBhvr>
                                      <p:tavLst>
                                        <p:tav tm="0">
                                          <p:val>
                                            <p:fltVal val="90"/>
                                          </p:val>
                                        </p:tav>
                                        <p:tav tm="100000">
                                          <p:val>
                                            <p:fltVal val="0"/>
                                          </p:val>
                                        </p:tav>
                                      </p:tavLst>
                                    </p:anim>
                                    <p:animEffect transition="in" filter="fade">
                                      <p:cBhvr>
                                        <p:cTn id="41" dur="500"/>
                                        <p:tgtEl>
                                          <p:spTgt spid="33"/>
                                        </p:tgtEl>
                                      </p:cBhvr>
                                    </p:animEffect>
                                  </p:childTnLst>
                                </p:cTn>
                              </p:par>
                              <p:par>
                                <p:cTn id="42" presetID="31" presetClass="entr" presetSubtype="0" fill="hold" grpId="0" nodeType="withEffect">
                                  <p:stCondLst>
                                    <p:cond delay="100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 calcmode="lin" valueType="num">
                                      <p:cBhvr>
                                        <p:cTn id="46" dur="500" fill="hold"/>
                                        <p:tgtEl>
                                          <p:spTgt spid="34"/>
                                        </p:tgtEl>
                                        <p:attrNameLst>
                                          <p:attrName>style.rotation</p:attrName>
                                        </p:attrNameLst>
                                      </p:cBhvr>
                                      <p:tavLst>
                                        <p:tav tm="0">
                                          <p:val>
                                            <p:fltVal val="90"/>
                                          </p:val>
                                        </p:tav>
                                        <p:tav tm="100000">
                                          <p:val>
                                            <p:fltVal val="0"/>
                                          </p:val>
                                        </p:tav>
                                      </p:tavLst>
                                    </p:anim>
                                    <p:animEffect transition="in" filter="fade">
                                      <p:cBhvr>
                                        <p:cTn id="47" dur="500"/>
                                        <p:tgtEl>
                                          <p:spTgt spid="34"/>
                                        </p:tgtEl>
                                      </p:cBhvr>
                                    </p:animEffect>
                                  </p:childTnLst>
                                </p:cTn>
                              </p:par>
                              <p:par>
                                <p:cTn id="48" presetID="22" presetClass="entr" presetSubtype="8" fill="hold" nodeType="withEffect">
                                  <p:stCondLst>
                                    <p:cond delay="150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par>
                                <p:cTn id="51" presetID="22" presetClass="entr" presetSubtype="8" fill="hold" grpId="0" nodeType="withEffect">
                                  <p:stCondLst>
                                    <p:cond delay="1500"/>
                                  </p:stCondLst>
                                  <p:childTnLst>
                                    <p:set>
                                      <p:cBhvr>
                                        <p:cTn id="52" dur="1" fill="hold">
                                          <p:stCondLst>
                                            <p:cond delay="0"/>
                                          </p:stCondLst>
                                        </p:cTn>
                                        <p:tgtEl>
                                          <p:spTgt spid="55"/>
                                        </p:tgtEl>
                                        <p:attrNameLst>
                                          <p:attrName>style.visibility</p:attrName>
                                        </p:attrNameLst>
                                      </p:cBhvr>
                                      <p:to>
                                        <p:strVal val="visible"/>
                                      </p:to>
                                    </p:set>
                                    <p:animEffect transition="in" filter="wipe(left)">
                                      <p:cBhvr>
                                        <p:cTn id="53" dur="750"/>
                                        <p:tgtEl>
                                          <p:spTgt spid="55"/>
                                        </p:tgtEl>
                                      </p:cBhvr>
                                    </p:animEffect>
                                  </p:childTnLst>
                                </p:cTn>
                              </p:par>
                              <p:par>
                                <p:cTn id="54" presetID="22" presetClass="entr" presetSubtype="8" fill="hold" nodeType="withEffect">
                                  <p:stCondLst>
                                    <p:cond delay="175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1750"/>
                                  </p:stCondLst>
                                  <p:childTnLst>
                                    <p:set>
                                      <p:cBhvr>
                                        <p:cTn id="58" dur="1" fill="hold">
                                          <p:stCondLst>
                                            <p:cond delay="0"/>
                                          </p:stCondLst>
                                        </p:cTn>
                                        <p:tgtEl>
                                          <p:spTgt spid="56"/>
                                        </p:tgtEl>
                                        <p:attrNameLst>
                                          <p:attrName>style.visibility</p:attrName>
                                        </p:attrNameLst>
                                      </p:cBhvr>
                                      <p:to>
                                        <p:strVal val="visible"/>
                                      </p:to>
                                    </p:set>
                                    <p:animEffect transition="in" filter="wipe(left)">
                                      <p:cBhvr>
                                        <p:cTn id="59" dur="750"/>
                                        <p:tgtEl>
                                          <p:spTgt spid="56"/>
                                        </p:tgtEl>
                                      </p:cBhvr>
                                    </p:animEffect>
                                  </p:childTnLst>
                                </p:cTn>
                              </p:par>
                              <p:par>
                                <p:cTn id="60" presetID="22" presetClass="entr" presetSubtype="8" fill="hold" nodeType="withEffect">
                                  <p:stCondLst>
                                    <p:cond delay="2000"/>
                                  </p:stCondLst>
                                  <p:childTnLst>
                                    <p:set>
                                      <p:cBhvr>
                                        <p:cTn id="61" dur="1" fill="hold">
                                          <p:stCondLst>
                                            <p:cond delay="0"/>
                                          </p:stCondLst>
                                        </p:cTn>
                                        <p:tgtEl>
                                          <p:spTgt spid="51"/>
                                        </p:tgtEl>
                                        <p:attrNameLst>
                                          <p:attrName>style.visibility</p:attrName>
                                        </p:attrNameLst>
                                      </p:cBhvr>
                                      <p:to>
                                        <p:strVal val="visible"/>
                                      </p:to>
                                    </p:set>
                                    <p:animEffect transition="in" filter="wipe(left)">
                                      <p:cBhvr>
                                        <p:cTn id="62" dur="500"/>
                                        <p:tgtEl>
                                          <p:spTgt spid="51"/>
                                        </p:tgtEl>
                                      </p:cBhvr>
                                    </p:animEffect>
                                  </p:childTnLst>
                                </p:cTn>
                              </p:par>
                              <p:par>
                                <p:cTn id="63" presetID="22" presetClass="entr" presetSubtype="8" fill="hold" grpId="0" nodeType="withEffect">
                                  <p:stCondLst>
                                    <p:cond delay="2000"/>
                                  </p:stCondLst>
                                  <p:childTnLst>
                                    <p:set>
                                      <p:cBhvr>
                                        <p:cTn id="64" dur="1" fill="hold">
                                          <p:stCondLst>
                                            <p:cond delay="0"/>
                                          </p:stCondLst>
                                        </p:cTn>
                                        <p:tgtEl>
                                          <p:spTgt spid="57"/>
                                        </p:tgtEl>
                                        <p:attrNameLst>
                                          <p:attrName>style.visibility</p:attrName>
                                        </p:attrNameLst>
                                      </p:cBhvr>
                                      <p:to>
                                        <p:strVal val="visible"/>
                                      </p:to>
                                    </p:set>
                                    <p:animEffect transition="in" filter="wipe(left)">
                                      <p:cBhvr>
                                        <p:cTn id="65" dur="750"/>
                                        <p:tgtEl>
                                          <p:spTgt spid="57"/>
                                        </p:tgtEl>
                                      </p:cBhvr>
                                    </p:animEffect>
                                  </p:childTnLst>
                                </p:cTn>
                              </p:par>
                              <p:par>
                                <p:cTn id="66" presetID="22" presetClass="entr" presetSubtype="8" fill="hold" nodeType="withEffect">
                                  <p:stCondLst>
                                    <p:cond delay="2250"/>
                                  </p:stCondLst>
                                  <p:childTnLst>
                                    <p:set>
                                      <p:cBhvr>
                                        <p:cTn id="67" dur="1" fill="hold">
                                          <p:stCondLst>
                                            <p:cond delay="0"/>
                                          </p:stCondLst>
                                        </p:cTn>
                                        <p:tgtEl>
                                          <p:spTgt spid="52"/>
                                        </p:tgtEl>
                                        <p:attrNameLst>
                                          <p:attrName>style.visibility</p:attrName>
                                        </p:attrNameLst>
                                      </p:cBhvr>
                                      <p:to>
                                        <p:strVal val="visible"/>
                                      </p:to>
                                    </p:set>
                                    <p:animEffect transition="in" filter="wipe(left)">
                                      <p:cBhvr>
                                        <p:cTn id="68" dur="500"/>
                                        <p:tgtEl>
                                          <p:spTgt spid="52"/>
                                        </p:tgtEl>
                                      </p:cBhvr>
                                    </p:animEffect>
                                  </p:childTnLst>
                                </p:cTn>
                              </p:par>
                              <p:par>
                                <p:cTn id="69" presetID="22" presetClass="entr" presetSubtype="8" fill="hold" grpId="0" nodeType="withEffect">
                                  <p:stCondLst>
                                    <p:cond delay="2250"/>
                                  </p:stCondLst>
                                  <p:childTnLst>
                                    <p:set>
                                      <p:cBhvr>
                                        <p:cTn id="70" dur="1" fill="hold">
                                          <p:stCondLst>
                                            <p:cond delay="0"/>
                                          </p:stCondLst>
                                        </p:cTn>
                                        <p:tgtEl>
                                          <p:spTgt spid="58"/>
                                        </p:tgtEl>
                                        <p:attrNameLst>
                                          <p:attrName>style.visibility</p:attrName>
                                        </p:attrNameLst>
                                      </p:cBhvr>
                                      <p:to>
                                        <p:strVal val="visible"/>
                                      </p:to>
                                    </p:set>
                                    <p:animEffect transition="in" filter="wipe(left)">
                                      <p:cBhvr>
                                        <p:cTn id="71" dur="750"/>
                                        <p:tgtEl>
                                          <p:spTgt spid="58"/>
                                        </p:tgtEl>
                                      </p:cBhvr>
                                    </p:animEffect>
                                  </p:childTnLst>
                                </p:cTn>
                              </p:par>
                              <p:par>
                                <p:cTn id="72" presetID="22" presetClass="entr" presetSubtype="8" fill="hold" nodeType="withEffect">
                                  <p:stCondLst>
                                    <p:cond delay="2500"/>
                                  </p:stCondLst>
                                  <p:childTnLst>
                                    <p:set>
                                      <p:cBhvr>
                                        <p:cTn id="73" dur="1" fill="hold">
                                          <p:stCondLst>
                                            <p:cond delay="0"/>
                                          </p:stCondLst>
                                        </p:cTn>
                                        <p:tgtEl>
                                          <p:spTgt spid="53"/>
                                        </p:tgtEl>
                                        <p:attrNameLst>
                                          <p:attrName>style.visibility</p:attrName>
                                        </p:attrNameLst>
                                      </p:cBhvr>
                                      <p:to>
                                        <p:strVal val="visible"/>
                                      </p:to>
                                    </p:set>
                                    <p:animEffect transition="in" filter="wipe(left)">
                                      <p:cBhvr>
                                        <p:cTn id="74" dur="500"/>
                                        <p:tgtEl>
                                          <p:spTgt spid="53"/>
                                        </p:tgtEl>
                                      </p:cBhvr>
                                    </p:animEffect>
                                  </p:childTnLst>
                                </p:cTn>
                              </p:par>
                              <p:par>
                                <p:cTn id="75" presetID="22" presetClass="entr" presetSubtype="8" fill="hold" grpId="0" nodeType="withEffect">
                                  <p:stCondLst>
                                    <p:cond delay="2500"/>
                                  </p:stCondLst>
                                  <p:childTnLst>
                                    <p:set>
                                      <p:cBhvr>
                                        <p:cTn id="76" dur="1" fill="hold">
                                          <p:stCondLst>
                                            <p:cond delay="0"/>
                                          </p:stCondLst>
                                        </p:cTn>
                                        <p:tgtEl>
                                          <p:spTgt spid="59"/>
                                        </p:tgtEl>
                                        <p:attrNameLst>
                                          <p:attrName>style.visibility</p:attrName>
                                        </p:attrNameLst>
                                      </p:cBhvr>
                                      <p:to>
                                        <p:strVal val="visible"/>
                                      </p:to>
                                    </p:set>
                                    <p:animEffect transition="in" filter="wipe(left)">
                                      <p:cBhvr>
                                        <p:cTn id="77" dur="7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55" grpId="0"/>
      <p:bldP spid="56" grpId="0"/>
      <p:bldP spid="57" grpId="0"/>
      <p:bldP spid="58" grpId="0"/>
      <p:bldP spid="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29"/>
          <p:cNvSpPr/>
          <p:nvPr/>
        </p:nvSpPr>
        <p:spPr bwMode="auto">
          <a:xfrm>
            <a:off x="3563943" y="1277966"/>
            <a:ext cx="266702" cy="26675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280" dirty="0">
                <a:solidFill>
                  <a:schemeClr val="bg1"/>
                </a:solidFill>
              </a:rPr>
              <a:t>1</a:t>
            </a:r>
            <a:endParaRPr lang="zh-CN" altLang="en-US" sz="1280" dirty="0">
              <a:solidFill>
                <a:schemeClr val="bg1"/>
              </a:solidFill>
            </a:endParaRPr>
          </a:p>
        </p:txBody>
      </p:sp>
      <p:sp>
        <p:nvSpPr>
          <p:cNvPr id="31" name="椭圆 30"/>
          <p:cNvSpPr/>
          <p:nvPr/>
        </p:nvSpPr>
        <p:spPr bwMode="auto">
          <a:xfrm>
            <a:off x="3568755" y="2021503"/>
            <a:ext cx="266702" cy="26675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280" dirty="0">
                <a:solidFill>
                  <a:schemeClr val="bg1"/>
                </a:solidFill>
              </a:rPr>
              <a:t>2</a:t>
            </a:r>
            <a:endParaRPr lang="zh-CN" altLang="en-US" sz="1280" dirty="0">
              <a:solidFill>
                <a:schemeClr val="bg1"/>
              </a:solidFill>
            </a:endParaRPr>
          </a:p>
        </p:txBody>
      </p:sp>
      <p:sp>
        <p:nvSpPr>
          <p:cNvPr id="32" name="椭圆 31"/>
          <p:cNvSpPr/>
          <p:nvPr/>
        </p:nvSpPr>
        <p:spPr bwMode="auto">
          <a:xfrm>
            <a:off x="3568755" y="2765040"/>
            <a:ext cx="266702" cy="26675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280" dirty="0">
                <a:solidFill>
                  <a:schemeClr val="bg1"/>
                </a:solidFill>
              </a:rPr>
              <a:t>3</a:t>
            </a:r>
            <a:endParaRPr lang="zh-CN" altLang="en-US" sz="1280" dirty="0">
              <a:solidFill>
                <a:schemeClr val="bg1"/>
              </a:solidFill>
            </a:endParaRPr>
          </a:p>
        </p:txBody>
      </p:sp>
      <p:sp>
        <p:nvSpPr>
          <p:cNvPr id="33" name="椭圆 32"/>
          <p:cNvSpPr/>
          <p:nvPr/>
        </p:nvSpPr>
        <p:spPr bwMode="auto">
          <a:xfrm>
            <a:off x="3568755" y="3508577"/>
            <a:ext cx="266702" cy="26675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280" dirty="0">
                <a:solidFill>
                  <a:schemeClr val="bg1"/>
                </a:solidFill>
              </a:rPr>
              <a:t>4</a:t>
            </a:r>
            <a:endParaRPr lang="zh-CN" altLang="en-US" sz="1280" dirty="0">
              <a:solidFill>
                <a:schemeClr val="bg1"/>
              </a:solidFill>
            </a:endParaRPr>
          </a:p>
        </p:txBody>
      </p:sp>
      <p:sp>
        <p:nvSpPr>
          <p:cNvPr id="34" name="椭圆 33"/>
          <p:cNvSpPr/>
          <p:nvPr/>
        </p:nvSpPr>
        <p:spPr bwMode="auto">
          <a:xfrm>
            <a:off x="3568755" y="4252114"/>
            <a:ext cx="266702" cy="26675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280" dirty="0">
                <a:solidFill>
                  <a:schemeClr val="bg1"/>
                </a:solidFill>
              </a:rPr>
              <a:t>5</a:t>
            </a:r>
            <a:endParaRPr lang="zh-CN" altLang="en-US" sz="1280" dirty="0">
              <a:solidFill>
                <a:schemeClr val="bg1"/>
              </a:solidFill>
            </a:endParaRPr>
          </a:p>
        </p:txBody>
      </p:sp>
      <p:cxnSp>
        <p:nvCxnSpPr>
          <p:cNvPr id="5" name="直接箭头连接符 4"/>
          <p:cNvCxnSpPr/>
          <p:nvPr/>
        </p:nvCxnSpPr>
        <p:spPr>
          <a:xfrm>
            <a:off x="3995968" y="1396902"/>
            <a:ext cx="647964" cy="0"/>
          </a:xfrm>
          <a:prstGeom prst="straightConnector1">
            <a:avLst/>
          </a:prstGeom>
          <a:ln>
            <a:solidFill>
              <a:schemeClr val="bg1">
                <a:lumMod val="6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p:nvPr/>
        </p:nvCxnSpPr>
        <p:spPr>
          <a:xfrm>
            <a:off x="3995968" y="2144048"/>
            <a:ext cx="647964" cy="0"/>
          </a:xfrm>
          <a:prstGeom prst="straightConnector1">
            <a:avLst/>
          </a:prstGeom>
          <a:ln>
            <a:solidFill>
              <a:schemeClr val="bg1">
                <a:lumMod val="6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a:off x="3995968" y="2891196"/>
            <a:ext cx="647964" cy="0"/>
          </a:xfrm>
          <a:prstGeom prst="straightConnector1">
            <a:avLst/>
          </a:prstGeom>
          <a:ln>
            <a:solidFill>
              <a:schemeClr val="bg1">
                <a:lumMod val="6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p:nvPr/>
        </p:nvCxnSpPr>
        <p:spPr>
          <a:xfrm>
            <a:off x="3995968" y="3638344"/>
            <a:ext cx="647964" cy="0"/>
          </a:xfrm>
          <a:prstGeom prst="straightConnector1">
            <a:avLst/>
          </a:prstGeom>
          <a:ln>
            <a:solidFill>
              <a:schemeClr val="bg1">
                <a:lumMod val="65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p:nvPr/>
        </p:nvCxnSpPr>
        <p:spPr>
          <a:xfrm>
            <a:off x="3995968" y="4385491"/>
            <a:ext cx="647964" cy="0"/>
          </a:xfrm>
          <a:prstGeom prst="straightConnector1">
            <a:avLst/>
          </a:prstGeom>
          <a:ln>
            <a:solidFill>
              <a:schemeClr val="bg1">
                <a:lumMod val="65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4792478" y="1206525"/>
            <a:ext cx="3455810" cy="430873"/>
          </a:xfrm>
          <a:prstGeom prst="rect">
            <a:avLst/>
          </a:prstGeom>
          <a:noFill/>
        </p:spPr>
        <p:txBody>
          <a:bodyPr wrap="square" lIns="121905" tIns="60953" rIns="121905" bIns="60953" rtlCol="0">
            <a:spAutoFit/>
          </a:bodyPr>
          <a:lstStyle/>
          <a:p>
            <a:r>
              <a:rPr lang="zh-CN" altLang="en-US" sz="1000" dirty="0">
                <a:solidFill>
                  <a:schemeClr val="tx1">
                    <a:lumMod val="50000"/>
                    <a:lumOff val="50000"/>
                  </a:schemeClr>
                </a:solidFill>
                <a:cs typeface="+mn-ea"/>
                <a:sym typeface="+mn-lt"/>
              </a:rPr>
              <a:t>您的内容打在这里，或者通过复制您的文本后，在此框中选项粘贴，并选择只保留文字。</a:t>
            </a:r>
          </a:p>
        </p:txBody>
      </p:sp>
      <p:sp>
        <p:nvSpPr>
          <p:cNvPr id="56" name="TextBox 55"/>
          <p:cNvSpPr txBox="1"/>
          <p:nvPr/>
        </p:nvSpPr>
        <p:spPr>
          <a:xfrm>
            <a:off x="4788013" y="1944344"/>
            <a:ext cx="3455810" cy="430873"/>
          </a:xfrm>
          <a:prstGeom prst="rect">
            <a:avLst/>
          </a:prstGeom>
          <a:noFill/>
        </p:spPr>
        <p:txBody>
          <a:bodyPr wrap="square" lIns="121905" tIns="60953" rIns="121905" bIns="60953" rtlCol="0">
            <a:spAutoFit/>
          </a:bodyPr>
          <a:lstStyle/>
          <a:p>
            <a:r>
              <a:rPr lang="zh-CN" altLang="en-US" sz="1000" dirty="0">
                <a:solidFill>
                  <a:schemeClr val="tx1">
                    <a:lumMod val="50000"/>
                    <a:lumOff val="50000"/>
                  </a:schemeClr>
                </a:solidFill>
                <a:cs typeface="+mn-ea"/>
                <a:sym typeface="+mn-lt"/>
              </a:rPr>
              <a:t>您的内容打在这里，或者通过复制您的文本后，在此框中选项粘贴，并选择只保留文字。</a:t>
            </a:r>
          </a:p>
        </p:txBody>
      </p:sp>
      <p:sp>
        <p:nvSpPr>
          <p:cNvPr id="57" name="TextBox 56"/>
          <p:cNvSpPr txBox="1"/>
          <p:nvPr/>
        </p:nvSpPr>
        <p:spPr>
          <a:xfrm>
            <a:off x="4788013" y="2682164"/>
            <a:ext cx="3455810" cy="430873"/>
          </a:xfrm>
          <a:prstGeom prst="rect">
            <a:avLst/>
          </a:prstGeom>
          <a:noFill/>
        </p:spPr>
        <p:txBody>
          <a:bodyPr wrap="square" lIns="121905" tIns="60953" rIns="121905" bIns="60953" rtlCol="0">
            <a:spAutoFit/>
          </a:bodyPr>
          <a:lstStyle/>
          <a:p>
            <a:r>
              <a:rPr lang="zh-CN" altLang="en-US" sz="1000" dirty="0">
                <a:solidFill>
                  <a:schemeClr val="tx1">
                    <a:lumMod val="50000"/>
                    <a:lumOff val="50000"/>
                  </a:schemeClr>
                </a:solidFill>
                <a:cs typeface="+mn-ea"/>
                <a:sym typeface="+mn-lt"/>
              </a:rPr>
              <a:t>您的内容打在这里，或者通过复制您的文本后，在此框中选项粘贴，并选择只保留文字。</a:t>
            </a:r>
          </a:p>
        </p:txBody>
      </p:sp>
      <p:sp>
        <p:nvSpPr>
          <p:cNvPr id="58" name="TextBox 57"/>
          <p:cNvSpPr txBox="1"/>
          <p:nvPr/>
        </p:nvSpPr>
        <p:spPr>
          <a:xfrm>
            <a:off x="4788013" y="3419984"/>
            <a:ext cx="3455810" cy="430873"/>
          </a:xfrm>
          <a:prstGeom prst="rect">
            <a:avLst/>
          </a:prstGeom>
          <a:noFill/>
        </p:spPr>
        <p:txBody>
          <a:bodyPr wrap="square" lIns="121905" tIns="60953" rIns="121905" bIns="60953" rtlCol="0">
            <a:spAutoFit/>
          </a:bodyPr>
          <a:lstStyle/>
          <a:p>
            <a:r>
              <a:rPr lang="zh-CN" altLang="en-US" sz="1000" dirty="0">
                <a:solidFill>
                  <a:schemeClr val="tx1">
                    <a:lumMod val="50000"/>
                    <a:lumOff val="50000"/>
                  </a:schemeClr>
                </a:solidFill>
                <a:cs typeface="+mn-ea"/>
                <a:sym typeface="+mn-lt"/>
              </a:rPr>
              <a:t>您的内容打在这里，或者通过复制您的文本后，在此框中选项粘贴，并选择只保留文字。</a:t>
            </a:r>
          </a:p>
        </p:txBody>
      </p:sp>
      <p:sp>
        <p:nvSpPr>
          <p:cNvPr id="59" name="TextBox 58"/>
          <p:cNvSpPr txBox="1"/>
          <p:nvPr/>
        </p:nvSpPr>
        <p:spPr>
          <a:xfrm>
            <a:off x="4788013" y="4157802"/>
            <a:ext cx="3455810" cy="430873"/>
          </a:xfrm>
          <a:prstGeom prst="rect">
            <a:avLst/>
          </a:prstGeom>
          <a:noFill/>
        </p:spPr>
        <p:txBody>
          <a:bodyPr wrap="square" lIns="121905" tIns="60953" rIns="121905" bIns="60953" rtlCol="0">
            <a:spAutoFit/>
          </a:bodyPr>
          <a:lstStyle/>
          <a:p>
            <a:r>
              <a:rPr lang="zh-CN" altLang="en-US" sz="1000" dirty="0">
                <a:solidFill>
                  <a:schemeClr val="tx1">
                    <a:lumMod val="50000"/>
                    <a:lumOff val="50000"/>
                  </a:schemeClr>
                </a:solidFill>
                <a:cs typeface="+mn-ea"/>
                <a:sym typeface="+mn-lt"/>
              </a:rPr>
              <a:t>您的内容打在这里，或者通过复制您的文本后，在此框中选项粘贴，并选择只保留文字。</a:t>
            </a:r>
          </a:p>
        </p:txBody>
      </p:sp>
      <p:grpSp>
        <p:nvGrpSpPr>
          <p:cNvPr id="41" name="组合 40"/>
          <p:cNvGrpSpPr/>
          <p:nvPr/>
        </p:nvGrpSpPr>
        <p:grpSpPr>
          <a:xfrm>
            <a:off x="1237103" y="2716712"/>
            <a:ext cx="1439921" cy="1439921"/>
            <a:chOff x="3371160" y="935905"/>
            <a:chExt cx="2792280" cy="2792280"/>
          </a:xfrm>
          <a:effectLst/>
        </p:grpSpPr>
        <p:sp>
          <p:nvSpPr>
            <p:cNvPr id="45" name="椭圆 44"/>
            <p:cNvSpPr/>
            <p:nvPr/>
          </p:nvSpPr>
          <p:spPr bwMode="auto">
            <a:xfrm>
              <a:off x="3371160" y="935905"/>
              <a:ext cx="2792280" cy="2792280"/>
            </a:xfrm>
            <a:prstGeom prst="ellipse">
              <a:avLst/>
            </a:prstGeom>
            <a:solidFill>
              <a:schemeClr val="accent1"/>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solidFill>
                  <a:prstClr val="white"/>
                </a:solidFill>
              </a:endParaRPr>
            </a:p>
          </p:txBody>
        </p:sp>
        <p:sp>
          <p:nvSpPr>
            <p:cNvPr id="46" name="MH_SubTitle_1"/>
            <p:cNvSpPr/>
            <p:nvPr>
              <p:custDataLst>
                <p:tags r:id="rId2"/>
              </p:custDataLst>
            </p:nvPr>
          </p:nvSpPr>
          <p:spPr>
            <a:xfrm>
              <a:off x="3708923" y="1274369"/>
              <a:ext cx="2116755" cy="2115353"/>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2400" b="1" dirty="0">
                  <a:solidFill>
                    <a:schemeClr val="accent1"/>
                  </a:solidFill>
                  <a:latin typeface="Impact" panose="020B0806030902050204" pitchFamily="34" charset="0"/>
                  <a:sym typeface="+mn-lt"/>
                </a:rPr>
                <a:t>劣势</a:t>
              </a:r>
              <a:endParaRPr lang="en-US" altLang="zh-CN" sz="2400" b="1" dirty="0">
                <a:solidFill>
                  <a:schemeClr val="accent1"/>
                </a:solidFill>
                <a:latin typeface="Impact" panose="020B0806030902050204" pitchFamily="34" charset="0"/>
                <a:sym typeface="+mn-lt"/>
              </a:endParaRPr>
            </a:p>
          </p:txBody>
        </p:sp>
      </p:grpSp>
      <p:grpSp>
        <p:nvGrpSpPr>
          <p:cNvPr id="2" name="组合 1"/>
          <p:cNvGrpSpPr/>
          <p:nvPr/>
        </p:nvGrpSpPr>
        <p:grpSpPr>
          <a:xfrm>
            <a:off x="1237103" y="1556344"/>
            <a:ext cx="1439921" cy="1439921"/>
            <a:chOff x="1236920" y="1435489"/>
            <a:chExt cx="1440000" cy="1440000"/>
          </a:xfrm>
        </p:grpSpPr>
        <p:sp>
          <p:nvSpPr>
            <p:cNvPr id="27" name="椭圆 26"/>
            <p:cNvSpPr/>
            <p:nvPr/>
          </p:nvSpPr>
          <p:spPr bwMode="auto">
            <a:xfrm>
              <a:off x="1236920" y="1435489"/>
              <a:ext cx="1440000" cy="1440000"/>
            </a:xfrm>
            <a:prstGeom prst="ellipse">
              <a:avLst/>
            </a:prstGeom>
            <a:solidFill>
              <a:schemeClr val="accent1"/>
            </a:solidFill>
            <a:ln w="698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80">
                <a:solidFill>
                  <a:prstClr val="white"/>
                </a:solidFill>
              </a:endParaRPr>
            </a:p>
          </p:txBody>
        </p:sp>
        <p:sp>
          <p:nvSpPr>
            <p:cNvPr id="23" name="KSO_Shape"/>
            <p:cNvSpPr>
              <a:spLocks noChangeAspect="1"/>
            </p:cNvSpPr>
            <p:nvPr/>
          </p:nvSpPr>
          <p:spPr bwMode="auto">
            <a:xfrm>
              <a:off x="1581700" y="1795489"/>
              <a:ext cx="750441" cy="720000"/>
            </a:xfrm>
            <a:custGeom>
              <a:avLst/>
              <a:gdLst>
                <a:gd name="T0" fmla="*/ 1676344 w 2772"/>
                <a:gd name="T1" fmla="*/ 695589 h 2657"/>
                <a:gd name="T2" fmla="*/ 1639972 w 2772"/>
                <a:gd name="T3" fmla="*/ 335443 h 2657"/>
                <a:gd name="T4" fmla="*/ 1339256 w 2772"/>
                <a:gd name="T5" fmla="*/ 3250 h 2657"/>
                <a:gd name="T6" fmla="*/ 612473 w 2772"/>
                <a:gd name="T7" fmla="*/ 176172 h 2657"/>
                <a:gd name="T8" fmla="*/ 612473 w 2772"/>
                <a:gd name="T9" fmla="*/ 187874 h 2657"/>
                <a:gd name="T10" fmla="*/ 612473 w 2772"/>
                <a:gd name="T11" fmla="*/ 7801 h 2657"/>
                <a:gd name="T12" fmla="*/ 432563 w 2772"/>
                <a:gd name="T13" fmla="*/ 7801 h 2657"/>
                <a:gd name="T14" fmla="*/ 252004 w 2772"/>
                <a:gd name="T15" fmla="*/ 7801 h 2657"/>
                <a:gd name="T16" fmla="*/ 179910 w 2772"/>
                <a:gd name="T17" fmla="*/ 7801 h 2657"/>
                <a:gd name="T18" fmla="*/ 0 w 2772"/>
                <a:gd name="T19" fmla="*/ 187874 h 2657"/>
                <a:gd name="T20" fmla="*/ 0 w 2772"/>
                <a:gd name="T21" fmla="*/ 1017380 h 2657"/>
                <a:gd name="T22" fmla="*/ 179910 w 2772"/>
                <a:gd name="T23" fmla="*/ 1198103 h 2657"/>
                <a:gd name="T24" fmla="*/ 252004 w 2772"/>
                <a:gd name="T25" fmla="*/ 1198103 h 2657"/>
                <a:gd name="T26" fmla="*/ 432563 w 2772"/>
                <a:gd name="T27" fmla="*/ 1198103 h 2657"/>
                <a:gd name="T28" fmla="*/ 612473 w 2772"/>
                <a:gd name="T29" fmla="*/ 1198103 h 2657"/>
                <a:gd name="T30" fmla="*/ 612473 w 2772"/>
                <a:gd name="T31" fmla="*/ 1017380 h 2657"/>
                <a:gd name="T32" fmla="*/ 612473 w 2772"/>
                <a:gd name="T33" fmla="*/ 1017380 h 2657"/>
                <a:gd name="T34" fmla="*/ 1122975 w 2772"/>
                <a:gd name="T35" fmla="*/ 1714918 h 2657"/>
                <a:gd name="T36" fmla="*/ 1372381 w 2772"/>
                <a:gd name="T37" fmla="*/ 1120093 h 2657"/>
                <a:gd name="T38" fmla="*/ 1769221 w 2772"/>
                <a:gd name="T39" fmla="*/ 921817 h 2657"/>
                <a:gd name="T40" fmla="*/ 1676344 w 2772"/>
                <a:gd name="T41" fmla="*/ 695589 h 2657"/>
                <a:gd name="T42" fmla="*/ 1239884 w 2772"/>
                <a:gd name="T43" fmla="*/ 1025831 h 2657"/>
                <a:gd name="T44" fmla="*/ 1189873 w 2772"/>
                <a:gd name="T45" fmla="*/ 1614156 h 2657"/>
                <a:gd name="T46" fmla="*/ 612473 w 2772"/>
                <a:gd name="T47" fmla="*/ 882812 h 2657"/>
                <a:gd name="T48" fmla="*/ 612473 w 2772"/>
                <a:gd name="T49" fmla="*/ 814554 h 2657"/>
                <a:gd name="T50" fmla="*/ 612473 w 2772"/>
                <a:gd name="T51" fmla="*/ 314640 h 2657"/>
                <a:gd name="T52" fmla="*/ 1328864 w 2772"/>
                <a:gd name="T53" fmla="*/ 113114 h 2657"/>
                <a:gd name="T54" fmla="*/ 1485392 w 2772"/>
                <a:gd name="T55" fmla="*/ 373148 h 2657"/>
                <a:gd name="T56" fmla="*/ 1531507 w 2772"/>
                <a:gd name="T57" fmla="*/ 705340 h 2657"/>
                <a:gd name="T58" fmla="*/ 1634776 w 2772"/>
                <a:gd name="T59" fmla="*/ 898414 h 2657"/>
                <a:gd name="T60" fmla="*/ 1239884 w 2772"/>
                <a:gd name="T61" fmla="*/ 1025831 h 265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772" h="2657">
                  <a:moveTo>
                    <a:pt x="2581" y="1070"/>
                  </a:moveTo>
                  <a:cubicBezTo>
                    <a:pt x="2772" y="1022"/>
                    <a:pt x="2710" y="543"/>
                    <a:pt x="2525" y="516"/>
                  </a:cubicBezTo>
                  <a:cubicBezTo>
                    <a:pt x="2561" y="394"/>
                    <a:pt x="2576" y="0"/>
                    <a:pt x="2062" y="5"/>
                  </a:cubicBezTo>
                  <a:cubicBezTo>
                    <a:pt x="1454" y="5"/>
                    <a:pt x="1341" y="268"/>
                    <a:pt x="943" y="271"/>
                  </a:cubicBezTo>
                  <a:cubicBezTo>
                    <a:pt x="943" y="289"/>
                    <a:pt x="943" y="289"/>
                    <a:pt x="943" y="289"/>
                  </a:cubicBezTo>
                  <a:cubicBezTo>
                    <a:pt x="943" y="12"/>
                    <a:pt x="943" y="12"/>
                    <a:pt x="943" y="12"/>
                  </a:cubicBezTo>
                  <a:cubicBezTo>
                    <a:pt x="666" y="12"/>
                    <a:pt x="666" y="12"/>
                    <a:pt x="666" y="12"/>
                  </a:cubicBezTo>
                  <a:cubicBezTo>
                    <a:pt x="388" y="12"/>
                    <a:pt x="388" y="12"/>
                    <a:pt x="388" y="12"/>
                  </a:cubicBezTo>
                  <a:cubicBezTo>
                    <a:pt x="277" y="12"/>
                    <a:pt x="277" y="12"/>
                    <a:pt x="277" y="12"/>
                  </a:cubicBezTo>
                  <a:cubicBezTo>
                    <a:pt x="124" y="12"/>
                    <a:pt x="0" y="136"/>
                    <a:pt x="0" y="289"/>
                  </a:cubicBezTo>
                  <a:cubicBezTo>
                    <a:pt x="0" y="1565"/>
                    <a:pt x="0" y="1565"/>
                    <a:pt x="0" y="1565"/>
                  </a:cubicBezTo>
                  <a:cubicBezTo>
                    <a:pt x="0" y="1719"/>
                    <a:pt x="124" y="1843"/>
                    <a:pt x="277" y="1843"/>
                  </a:cubicBezTo>
                  <a:cubicBezTo>
                    <a:pt x="388" y="1843"/>
                    <a:pt x="388" y="1843"/>
                    <a:pt x="388" y="1843"/>
                  </a:cubicBezTo>
                  <a:cubicBezTo>
                    <a:pt x="666" y="1843"/>
                    <a:pt x="666" y="1843"/>
                    <a:pt x="666" y="1843"/>
                  </a:cubicBezTo>
                  <a:cubicBezTo>
                    <a:pt x="943" y="1843"/>
                    <a:pt x="943" y="1843"/>
                    <a:pt x="943" y="1843"/>
                  </a:cubicBezTo>
                  <a:cubicBezTo>
                    <a:pt x="943" y="1565"/>
                    <a:pt x="943" y="1565"/>
                    <a:pt x="943" y="1565"/>
                  </a:cubicBezTo>
                  <a:cubicBezTo>
                    <a:pt x="943" y="1565"/>
                    <a:pt x="943" y="1565"/>
                    <a:pt x="943" y="1565"/>
                  </a:cubicBezTo>
                  <a:cubicBezTo>
                    <a:pt x="1594" y="1823"/>
                    <a:pt x="1568" y="2629"/>
                    <a:pt x="1729" y="2638"/>
                  </a:cubicBezTo>
                  <a:cubicBezTo>
                    <a:pt x="2714" y="2657"/>
                    <a:pt x="2113" y="1723"/>
                    <a:pt x="2113" y="1723"/>
                  </a:cubicBezTo>
                  <a:cubicBezTo>
                    <a:pt x="2113" y="1723"/>
                    <a:pt x="2668" y="1908"/>
                    <a:pt x="2724" y="1418"/>
                  </a:cubicBezTo>
                  <a:cubicBezTo>
                    <a:pt x="2710" y="1279"/>
                    <a:pt x="2729" y="1201"/>
                    <a:pt x="2581" y="1070"/>
                  </a:cubicBezTo>
                  <a:close/>
                  <a:moveTo>
                    <a:pt x="1909" y="1578"/>
                  </a:moveTo>
                  <a:cubicBezTo>
                    <a:pt x="1909" y="1578"/>
                    <a:pt x="2368" y="2495"/>
                    <a:pt x="1832" y="2483"/>
                  </a:cubicBezTo>
                  <a:cubicBezTo>
                    <a:pt x="1724" y="2477"/>
                    <a:pt x="1766" y="1630"/>
                    <a:pt x="943" y="1358"/>
                  </a:cubicBezTo>
                  <a:cubicBezTo>
                    <a:pt x="943" y="1364"/>
                    <a:pt x="943" y="1321"/>
                    <a:pt x="943" y="1253"/>
                  </a:cubicBezTo>
                  <a:cubicBezTo>
                    <a:pt x="943" y="484"/>
                    <a:pt x="943" y="484"/>
                    <a:pt x="943" y="484"/>
                  </a:cubicBezTo>
                  <a:cubicBezTo>
                    <a:pt x="1259" y="484"/>
                    <a:pt x="1638" y="174"/>
                    <a:pt x="2046" y="174"/>
                  </a:cubicBezTo>
                  <a:cubicBezTo>
                    <a:pt x="2390" y="171"/>
                    <a:pt x="2358" y="469"/>
                    <a:pt x="2287" y="574"/>
                  </a:cubicBezTo>
                  <a:cubicBezTo>
                    <a:pt x="2555" y="666"/>
                    <a:pt x="2486" y="1052"/>
                    <a:pt x="2358" y="1085"/>
                  </a:cubicBezTo>
                  <a:cubicBezTo>
                    <a:pt x="2485" y="1246"/>
                    <a:pt x="2508" y="1290"/>
                    <a:pt x="2517" y="1382"/>
                  </a:cubicBezTo>
                  <a:cubicBezTo>
                    <a:pt x="2480" y="1711"/>
                    <a:pt x="1909" y="1578"/>
                    <a:pt x="1909" y="157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80"/>
            </a:p>
          </p:txBody>
        </p:sp>
      </p:grpSp>
    </p:spTree>
    <p:custDataLst>
      <p:tags r:id="rId1"/>
    </p:custDataLst>
    <p:extLst>
      <p:ext uri="{BB962C8B-B14F-4D97-AF65-F5344CB8AC3E}">
        <p14:creationId xmlns:p14="http://schemas.microsoft.com/office/powerpoint/2010/main" val="3422265170"/>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p:val>
                                            <p:fltVal val="0.5"/>
                                          </p:val>
                                        </p:tav>
                                        <p:tav tm="100000">
                                          <p:val>
                                            <p:strVal val="#ppt_x"/>
                                          </p:val>
                                        </p:tav>
                                      </p:tavLst>
                                    </p:anim>
                                    <p:anim calcmode="lin" valueType="num">
                                      <p:cBhvr>
                                        <p:cTn id="10" dur="1000" fill="hold"/>
                                        <p:tgtEl>
                                          <p:spTgt spid="2"/>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500"/>
                                  </p:stCondLst>
                                  <p:childTnLst>
                                    <p:set>
                                      <p:cBhvr>
                                        <p:cTn id="12" dur="1" fill="hold">
                                          <p:stCondLst>
                                            <p:cond delay="0"/>
                                          </p:stCondLst>
                                        </p:cTn>
                                        <p:tgtEl>
                                          <p:spTgt spid="41"/>
                                        </p:tgtEl>
                                        <p:attrNameLst>
                                          <p:attrName>style.visibility</p:attrName>
                                        </p:attrNameLst>
                                      </p:cBhvr>
                                      <p:to>
                                        <p:strVal val="visible"/>
                                      </p:to>
                                    </p:set>
                                    <p:anim calcmode="lin" valueType="num">
                                      <p:cBhvr>
                                        <p:cTn id="13" dur="1000" fill="hold"/>
                                        <p:tgtEl>
                                          <p:spTgt spid="41"/>
                                        </p:tgtEl>
                                        <p:attrNameLst>
                                          <p:attrName>ppt_w</p:attrName>
                                        </p:attrNameLst>
                                      </p:cBhvr>
                                      <p:tavLst>
                                        <p:tav tm="0">
                                          <p:val>
                                            <p:fltVal val="0"/>
                                          </p:val>
                                        </p:tav>
                                        <p:tav tm="100000">
                                          <p:val>
                                            <p:strVal val="#ppt_w"/>
                                          </p:val>
                                        </p:tav>
                                      </p:tavLst>
                                    </p:anim>
                                    <p:anim calcmode="lin" valueType="num">
                                      <p:cBhvr>
                                        <p:cTn id="14" dur="1000" fill="hold"/>
                                        <p:tgtEl>
                                          <p:spTgt spid="41"/>
                                        </p:tgtEl>
                                        <p:attrNameLst>
                                          <p:attrName>ppt_h</p:attrName>
                                        </p:attrNameLst>
                                      </p:cBhvr>
                                      <p:tavLst>
                                        <p:tav tm="0">
                                          <p:val>
                                            <p:fltVal val="0"/>
                                          </p:val>
                                        </p:tav>
                                        <p:tav tm="100000">
                                          <p:val>
                                            <p:strVal val="#ppt_h"/>
                                          </p:val>
                                        </p:tav>
                                      </p:tavLst>
                                    </p:anim>
                                    <p:anim calcmode="lin" valueType="num">
                                      <p:cBhvr>
                                        <p:cTn id="15" dur="1000" fill="hold"/>
                                        <p:tgtEl>
                                          <p:spTgt spid="41"/>
                                        </p:tgtEl>
                                        <p:attrNameLst>
                                          <p:attrName>ppt_x</p:attrName>
                                        </p:attrNameLst>
                                      </p:cBhvr>
                                      <p:tavLst>
                                        <p:tav tm="0">
                                          <p:val>
                                            <p:fltVal val="0.5"/>
                                          </p:val>
                                        </p:tav>
                                        <p:tav tm="100000">
                                          <p:val>
                                            <p:strVal val="#ppt_x"/>
                                          </p:val>
                                        </p:tav>
                                      </p:tavLst>
                                    </p:anim>
                                    <p:anim calcmode="lin" valueType="num">
                                      <p:cBhvr>
                                        <p:cTn id="16" dur="1000" fill="hold"/>
                                        <p:tgtEl>
                                          <p:spTgt spid="41"/>
                                        </p:tgtEl>
                                        <p:attrNameLst>
                                          <p:attrName>ppt_y</p:attrName>
                                        </p:attrNameLst>
                                      </p:cBhvr>
                                      <p:tavLst>
                                        <p:tav tm="0">
                                          <p:val>
                                            <p:fltVal val="0.5"/>
                                          </p:val>
                                        </p:tav>
                                        <p:tav tm="100000">
                                          <p:val>
                                            <p:strVal val="#ppt_y"/>
                                          </p:val>
                                        </p:tav>
                                      </p:tavLst>
                                    </p:anim>
                                  </p:childTnLst>
                                </p:cTn>
                              </p:par>
                            </p:childTnLst>
                          </p:cTn>
                        </p:par>
                        <p:par>
                          <p:cTn id="17" fill="hold">
                            <p:stCondLst>
                              <p:cond delay="1500"/>
                            </p:stCondLst>
                            <p:childTnLst>
                              <p:par>
                                <p:cTn id="18" presetID="31" presetClass="entr" presetSubtype="0"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 calcmode="lin" valueType="num">
                                      <p:cBhvr>
                                        <p:cTn id="22" dur="500" fill="hold"/>
                                        <p:tgtEl>
                                          <p:spTgt spid="30"/>
                                        </p:tgtEl>
                                        <p:attrNameLst>
                                          <p:attrName>style.rotation</p:attrName>
                                        </p:attrNameLst>
                                      </p:cBhvr>
                                      <p:tavLst>
                                        <p:tav tm="0">
                                          <p:val>
                                            <p:fltVal val="90"/>
                                          </p:val>
                                        </p:tav>
                                        <p:tav tm="100000">
                                          <p:val>
                                            <p:fltVal val="0"/>
                                          </p:val>
                                        </p:tav>
                                      </p:tavLst>
                                    </p:anim>
                                    <p:animEffect transition="in" filter="fade">
                                      <p:cBhvr>
                                        <p:cTn id="23" dur="500"/>
                                        <p:tgtEl>
                                          <p:spTgt spid="30"/>
                                        </p:tgtEl>
                                      </p:cBhvr>
                                    </p:animEffect>
                                  </p:childTnLst>
                                </p:cTn>
                              </p:par>
                              <p:par>
                                <p:cTn id="24" presetID="31" presetClass="entr" presetSubtype="0" fill="hold" grpId="0" nodeType="withEffect">
                                  <p:stCondLst>
                                    <p:cond delay="250"/>
                                  </p:stCondLst>
                                  <p:childTnLst>
                                    <p:set>
                                      <p:cBhvr>
                                        <p:cTn id="25" dur="1" fill="hold">
                                          <p:stCondLst>
                                            <p:cond delay="0"/>
                                          </p:stCondLst>
                                        </p:cTn>
                                        <p:tgtEl>
                                          <p:spTgt spid="31"/>
                                        </p:tgtEl>
                                        <p:attrNameLst>
                                          <p:attrName>style.visibility</p:attrName>
                                        </p:attrNameLst>
                                      </p:cBhvr>
                                      <p:to>
                                        <p:strVal val="visible"/>
                                      </p:to>
                                    </p:set>
                                    <p:anim calcmode="lin" valueType="num">
                                      <p:cBhvr>
                                        <p:cTn id="26" dur="500" fill="hold"/>
                                        <p:tgtEl>
                                          <p:spTgt spid="31"/>
                                        </p:tgtEl>
                                        <p:attrNameLst>
                                          <p:attrName>ppt_w</p:attrName>
                                        </p:attrNameLst>
                                      </p:cBhvr>
                                      <p:tavLst>
                                        <p:tav tm="0">
                                          <p:val>
                                            <p:fltVal val="0"/>
                                          </p:val>
                                        </p:tav>
                                        <p:tav tm="100000">
                                          <p:val>
                                            <p:strVal val="#ppt_w"/>
                                          </p:val>
                                        </p:tav>
                                      </p:tavLst>
                                    </p:anim>
                                    <p:anim calcmode="lin" valueType="num">
                                      <p:cBhvr>
                                        <p:cTn id="27" dur="500" fill="hold"/>
                                        <p:tgtEl>
                                          <p:spTgt spid="31"/>
                                        </p:tgtEl>
                                        <p:attrNameLst>
                                          <p:attrName>ppt_h</p:attrName>
                                        </p:attrNameLst>
                                      </p:cBhvr>
                                      <p:tavLst>
                                        <p:tav tm="0">
                                          <p:val>
                                            <p:fltVal val="0"/>
                                          </p:val>
                                        </p:tav>
                                        <p:tav tm="100000">
                                          <p:val>
                                            <p:strVal val="#ppt_h"/>
                                          </p:val>
                                        </p:tav>
                                      </p:tavLst>
                                    </p:anim>
                                    <p:anim calcmode="lin" valueType="num">
                                      <p:cBhvr>
                                        <p:cTn id="28" dur="500" fill="hold"/>
                                        <p:tgtEl>
                                          <p:spTgt spid="31"/>
                                        </p:tgtEl>
                                        <p:attrNameLst>
                                          <p:attrName>style.rotation</p:attrName>
                                        </p:attrNameLst>
                                      </p:cBhvr>
                                      <p:tavLst>
                                        <p:tav tm="0">
                                          <p:val>
                                            <p:fltVal val="90"/>
                                          </p:val>
                                        </p:tav>
                                        <p:tav tm="100000">
                                          <p:val>
                                            <p:fltVal val="0"/>
                                          </p:val>
                                        </p:tav>
                                      </p:tavLst>
                                    </p:anim>
                                    <p:animEffect transition="in" filter="fade">
                                      <p:cBhvr>
                                        <p:cTn id="29" dur="500"/>
                                        <p:tgtEl>
                                          <p:spTgt spid="31"/>
                                        </p:tgtEl>
                                      </p:cBhvr>
                                    </p:animEffect>
                                  </p:childTnLst>
                                </p:cTn>
                              </p:par>
                              <p:par>
                                <p:cTn id="30" presetID="31" presetClass="entr" presetSubtype="0" fill="hold" grpId="0" nodeType="withEffect">
                                  <p:stCondLst>
                                    <p:cond delay="50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 calcmode="lin" valueType="num">
                                      <p:cBhvr>
                                        <p:cTn id="34" dur="500" fill="hold"/>
                                        <p:tgtEl>
                                          <p:spTgt spid="32"/>
                                        </p:tgtEl>
                                        <p:attrNameLst>
                                          <p:attrName>style.rotation</p:attrName>
                                        </p:attrNameLst>
                                      </p:cBhvr>
                                      <p:tavLst>
                                        <p:tav tm="0">
                                          <p:val>
                                            <p:fltVal val="90"/>
                                          </p:val>
                                        </p:tav>
                                        <p:tav tm="100000">
                                          <p:val>
                                            <p:fltVal val="0"/>
                                          </p:val>
                                        </p:tav>
                                      </p:tavLst>
                                    </p:anim>
                                    <p:animEffect transition="in" filter="fade">
                                      <p:cBhvr>
                                        <p:cTn id="35" dur="500"/>
                                        <p:tgtEl>
                                          <p:spTgt spid="32"/>
                                        </p:tgtEl>
                                      </p:cBhvr>
                                    </p:animEffect>
                                  </p:childTnLst>
                                </p:cTn>
                              </p:par>
                              <p:par>
                                <p:cTn id="36" presetID="31" presetClass="entr" presetSubtype="0" fill="hold" grpId="0" nodeType="withEffect">
                                  <p:stCondLst>
                                    <p:cond delay="75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 calcmode="lin" valueType="num">
                                      <p:cBhvr>
                                        <p:cTn id="40" dur="500" fill="hold"/>
                                        <p:tgtEl>
                                          <p:spTgt spid="33"/>
                                        </p:tgtEl>
                                        <p:attrNameLst>
                                          <p:attrName>style.rotation</p:attrName>
                                        </p:attrNameLst>
                                      </p:cBhvr>
                                      <p:tavLst>
                                        <p:tav tm="0">
                                          <p:val>
                                            <p:fltVal val="90"/>
                                          </p:val>
                                        </p:tav>
                                        <p:tav tm="100000">
                                          <p:val>
                                            <p:fltVal val="0"/>
                                          </p:val>
                                        </p:tav>
                                      </p:tavLst>
                                    </p:anim>
                                    <p:animEffect transition="in" filter="fade">
                                      <p:cBhvr>
                                        <p:cTn id="41" dur="500"/>
                                        <p:tgtEl>
                                          <p:spTgt spid="33"/>
                                        </p:tgtEl>
                                      </p:cBhvr>
                                    </p:animEffect>
                                  </p:childTnLst>
                                </p:cTn>
                              </p:par>
                              <p:par>
                                <p:cTn id="42" presetID="31" presetClass="entr" presetSubtype="0" fill="hold" grpId="0" nodeType="withEffect">
                                  <p:stCondLst>
                                    <p:cond delay="100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 calcmode="lin" valueType="num">
                                      <p:cBhvr>
                                        <p:cTn id="46" dur="500" fill="hold"/>
                                        <p:tgtEl>
                                          <p:spTgt spid="34"/>
                                        </p:tgtEl>
                                        <p:attrNameLst>
                                          <p:attrName>style.rotation</p:attrName>
                                        </p:attrNameLst>
                                      </p:cBhvr>
                                      <p:tavLst>
                                        <p:tav tm="0">
                                          <p:val>
                                            <p:fltVal val="90"/>
                                          </p:val>
                                        </p:tav>
                                        <p:tav tm="100000">
                                          <p:val>
                                            <p:fltVal val="0"/>
                                          </p:val>
                                        </p:tav>
                                      </p:tavLst>
                                    </p:anim>
                                    <p:animEffect transition="in" filter="fade">
                                      <p:cBhvr>
                                        <p:cTn id="47" dur="500"/>
                                        <p:tgtEl>
                                          <p:spTgt spid="34"/>
                                        </p:tgtEl>
                                      </p:cBhvr>
                                    </p:animEffect>
                                  </p:childTnLst>
                                </p:cTn>
                              </p:par>
                              <p:par>
                                <p:cTn id="48" presetID="22" presetClass="entr" presetSubtype="8" fill="hold" nodeType="withEffect">
                                  <p:stCondLst>
                                    <p:cond delay="150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par>
                                <p:cTn id="51" presetID="22" presetClass="entr" presetSubtype="8" fill="hold" grpId="0" nodeType="withEffect">
                                  <p:stCondLst>
                                    <p:cond delay="1500"/>
                                  </p:stCondLst>
                                  <p:childTnLst>
                                    <p:set>
                                      <p:cBhvr>
                                        <p:cTn id="52" dur="1" fill="hold">
                                          <p:stCondLst>
                                            <p:cond delay="0"/>
                                          </p:stCondLst>
                                        </p:cTn>
                                        <p:tgtEl>
                                          <p:spTgt spid="55"/>
                                        </p:tgtEl>
                                        <p:attrNameLst>
                                          <p:attrName>style.visibility</p:attrName>
                                        </p:attrNameLst>
                                      </p:cBhvr>
                                      <p:to>
                                        <p:strVal val="visible"/>
                                      </p:to>
                                    </p:set>
                                    <p:animEffect transition="in" filter="wipe(left)">
                                      <p:cBhvr>
                                        <p:cTn id="53" dur="750"/>
                                        <p:tgtEl>
                                          <p:spTgt spid="55"/>
                                        </p:tgtEl>
                                      </p:cBhvr>
                                    </p:animEffect>
                                  </p:childTnLst>
                                </p:cTn>
                              </p:par>
                              <p:par>
                                <p:cTn id="54" presetID="22" presetClass="entr" presetSubtype="8" fill="hold" nodeType="withEffect">
                                  <p:stCondLst>
                                    <p:cond delay="175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1750"/>
                                  </p:stCondLst>
                                  <p:childTnLst>
                                    <p:set>
                                      <p:cBhvr>
                                        <p:cTn id="58" dur="1" fill="hold">
                                          <p:stCondLst>
                                            <p:cond delay="0"/>
                                          </p:stCondLst>
                                        </p:cTn>
                                        <p:tgtEl>
                                          <p:spTgt spid="56"/>
                                        </p:tgtEl>
                                        <p:attrNameLst>
                                          <p:attrName>style.visibility</p:attrName>
                                        </p:attrNameLst>
                                      </p:cBhvr>
                                      <p:to>
                                        <p:strVal val="visible"/>
                                      </p:to>
                                    </p:set>
                                    <p:animEffect transition="in" filter="wipe(left)">
                                      <p:cBhvr>
                                        <p:cTn id="59" dur="750"/>
                                        <p:tgtEl>
                                          <p:spTgt spid="56"/>
                                        </p:tgtEl>
                                      </p:cBhvr>
                                    </p:animEffect>
                                  </p:childTnLst>
                                </p:cTn>
                              </p:par>
                              <p:par>
                                <p:cTn id="60" presetID="22" presetClass="entr" presetSubtype="8" fill="hold" nodeType="withEffect">
                                  <p:stCondLst>
                                    <p:cond delay="2000"/>
                                  </p:stCondLst>
                                  <p:childTnLst>
                                    <p:set>
                                      <p:cBhvr>
                                        <p:cTn id="61" dur="1" fill="hold">
                                          <p:stCondLst>
                                            <p:cond delay="0"/>
                                          </p:stCondLst>
                                        </p:cTn>
                                        <p:tgtEl>
                                          <p:spTgt spid="51"/>
                                        </p:tgtEl>
                                        <p:attrNameLst>
                                          <p:attrName>style.visibility</p:attrName>
                                        </p:attrNameLst>
                                      </p:cBhvr>
                                      <p:to>
                                        <p:strVal val="visible"/>
                                      </p:to>
                                    </p:set>
                                    <p:animEffect transition="in" filter="wipe(left)">
                                      <p:cBhvr>
                                        <p:cTn id="62" dur="500"/>
                                        <p:tgtEl>
                                          <p:spTgt spid="51"/>
                                        </p:tgtEl>
                                      </p:cBhvr>
                                    </p:animEffect>
                                  </p:childTnLst>
                                </p:cTn>
                              </p:par>
                              <p:par>
                                <p:cTn id="63" presetID="22" presetClass="entr" presetSubtype="8" fill="hold" grpId="0" nodeType="withEffect">
                                  <p:stCondLst>
                                    <p:cond delay="2000"/>
                                  </p:stCondLst>
                                  <p:childTnLst>
                                    <p:set>
                                      <p:cBhvr>
                                        <p:cTn id="64" dur="1" fill="hold">
                                          <p:stCondLst>
                                            <p:cond delay="0"/>
                                          </p:stCondLst>
                                        </p:cTn>
                                        <p:tgtEl>
                                          <p:spTgt spid="57"/>
                                        </p:tgtEl>
                                        <p:attrNameLst>
                                          <p:attrName>style.visibility</p:attrName>
                                        </p:attrNameLst>
                                      </p:cBhvr>
                                      <p:to>
                                        <p:strVal val="visible"/>
                                      </p:to>
                                    </p:set>
                                    <p:animEffect transition="in" filter="wipe(left)">
                                      <p:cBhvr>
                                        <p:cTn id="65" dur="750"/>
                                        <p:tgtEl>
                                          <p:spTgt spid="57"/>
                                        </p:tgtEl>
                                      </p:cBhvr>
                                    </p:animEffect>
                                  </p:childTnLst>
                                </p:cTn>
                              </p:par>
                              <p:par>
                                <p:cTn id="66" presetID="22" presetClass="entr" presetSubtype="8" fill="hold" nodeType="withEffect">
                                  <p:stCondLst>
                                    <p:cond delay="2250"/>
                                  </p:stCondLst>
                                  <p:childTnLst>
                                    <p:set>
                                      <p:cBhvr>
                                        <p:cTn id="67" dur="1" fill="hold">
                                          <p:stCondLst>
                                            <p:cond delay="0"/>
                                          </p:stCondLst>
                                        </p:cTn>
                                        <p:tgtEl>
                                          <p:spTgt spid="52"/>
                                        </p:tgtEl>
                                        <p:attrNameLst>
                                          <p:attrName>style.visibility</p:attrName>
                                        </p:attrNameLst>
                                      </p:cBhvr>
                                      <p:to>
                                        <p:strVal val="visible"/>
                                      </p:to>
                                    </p:set>
                                    <p:animEffect transition="in" filter="wipe(left)">
                                      <p:cBhvr>
                                        <p:cTn id="68" dur="500"/>
                                        <p:tgtEl>
                                          <p:spTgt spid="52"/>
                                        </p:tgtEl>
                                      </p:cBhvr>
                                    </p:animEffect>
                                  </p:childTnLst>
                                </p:cTn>
                              </p:par>
                              <p:par>
                                <p:cTn id="69" presetID="22" presetClass="entr" presetSubtype="8" fill="hold" grpId="0" nodeType="withEffect">
                                  <p:stCondLst>
                                    <p:cond delay="2250"/>
                                  </p:stCondLst>
                                  <p:childTnLst>
                                    <p:set>
                                      <p:cBhvr>
                                        <p:cTn id="70" dur="1" fill="hold">
                                          <p:stCondLst>
                                            <p:cond delay="0"/>
                                          </p:stCondLst>
                                        </p:cTn>
                                        <p:tgtEl>
                                          <p:spTgt spid="58"/>
                                        </p:tgtEl>
                                        <p:attrNameLst>
                                          <p:attrName>style.visibility</p:attrName>
                                        </p:attrNameLst>
                                      </p:cBhvr>
                                      <p:to>
                                        <p:strVal val="visible"/>
                                      </p:to>
                                    </p:set>
                                    <p:animEffect transition="in" filter="wipe(left)">
                                      <p:cBhvr>
                                        <p:cTn id="71" dur="750"/>
                                        <p:tgtEl>
                                          <p:spTgt spid="58"/>
                                        </p:tgtEl>
                                      </p:cBhvr>
                                    </p:animEffect>
                                  </p:childTnLst>
                                </p:cTn>
                              </p:par>
                              <p:par>
                                <p:cTn id="72" presetID="22" presetClass="entr" presetSubtype="8" fill="hold" nodeType="withEffect">
                                  <p:stCondLst>
                                    <p:cond delay="2500"/>
                                  </p:stCondLst>
                                  <p:childTnLst>
                                    <p:set>
                                      <p:cBhvr>
                                        <p:cTn id="73" dur="1" fill="hold">
                                          <p:stCondLst>
                                            <p:cond delay="0"/>
                                          </p:stCondLst>
                                        </p:cTn>
                                        <p:tgtEl>
                                          <p:spTgt spid="53"/>
                                        </p:tgtEl>
                                        <p:attrNameLst>
                                          <p:attrName>style.visibility</p:attrName>
                                        </p:attrNameLst>
                                      </p:cBhvr>
                                      <p:to>
                                        <p:strVal val="visible"/>
                                      </p:to>
                                    </p:set>
                                    <p:animEffect transition="in" filter="wipe(left)">
                                      <p:cBhvr>
                                        <p:cTn id="74" dur="500"/>
                                        <p:tgtEl>
                                          <p:spTgt spid="53"/>
                                        </p:tgtEl>
                                      </p:cBhvr>
                                    </p:animEffect>
                                  </p:childTnLst>
                                </p:cTn>
                              </p:par>
                              <p:par>
                                <p:cTn id="75" presetID="22" presetClass="entr" presetSubtype="8" fill="hold" grpId="0" nodeType="withEffect">
                                  <p:stCondLst>
                                    <p:cond delay="2500"/>
                                  </p:stCondLst>
                                  <p:childTnLst>
                                    <p:set>
                                      <p:cBhvr>
                                        <p:cTn id="76" dur="1" fill="hold">
                                          <p:stCondLst>
                                            <p:cond delay="0"/>
                                          </p:stCondLst>
                                        </p:cTn>
                                        <p:tgtEl>
                                          <p:spTgt spid="59"/>
                                        </p:tgtEl>
                                        <p:attrNameLst>
                                          <p:attrName>style.visibility</p:attrName>
                                        </p:attrNameLst>
                                      </p:cBhvr>
                                      <p:to>
                                        <p:strVal val="visible"/>
                                      </p:to>
                                    </p:set>
                                    <p:animEffect transition="in" filter="wipe(left)">
                                      <p:cBhvr>
                                        <p:cTn id="77" dur="7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55" grpId="0"/>
      <p:bldP spid="56" grpId="0"/>
      <p:bldP spid="57" grpId="0"/>
      <p:bldP spid="58" grpId="0"/>
      <p:bldP spid="5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 y="2456309"/>
            <a:ext cx="9144001" cy="8365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843" y="982806"/>
            <a:ext cx="3220714" cy="2160907"/>
          </a:xfrm>
          <a:prstGeom prst="rect">
            <a:avLst/>
          </a:prstGeom>
        </p:spPr>
      </p:pic>
      <p:sp>
        <p:nvSpPr>
          <p:cNvPr id="11" name="椭圆 10"/>
          <p:cNvSpPr/>
          <p:nvPr/>
        </p:nvSpPr>
        <p:spPr>
          <a:xfrm>
            <a:off x="458413" y="3426619"/>
            <a:ext cx="504056" cy="5042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3167283" y="3426619"/>
            <a:ext cx="504056" cy="5042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a:off x="5920727" y="3426619"/>
            <a:ext cx="504056" cy="5042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TextBox 6"/>
          <p:cNvSpPr txBox="1">
            <a:spLocks noChangeArrowheads="1"/>
          </p:cNvSpPr>
          <p:nvPr/>
        </p:nvSpPr>
        <p:spPr bwMode="auto">
          <a:xfrm>
            <a:off x="919833" y="3538873"/>
            <a:ext cx="1384248" cy="33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i="0" u="none" strike="noStrike" cap="none" normalizeH="0" baseline="0" dirty="0">
                <a:ln>
                  <a:noFill/>
                </a:ln>
                <a:solidFill>
                  <a:schemeClr val="accent1"/>
                </a:solidFill>
                <a:effectLst/>
                <a:cs typeface="+mn-ea"/>
                <a:sym typeface="+mn-lt"/>
              </a:rPr>
              <a:t>添加</a:t>
            </a:r>
            <a:r>
              <a:rPr lang="zh-CN" altLang="en-US" sz="1600" dirty="0">
                <a:solidFill>
                  <a:schemeClr val="accent1"/>
                </a:solidFill>
                <a:cs typeface="+mn-ea"/>
                <a:sym typeface="+mn-lt"/>
              </a:rPr>
              <a:t>文本</a:t>
            </a:r>
            <a:endParaRPr kumimoji="0" lang="zh-CN" sz="1400" i="0" u="none" strike="noStrike" cap="none" normalizeH="0" baseline="0" dirty="0">
              <a:ln>
                <a:noFill/>
              </a:ln>
              <a:solidFill>
                <a:schemeClr val="accent1"/>
              </a:solidFill>
              <a:effectLst/>
              <a:cs typeface="+mn-ea"/>
              <a:sym typeface="+mn-lt"/>
            </a:endParaRPr>
          </a:p>
        </p:txBody>
      </p:sp>
      <p:sp>
        <p:nvSpPr>
          <p:cNvPr id="15" name="TextBox 6"/>
          <p:cNvSpPr txBox="1">
            <a:spLocks noChangeArrowheads="1"/>
          </p:cNvSpPr>
          <p:nvPr/>
        </p:nvSpPr>
        <p:spPr bwMode="auto">
          <a:xfrm>
            <a:off x="1113655" y="3930832"/>
            <a:ext cx="2036544"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sz="900" dirty="0">
                <a:solidFill>
                  <a:schemeClr val="bg1">
                    <a:lumMod val="65000"/>
                  </a:schemeClr>
                </a:solidFill>
                <a:latin typeface="微软雅黑" panose="020B0503020204020204" pitchFamily="34" charset="-122"/>
                <a:sym typeface="+mn-lt"/>
              </a:rPr>
              <a:t>这里是具体内容这里是具体内容</a:t>
            </a:r>
            <a:r>
              <a:rPr lang="en-US" altLang="zh-CN" sz="900" dirty="0">
                <a:solidFill>
                  <a:schemeClr val="bg1">
                    <a:lumMod val="65000"/>
                  </a:schemeClr>
                </a:solidFill>
                <a:latin typeface="微软雅黑" panose="020B0503020204020204" pitchFamily="34" charset="-122"/>
                <a:sym typeface="+mn-lt"/>
              </a:rPr>
              <a:t>,</a:t>
            </a:r>
            <a:r>
              <a:rPr lang="zh-CN" altLang="en-US" sz="900" dirty="0">
                <a:solidFill>
                  <a:schemeClr val="bg1">
                    <a:lumMod val="65000"/>
                  </a:schemeClr>
                </a:solidFill>
                <a:latin typeface="微软雅黑" panose="020B0503020204020204" pitchFamily="34" charset="-122"/>
                <a:sym typeface="+mn-lt"/>
              </a:rPr>
              <a:t>这里是具体内容</a:t>
            </a:r>
            <a:r>
              <a:rPr lang="en-US" altLang="zh-CN" sz="900" dirty="0">
                <a:solidFill>
                  <a:schemeClr val="bg1">
                    <a:lumMod val="65000"/>
                  </a:schemeClr>
                </a:solidFill>
                <a:latin typeface="微软雅黑" panose="020B0503020204020204" pitchFamily="34" charset="-122"/>
                <a:sym typeface="+mn-lt"/>
              </a:rPr>
              <a:t>,</a:t>
            </a:r>
            <a:r>
              <a:rPr lang="zh-CN" altLang="en-US" sz="900" dirty="0">
                <a:solidFill>
                  <a:schemeClr val="bg1">
                    <a:lumMod val="65000"/>
                  </a:schemeClr>
                </a:solidFill>
                <a:latin typeface="微软雅黑" panose="020B0503020204020204" pitchFamily="34" charset="-122"/>
                <a:sym typeface="+mn-lt"/>
              </a:rPr>
              <a:t>这里是具体内容</a:t>
            </a:r>
            <a:endParaRPr lang="zh-CN" sz="900" dirty="0">
              <a:solidFill>
                <a:schemeClr val="bg1">
                  <a:lumMod val="65000"/>
                </a:schemeClr>
              </a:solidFill>
              <a:latin typeface="微软雅黑" panose="020B0503020204020204" pitchFamily="34" charset="-122"/>
              <a:sym typeface="+mn-lt"/>
            </a:endParaRPr>
          </a:p>
        </p:txBody>
      </p:sp>
      <p:grpSp>
        <p:nvGrpSpPr>
          <p:cNvPr id="2" name="组合 15"/>
          <p:cNvGrpSpPr/>
          <p:nvPr/>
        </p:nvGrpSpPr>
        <p:grpSpPr>
          <a:xfrm>
            <a:off x="526491" y="3538874"/>
            <a:ext cx="371216" cy="317872"/>
            <a:chOff x="3339328" y="2268579"/>
            <a:chExt cx="601746" cy="515118"/>
          </a:xfrm>
          <a:solidFill>
            <a:schemeClr val="bg1"/>
          </a:solidFill>
        </p:grpSpPr>
        <p:sp>
          <p:nvSpPr>
            <p:cNvPr id="17" name="同心圆 16"/>
            <p:cNvSpPr/>
            <p:nvPr/>
          </p:nvSpPr>
          <p:spPr>
            <a:xfrm>
              <a:off x="3400158" y="2280623"/>
              <a:ext cx="503078" cy="503074"/>
            </a:xfrm>
            <a:prstGeom prst="donut">
              <a:avLst>
                <a:gd name="adj" fmla="val 1416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同侧圆角矩形 12"/>
            <p:cNvSpPr/>
            <p:nvPr/>
          </p:nvSpPr>
          <p:spPr>
            <a:xfrm rot="2493361">
              <a:off x="3735828" y="2268579"/>
              <a:ext cx="205246" cy="101466"/>
            </a:xfrm>
            <a:custGeom>
              <a:avLst/>
              <a:gdLst>
                <a:gd name="connsiteX0" fmla="*/ 197557 w 1010159"/>
                <a:gd name="connsiteY0" fmla="*/ 0 h 499538"/>
                <a:gd name="connsiteX1" fmla="*/ 812602 w 1010159"/>
                <a:gd name="connsiteY1" fmla="*/ 0 h 499538"/>
                <a:gd name="connsiteX2" fmla="*/ 1010159 w 1010159"/>
                <a:gd name="connsiteY2" fmla="*/ 197557 h 499538"/>
                <a:gd name="connsiteX3" fmla="*/ 1010159 w 1010159"/>
                <a:gd name="connsiteY3" fmla="*/ 499538 h 499538"/>
                <a:gd name="connsiteX4" fmla="*/ 1010159 w 1010159"/>
                <a:gd name="connsiteY4" fmla="*/ 499538 h 499538"/>
                <a:gd name="connsiteX5" fmla="*/ 0 w 1010159"/>
                <a:gd name="connsiteY5" fmla="*/ 499538 h 499538"/>
                <a:gd name="connsiteX6" fmla="*/ 0 w 1010159"/>
                <a:gd name="connsiteY6" fmla="*/ 499538 h 499538"/>
                <a:gd name="connsiteX7" fmla="*/ 0 w 1010159"/>
                <a:gd name="connsiteY7" fmla="*/ 197557 h 499538"/>
                <a:gd name="connsiteX8" fmla="*/ 197557 w 1010159"/>
                <a:gd name="connsiteY8" fmla="*/ 0 h 499538"/>
                <a:gd name="connsiteX0-1" fmla="*/ 197557 w 1010159"/>
                <a:gd name="connsiteY0-2" fmla="*/ 0 h 499538"/>
                <a:gd name="connsiteX1-3" fmla="*/ 812602 w 1010159"/>
                <a:gd name="connsiteY1-4" fmla="*/ 0 h 499538"/>
                <a:gd name="connsiteX2-5" fmla="*/ 1010159 w 1010159"/>
                <a:gd name="connsiteY2-6" fmla="*/ 197557 h 499538"/>
                <a:gd name="connsiteX3-7" fmla="*/ 1010159 w 1010159"/>
                <a:gd name="connsiteY3-8" fmla="*/ 499538 h 499538"/>
                <a:gd name="connsiteX4-9" fmla="*/ 1010159 w 1010159"/>
                <a:gd name="connsiteY4-10" fmla="*/ 499538 h 499538"/>
                <a:gd name="connsiteX5-11" fmla="*/ 0 w 1010159"/>
                <a:gd name="connsiteY5-12" fmla="*/ 499538 h 499538"/>
                <a:gd name="connsiteX6-13" fmla="*/ 0 w 1010159"/>
                <a:gd name="connsiteY6-14" fmla="*/ 499538 h 499538"/>
                <a:gd name="connsiteX7-15" fmla="*/ 0 w 1010159"/>
                <a:gd name="connsiteY7-16" fmla="*/ 197557 h 499538"/>
                <a:gd name="connsiteX8-17" fmla="*/ 197557 w 1010159"/>
                <a:gd name="connsiteY8-18" fmla="*/ 0 h 499538"/>
                <a:gd name="connsiteX0-19" fmla="*/ 197557 w 1010159"/>
                <a:gd name="connsiteY0-20" fmla="*/ 0 h 499538"/>
                <a:gd name="connsiteX1-21" fmla="*/ 812602 w 1010159"/>
                <a:gd name="connsiteY1-22" fmla="*/ 0 h 499538"/>
                <a:gd name="connsiteX2-23" fmla="*/ 1010159 w 1010159"/>
                <a:gd name="connsiteY2-24" fmla="*/ 197557 h 499538"/>
                <a:gd name="connsiteX3-25" fmla="*/ 1010159 w 1010159"/>
                <a:gd name="connsiteY3-26" fmla="*/ 499538 h 499538"/>
                <a:gd name="connsiteX4-27" fmla="*/ 1010159 w 1010159"/>
                <a:gd name="connsiteY4-28" fmla="*/ 499538 h 499538"/>
                <a:gd name="connsiteX5-29" fmla="*/ 0 w 1010159"/>
                <a:gd name="connsiteY5-30" fmla="*/ 499538 h 499538"/>
                <a:gd name="connsiteX6-31" fmla="*/ 0 w 1010159"/>
                <a:gd name="connsiteY6-32" fmla="*/ 499538 h 499538"/>
                <a:gd name="connsiteX7-33" fmla="*/ 0 w 1010159"/>
                <a:gd name="connsiteY7-34" fmla="*/ 197557 h 499538"/>
                <a:gd name="connsiteX8-35" fmla="*/ 197557 w 1010159"/>
                <a:gd name="connsiteY8-36" fmla="*/ 0 h 499538"/>
                <a:gd name="connsiteX0-37" fmla="*/ 197557 w 1010159"/>
                <a:gd name="connsiteY0-38" fmla="*/ 0 h 628638"/>
                <a:gd name="connsiteX1-39" fmla="*/ 812602 w 1010159"/>
                <a:gd name="connsiteY1-40" fmla="*/ 0 h 628638"/>
                <a:gd name="connsiteX2-41" fmla="*/ 1010159 w 1010159"/>
                <a:gd name="connsiteY2-42" fmla="*/ 197557 h 628638"/>
                <a:gd name="connsiteX3-43" fmla="*/ 1010159 w 1010159"/>
                <a:gd name="connsiteY3-44" fmla="*/ 499538 h 628638"/>
                <a:gd name="connsiteX4-45" fmla="*/ 997046 w 1010159"/>
                <a:gd name="connsiteY4-46" fmla="*/ 628638 h 628638"/>
                <a:gd name="connsiteX5-47" fmla="*/ 0 w 1010159"/>
                <a:gd name="connsiteY5-48" fmla="*/ 499538 h 628638"/>
                <a:gd name="connsiteX6-49" fmla="*/ 0 w 1010159"/>
                <a:gd name="connsiteY6-50" fmla="*/ 499538 h 628638"/>
                <a:gd name="connsiteX7-51" fmla="*/ 0 w 1010159"/>
                <a:gd name="connsiteY7-52" fmla="*/ 197557 h 628638"/>
                <a:gd name="connsiteX8-53" fmla="*/ 197557 w 1010159"/>
                <a:gd name="connsiteY8-54" fmla="*/ 0 h 628638"/>
                <a:gd name="connsiteX0-55" fmla="*/ 197557 w 1010159"/>
                <a:gd name="connsiteY0-56" fmla="*/ 0 h 628638"/>
                <a:gd name="connsiteX1-57" fmla="*/ 812602 w 1010159"/>
                <a:gd name="connsiteY1-58" fmla="*/ 0 h 628638"/>
                <a:gd name="connsiteX2-59" fmla="*/ 1010159 w 1010159"/>
                <a:gd name="connsiteY2-60" fmla="*/ 197557 h 628638"/>
                <a:gd name="connsiteX3-61" fmla="*/ 1010159 w 1010159"/>
                <a:gd name="connsiteY3-62" fmla="*/ 499538 h 628638"/>
                <a:gd name="connsiteX4-63" fmla="*/ 997046 w 1010159"/>
                <a:gd name="connsiteY4-64" fmla="*/ 628638 h 628638"/>
                <a:gd name="connsiteX5-65" fmla="*/ 0 w 1010159"/>
                <a:gd name="connsiteY5-66" fmla="*/ 499538 h 628638"/>
                <a:gd name="connsiteX6-67" fmla="*/ 0 w 1010159"/>
                <a:gd name="connsiteY6-68" fmla="*/ 499538 h 628638"/>
                <a:gd name="connsiteX7-69" fmla="*/ 0 w 1010159"/>
                <a:gd name="connsiteY7-70" fmla="*/ 197557 h 628638"/>
                <a:gd name="connsiteX8-71" fmla="*/ 197557 w 1010159"/>
                <a:gd name="connsiteY8-72" fmla="*/ 0 h 628638"/>
                <a:gd name="connsiteX0-73" fmla="*/ 197557 w 1083335"/>
                <a:gd name="connsiteY0-74" fmla="*/ 0 h 628638"/>
                <a:gd name="connsiteX1-75" fmla="*/ 812602 w 1083335"/>
                <a:gd name="connsiteY1-76" fmla="*/ 0 h 628638"/>
                <a:gd name="connsiteX2-77" fmla="*/ 1010159 w 1083335"/>
                <a:gd name="connsiteY2-78" fmla="*/ 197557 h 628638"/>
                <a:gd name="connsiteX3-79" fmla="*/ 997046 w 1083335"/>
                <a:gd name="connsiteY3-80" fmla="*/ 628638 h 628638"/>
                <a:gd name="connsiteX4-81" fmla="*/ 0 w 1083335"/>
                <a:gd name="connsiteY4-82" fmla="*/ 499538 h 628638"/>
                <a:gd name="connsiteX5-83" fmla="*/ 0 w 1083335"/>
                <a:gd name="connsiteY5-84" fmla="*/ 499538 h 628638"/>
                <a:gd name="connsiteX6-85" fmla="*/ 0 w 1083335"/>
                <a:gd name="connsiteY6-86" fmla="*/ 197557 h 628638"/>
                <a:gd name="connsiteX7-87" fmla="*/ 197557 w 1083335"/>
                <a:gd name="connsiteY7-88" fmla="*/ 0 h 628638"/>
                <a:gd name="connsiteX0-89" fmla="*/ 197557 w 1023007"/>
                <a:gd name="connsiteY0-90" fmla="*/ 0 h 628638"/>
                <a:gd name="connsiteX1-91" fmla="*/ 812602 w 1023007"/>
                <a:gd name="connsiteY1-92" fmla="*/ 0 h 628638"/>
                <a:gd name="connsiteX2-93" fmla="*/ 1010159 w 1023007"/>
                <a:gd name="connsiteY2-94" fmla="*/ 197557 h 628638"/>
                <a:gd name="connsiteX3-95" fmla="*/ 997046 w 1023007"/>
                <a:gd name="connsiteY3-96" fmla="*/ 628638 h 628638"/>
                <a:gd name="connsiteX4-97" fmla="*/ 0 w 1023007"/>
                <a:gd name="connsiteY4-98" fmla="*/ 499538 h 628638"/>
                <a:gd name="connsiteX5-99" fmla="*/ 0 w 1023007"/>
                <a:gd name="connsiteY5-100" fmla="*/ 499538 h 628638"/>
                <a:gd name="connsiteX6-101" fmla="*/ 0 w 1023007"/>
                <a:gd name="connsiteY6-102" fmla="*/ 197557 h 628638"/>
                <a:gd name="connsiteX7-103" fmla="*/ 197557 w 1023007"/>
                <a:gd name="connsiteY7-104" fmla="*/ 0 h 628638"/>
                <a:gd name="connsiteX0-105" fmla="*/ 197557 w 1026878"/>
                <a:gd name="connsiteY0-106" fmla="*/ 0 h 499538"/>
                <a:gd name="connsiteX1-107" fmla="*/ 812602 w 1026878"/>
                <a:gd name="connsiteY1-108" fmla="*/ 0 h 499538"/>
                <a:gd name="connsiteX2-109" fmla="*/ 1010159 w 1026878"/>
                <a:gd name="connsiteY2-110" fmla="*/ 197557 h 499538"/>
                <a:gd name="connsiteX3-111" fmla="*/ 1010744 w 1026878"/>
                <a:gd name="connsiteY3-112" fmla="*/ 467216 h 499538"/>
                <a:gd name="connsiteX4-113" fmla="*/ 0 w 1026878"/>
                <a:gd name="connsiteY4-114" fmla="*/ 499538 h 499538"/>
                <a:gd name="connsiteX5-115" fmla="*/ 0 w 1026878"/>
                <a:gd name="connsiteY5-116" fmla="*/ 499538 h 499538"/>
                <a:gd name="connsiteX6-117" fmla="*/ 0 w 1026878"/>
                <a:gd name="connsiteY6-118" fmla="*/ 197557 h 499538"/>
                <a:gd name="connsiteX7-119" fmla="*/ 197557 w 1026878"/>
                <a:gd name="connsiteY7-120" fmla="*/ 0 h 499538"/>
                <a:gd name="connsiteX0-121" fmla="*/ 197557 w 1026878"/>
                <a:gd name="connsiteY0-122" fmla="*/ 0 h 499538"/>
                <a:gd name="connsiteX1-123" fmla="*/ 812602 w 1026878"/>
                <a:gd name="connsiteY1-124" fmla="*/ 0 h 499538"/>
                <a:gd name="connsiteX2-125" fmla="*/ 1010159 w 1026878"/>
                <a:gd name="connsiteY2-126" fmla="*/ 197557 h 499538"/>
                <a:gd name="connsiteX3-127" fmla="*/ 1010744 w 1026878"/>
                <a:gd name="connsiteY3-128" fmla="*/ 467216 h 499538"/>
                <a:gd name="connsiteX4-129" fmla="*/ 0 w 1026878"/>
                <a:gd name="connsiteY4-130" fmla="*/ 499538 h 499538"/>
                <a:gd name="connsiteX5-131" fmla="*/ 0 w 1026878"/>
                <a:gd name="connsiteY5-132" fmla="*/ 499538 h 499538"/>
                <a:gd name="connsiteX6-133" fmla="*/ 0 w 1026878"/>
                <a:gd name="connsiteY6-134" fmla="*/ 197557 h 499538"/>
                <a:gd name="connsiteX7-135" fmla="*/ 197557 w 1026878"/>
                <a:gd name="connsiteY7-136" fmla="*/ 0 h 499538"/>
                <a:gd name="connsiteX0-137" fmla="*/ 197557 w 1022863"/>
                <a:gd name="connsiteY0-138" fmla="*/ 0 h 499538"/>
                <a:gd name="connsiteX1-139" fmla="*/ 812602 w 1022863"/>
                <a:gd name="connsiteY1-140" fmla="*/ 0 h 499538"/>
                <a:gd name="connsiteX2-141" fmla="*/ 1010159 w 1022863"/>
                <a:gd name="connsiteY2-142" fmla="*/ 197557 h 499538"/>
                <a:gd name="connsiteX3-143" fmla="*/ 1010744 w 1022863"/>
                <a:gd name="connsiteY3-144" fmla="*/ 467216 h 499538"/>
                <a:gd name="connsiteX4-145" fmla="*/ 0 w 1022863"/>
                <a:gd name="connsiteY4-146" fmla="*/ 499538 h 499538"/>
                <a:gd name="connsiteX5-147" fmla="*/ 0 w 1022863"/>
                <a:gd name="connsiteY5-148" fmla="*/ 499538 h 499538"/>
                <a:gd name="connsiteX6-149" fmla="*/ 0 w 1022863"/>
                <a:gd name="connsiteY6-150" fmla="*/ 197557 h 499538"/>
                <a:gd name="connsiteX7-151" fmla="*/ 197557 w 1022863"/>
                <a:gd name="connsiteY7-152" fmla="*/ 0 h 499538"/>
                <a:gd name="connsiteX0-153" fmla="*/ 197557 w 1022863"/>
                <a:gd name="connsiteY0-154" fmla="*/ 0 h 499538"/>
                <a:gd name="connsiteX1-155" fmla="*/ 812602 w 1022863"/>
                <a:gd name="connsiteY1-156" fmla="*/ 0 h 499538"/>
                <a:gd name="connsiteX2-157" fmla="*/ 1010159 w 1022863"/>
                <a:gd name="connsiteY2-158" fmla="*/ 197557 h 499538"/>
                <a:gd name="connsiteX3-159" fmla="*/ 1010744 w 1022863"/>
                <a:gd name="connsiteY3-160" fmla="*/ 467216 h 499538"/>
                <a:gd name="connsiteX4-161" fmla="*/ 0 w 1022863"/>
                <a:gd name="connsiteY4-162" fmla="*/ 499538 h 499538"/>
                <a:gd name="connsiteX5-163" fmla="*/ 0 w 1022863"/>
                <a:gd name="connsiteY5-164" fmla="*/ 499538 h 499538"/>
                <a:gd name="connsiteX6-165" fmla="*/ 0 w 1022863"/>
                <a:gd name="connsiteY6-166" fmla="*/ 197557 h 499538"/>
                <a:gd name="connsiteX7-167" fmla="*/ 197557 w 1022863"/>
                <a:gd name="connsiteY7-168" fmla="*/ 0 h 499538"/>
                <a:gd name="connsiteX0-169" fmla="*/ 197557 w 1020770"/>
                <a:gd name="connsiteY0-170" fmla="*/ 0 h 499538"/>
                <a:gd name="connsiteX1-171" fmla="*/ 812602 w 1020770"/>
                <a:gd name="connsiteY1-172" fmla="*/ 0 h 499538"/>
                <a:gd name="connsiteX2-173" fmla="*/ 1010159 w 1020770"/>
                <a:gd name="connsiteY2-174" fmla="*/ 197557 h 499538"/>
                <a:gd name="connsiteX3-175" fmla="*/ 999775 w 1020770"/>
                <a:gd name="connsiteY3-176" fmla="*/ 477795 h 499538"/>
                <a:gd name="connsiteX4-177" fmla="*/ 0 w 1020770"/>
                <a:gd name="connsiteY4-178" fmla="*/ 499538 h 499538"/>
                <a:gd name="connsiteX5-179" fmla="*/ 0 w 1020770"/>
                <a:gd name="connsiteY5-180" fmla="*/ 499538 h 499538"/>
                <a:gd name="connsiteX6-181" fmla="*/ 0 w 1020770"/>
                <a:gd name="connsiteY6-182" fmla="*/ 197557 h 499538"/>
                <a:gd name="connsiteX7-183" fmla="*/ 197557 w 1020770"/>
                <a:gd name="connsiteY7-184" fmla="*/ 0 h 499538"/>
                <a:gd name="connsiteX0-185" fmla="*/ 197557 w 1022775"/>
                <a:gd name="connsiteY0-186" fmla="*/ 0 h 499538"/>
                <a:gd name="connsiteX1-187" fmla="*/ 812602 w 1022775"/>
                <a:gd name="connsiteY1-188" fmla="*/ 0 h 499538"/>
                <a:gd name="connsiteX2-189" fmla="*/ 1010159 w 1022775"/>
                <a:gd name="connsiteY2-190" fmla="*/ 197557 h 499538"/>
                <a:gd name="connsiteX3-191" fmla="*/ 1010354 w 1022775"/>
                <a:gd name="connsiteY3-192" fmla="*/ 488764 h 499538"/>
                <a:gd name="connsiteX4-193" fmla="*/ 0 w 1022775"/>
                <a:gd name="connsiteY4-194" fmla="*/ 499538 h 499538"/>
                <a:gd name="connsiteX5-195" fmla="*/ 0 w 1022775"/>
                <a:gd name="connsiteY5-196" fmla="*/ 499538 h 499538"/>
                <a:gd name="connsiteX6-197" fmla="*/ 0 w 1022775"/>
                <a:gd name="connsiteY6-198" fmla="*/ 197557 h 499538"/>
                <a:gd name="connsiteX7-199" fmla="*/ 197557 w 1022775"/>
                <a:gd name="connsiteY7-200" fmla="*/ 0 h 499538"/>
                <a:gd name="connsiteX0-201" fmla="*/ 197557 w 1010465"/>
                <a:gd name="connsiteY0-202" fmla="*/ 0 h 499538"/>
                <a:gd name="connsiteX1-203" fmla="*/ 812602 w 1010465"/>
                <a:gd name="connsiteY1-204" fmla="*/ 0 h 499538"/>
                <a:gd name="connsiteX2-205" fmla="*/ 1010159 w 1010465"/>
                <a:gd name="connsiteY2-206" fmla="*/ 197557 h 499538"/>
                <a:gd name="connsiteX3-207" fmla="*/ 1010354 w 1010465"/>
                <a:gd name="connsiteY3-208" fmla="*/ 488764 h 499538"/>
                <a:gd name="connsiteX4-209" fmla="*/ 0 w 1010465"/>
                <a:gd name="connsiteY4-210" fmla="*/ 499538 h 499538"/>
                <a:gd name="connsiteX5-211" fmla="*/ 0 w 1010465"/>
                <a:gd name="connsiteY5-212" fmla="*/ 499538 h 499538"/>
                <a:gd name="connsiteX6-213" fmla="*/ 0 w 1010465"/>
                <a:gd name="connsiteY6-214" fmla="*/ 197557 h 499538"/>
                <a:gd name="connsiteX7-215" fmla="*/ 197557 w 1010465"/>
                <a:gd name="connsiteY7-216" fmla="*/ 0 h 4995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10465" h="499538">
                  <a:moveTo>
                    <a:pt x="197557" y="0"/>
                  </a:moveTo>
                  <a:lnTo>
                    <a:pt x="812602" y="0"/>
                  </a:lnTo>
                  <a:cubicBezTo>
                    <a:pt x="921710" y="0"/>
                    <a:pt x="1010159" y="88449"/>
                    <a:pt x="1010159" y="197557"/>
                  </a:cubicBezTo>
                  <a:cubicBezTo>
                    <a:pt x="1011945" y="320331"/>
                    <a:pt x="1005124" y="203566"/>
                    <a:pt x="1010354" y="488764"/>
                  </a:cubicBezTo>
                  <a:cubicBezTo>
                    <a:pt x="839345" y="265421"/>
                    <a:pt x="195453" y="265254"/>
                    <a:pt x="0" y="499538"/>
                  </a:cubicBezTo>
                  <a:lnTo>
                    <a:pt x="0" y="499538"/>
                  </a:lnTo>
                  <a:lnTo>
                    <a:pt x="0" y="197557"/>
                  </a:lnTo>
                  <a:cubicBezTo>
                    <a:pt x="0" y="88449"/>
                    <a:pt x="88449" y="0"/>
                    <a:pt x="1975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椭圆 18"/>
            <p:cNvSpPr/>
            <p:nvPr/>
          </p:nvSpPr>
          <p:spPr>
            <a:xfrm>
              <a:off x="3601859" y="2492467"/>
              <a:ext cx="91713" cy="917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圆角矩形 19"/>
            <p:cNvSpPr/>
            <p:nvPr/>
          </p:nvSpPr>
          <p:spPr>
            <a:xfrm>
              <a:off x="3625575" y="2406774"/>
              <a:ext cx="54359" cy="131550"/>
            </a:xfrm>
            <a:prstGeom prst="roundRect">
              <a:avLst>
                <a:gd name="adj" fmla="val 4774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圆角矩形 20"/>
            <p:cNvSpPr/>
            <p:nvPr/>
          </p:nvSpPr>
          <p:spPr>
            <a:xfrm rot="16200000">
              <a:off x="3587943" y="2472548"/>
              <a:ext cx="54359" cy="131550"/>
            </a:xfrm>
            <a:prstGeom prst="roundRect">
              <a:avLst>
                <a:gd name="adj" fmla="val 4774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同侧圆角矩形 12"/>
            <p:cNvSpPr/>
            <p:nvPr/>
          </p:nvSpPr>
          <p:spPr>
            <a:xfrm rot="18949228">
              <a:off x="3339328" y="2286683"/>
              <a:ext cx="205246" cy="101466"/>
            </a:xfrm>
            <a:custGeom>
              <a:avLst/>
              <a:gdLst>
                <a:gd name="connsiteX0" fmla="*/ 197557 w 1010159"/>
                <a:gd name="connsiteY0" fmla="*/ 0 h 499538"/>
                <a:gd name="connsiteX1" fmla="*/ 812602 w 1010159"/>
                <a:gd name="connsiteY1" fmla="*/ 0 h 499538"/>
                <a:gd name="connsiteX2" fmla="*/ 1010159 w 1010159"/>
                <a:gd name="connsiteY2" fmla="*/ 197557 h 499538"/>
                <a:gd name="connsiteX3" fmla="*/ 1010159 w 1010159"/>
                <a:gd name="connsiteY3" fmla="*/ 499538 h 499538"/>
                <a:gd name="connsiteX4" fmla="*/ 1010159 w 1010159"/>
                <a:gd name="connsiteY4" fmla="*/ 499538 h 499538"/>
                <a:gd name="connsiteX5" fmla="*/ 0 w 1010159"/>
                <a:gd name="connsiteY5" fmla="*/ 499538 h 499538"/>
                <a:gd name="connsiteX6" fmla="*/ 0 w 1010159"/>
                <a:gd name="connsiteY6" fmla="*/ 499538 h 499538"/>
                <a:gd name="connsiteX7" fmla="*/ 0 w 1010159"/>
                <a:gd name="connsiteY7" fmla="*/ 197557 h 499538"/>
                <a:gd name="connsiteX8" fmla="*/ 197557 w 1010159"/>
                <a:gd name="connsiteY8" fmla="*/ 0 h 499538"/>
                <a:gd name="connsiteX0-1" fmla="*/ 197557 w 1010159"/>
                <a:gd name="connsiteY0-2" fmla="*/ 0 h 499538"/>
                <a:gd name="connsiteX1-3" fmla="*/ 812602 w 1010159"/>
                <a:gd name="connsiteY1-4" fmla="*/ 0 h 499538"/>
                <a:gd name="connsiteX2-5" fmla="*/ 1010159 w 1010159"/>
                <a:gd name="connsiteY2-6" fmla="*/ 197557 h 499538"/>
                <a:gd name="connsiteX3-7" fmla="*/ 1010159 w 1010159"/>
                <a:gd name="connsiteY3-8" fmla="*/ 499538 h 499538"/>
                <a:gd name="connsiteX4-9" fmla="*/ 1010159 w 1010159"/>
                <a:gd name="connsiteY4-10" fmla="*/ 499538 h 499538"/>
                <a:gd name="connsiteX5-11" fmla="*/ 0 w 1010159"/>
                <a:gd name="connsiteY5-12" fmla="*/ 499538 h 499538"/>
                <a:gd name="connsiteX6-13" fmla="*/ 0 w 1010159"/>
                <a:gd name="connsiteY6-14" fmla="*/ 499538 h 499538"/>
                <a:gd name="connsiteX7-15" fmla="*/ 0 w 1010159"/>
                <a:gd name="connsiteY7-16" fmla="*/ 197557 h 499538"/>
                <a:gd name="connsiteX8-17" fmla="*/ 197557 w 1010159"/>
                <a:gd name="connsiteY8-18" fmla="*/ 0 h 499538"/>
                <a:gd name="connsiteX0-19" fmla="*/ 197557 w 1010159"/>
                <a:gd name="connsiteY0-20" fmla="*/ 0 h 499538"/>
                <a:gd name="connsiteX1-21" fmla="*/ 812602 w 1010159"/>
                <a:gd name="connsiteY1-22" fmla="*/ 0 h 499538"/>
                <a:gd name="connsiteX2-23" fmla="*/ 1010159 w 1010159"/>
                <a:gd name="connsiteY2-24" fmla="*/ 197557 h 499538"/>
                <a:gd name="connsiteX3-25" fmla="*/ 1010159 w 1010159"/>
                <a:gd name="connsiteY3-26" fmla="*/ 499538 h 499538"/>
                <a:gd name="connsiteX4-27" fmla="*/ 1010159 w 1010159"/>
                <a:gd name="connsiteY4-28" fmla="*/ 499538 h 499538"/>
                <a:gd name="connsiteX5-29" fmla="*/ 0 w 1010159"/>
                <a:gd name="connsiteY5-30" fmla="*/ 499538 h 499538"/>
                <a:gd name="connsiteX6-31" fmla="*/ 0 w 1010159"/>
                <a:gd name="connsiteY6-32" fmla="*/ 499538 h 499538"/>
                <a:gd name="connsiteX7-33" fmla="*/ 0 w 1010159"/>
                <a:gd name="connsiteY7-34" fmla="*/ 197557 h 499538"/>
                <a:gd name="connsiteX8-35" fmla="*/ 197557 w 1010159"/>
                <a:gd name="connsiteY8-36" fmla="*/ 0 h 499538"/>
                <a:gd name="connsiteX0-37" fmla="*/ 197557 w 1010159"/>
                <a:gd name="connsiteY0-38" fmla="*/ 0 h 628638"/>
                <a:gd name="connsiteX1-39" fmla="*/ 812602 w 1010159"/>
                <a:gd name="connsiteY1-40" fmla="*/ 0 h 628638"/>
                <a:gd name="connsiteX2-41" fmla="*/ 1010159 w 1010159"/>
                <a:gd name="connsiteY2-42" fmla="*/ 197557 h 628638"/>
                <a:gd name="connsiteX3-43" fmla="*/ 1010159 w 1010159"/>
                <a:gd name="connsiteY3-44" fmla="*/ 499538 h 628638"/>
                <a:gd name="connsiteX4-45" fmla="*/ 997046 w 1010159"/>
                <a:gd name="connsiteY4-46" fmla="*/ 628638 h 628638"/>
                <a:gd name="connsiteX5-47" fmla="*/ 0 w 1010159"/>
                <a:gd name="connsiteY5-48" fmla="*/ 499538 h 628638"/>
                <a:gd name="connsiteX6-49" fmla="*/ 0 w 1010159"/>
                <a:gd name="connsiteY6-50" fmla="*/ 499538 h 628638"/>
                <a:gd name="connsiteX7-51" fmla="*/ 0 w 1010159"/>
                <a:gd name="connsiteY7-52" fmla="*/ 197557 h 628638"/>
                <a:gd name="connsiteX8-53" fmla="*/ 197557 w 1010159"/>
                <a:gd name="connsiteY8-54" fmla="*/ 0 h 628638"/>
                <a:gd name="connsiteX0-55" fmla="*/ 197557 w 1010159"/>
                <a:gd name="connsiteY0-56" fmla="*/ 0 h 628638"/>
                <a:gd name="connsiteX1-57" fmla="*/ 812602 w 1010159"/>
                <a:gd name="connsiteY1-58" fmla="*/ 0 h 628638"/>
                <a:gd name="connsiteX2-59" fmla="*/ 1010159 w 1010159"/>
                <a:gd name="connsiteY2-60" fmla="*/ 197557 h 628638"/>
                <a:gd name="connsiteX3-61" fmla="*/ 1010159 w 1010159"/>
                <a:gd name="connsiteY3-62" fmla="*/ 499538 h 628638"/>
                <a:gd name="connsiteX4-63" fmla="*/ 997046 w 1010159"/>
                <a:gd name="connsiteY4-64" fmla="*/ 628638 h 628638"/>
                <a:gd name="connsiteX5-65" fmla="*/ 0 w 1010159"/>
                <a:gd name="connsiteY5-66" fmla="*/ 499538 h 628638"/>
                <a:gd name="connsiteX6-67" fmla="*/ 0 w 1010159"/>
                <a:gd name="connsiteY6-68" fmla="*/ 499538 h 628638"/>
                <a:gd name="connsiteX7-69" fmla="*/ 0 w 1010159"/>
                <a:gd name="connsiteY7-70" fmla="*/ 197557 h 628638"/>
                <a:gd name="connsiteX8-71" fmla="*/ 197557 w 1010159"/>
                <a:gd name="connsiteY8-72" fmla="*/ 0 h 628638"/>
                <a:gd name="connsiteX0-73" fmla="*/ 197557 w 1083335"/>
                <a:gd name="connsiteY0-74" fmla="*/ 0 h 628638"/>
                <a:gd name="connsiteX1-75" fmla="*/ 812602 w 1083335"/>
                <a:gd name="connsiteY1-76" fmla="*/ 0 h 628638"/>
                <a:gd name="connsiteX2-77" fmla="*/ 1010159 w 1083335"/>
                <a:gd name="connsiteY2-78" fmla="*/ 197557 h 628638"/>
                <a:gd name="connsiteX3-79" fmla="*/ 997046 w 1083335"/>
                <a:gd name="connsiteY3-80" fmla="*/ 628638 h 628638"/>
                <a:gd name="connsiteX4-81" fmla="*/ 0 w 1083335"/>
                <a:gd name="connsiteY4-82" fmla="*/ 499538 h 628638"/>
                <a:gd name="connsiteX5-83" fmla="*/ 0 w 1083335"/>
                <a:gd name="connsiteY5-84" fmla="*/ 499538 h 628638"/>
                <a:gd name="connsiteX6-85" fmla="*/ 0 w 1083335"/>
                <a:gd name="connsiteY6-86" fmla="*/ 197557 h 628638"/>
                <a:gd name="connsiteX7-87" fmla="*/ 197557 w 1083335"/>
                <a:gd name="connsiteY7-88" fmla="*/ 0 h 628638"/>
                <a:gd name="connsiteX0-89" fmla="*/ 197557 w 1023007"/>
                <a:gd name="connsiteY0-90" fmla="*/ 0 h 628638"/>
                <a:gd name="connsiteX1-91" fmla="*/ 812602 w 1023007"/>
                <a:gd name="connsiteY1-92" fmla="*/ 0 h 628638"/>
                <a:gd name="connsiteX2-93" fmla="*/ 1010159 w 1023007"/>
                <a:gd name="connsiteY2-94" fmla="*/ 197557 h 628638"/>
                <a:gd name="connsiteX3-95" fmla="*/ 997046 w 1023007"/>
                <a:gd name="connsiteY3-96" fmla="*/ 628638 h 628638"/>
                <a:gd name="connsiteX4-97" fmla="*/ 0 w 1023007"/>
                <a:gd name="connsiteY4-98" fmla="*/ 499538 h 628638"/>
                <a:gd name="connsiteX5-99" fmla="*/ 0 w 1023007"/>
                <a:gd name="connsiteY5-100" fmla="*/ 499538 h 628638"/>
                <a:gd name="connsiteX6-101" fmla="*/ 0 w 1023007"/>
                <a:gd name="connsiteY6-102" fmla="*/ 197557 h 628638"/>
                <a:gd name="connsiteX7-103" fmla="*/ 197557 w 1023007"/>
                <a:gd name="connsiteY7-104" fmla="*/ 0 h 628638"/>
                <a:gd name="connsiteX0-105" fmla="*/ 197557 w 1026878"/>
                <a:gd name="connsiteY0-106" fmla="*/ 0 h 499538"/>
                <a:gd name="connsiteX1-107" fmla="*/ 812602 w 1026878"/>
                <a:gd name="connsiteY1-108" fmla="*/ 0 h 499538"/>
                <a:gd name="connsiteX2-109" fmla="*/ 1010159 w 1026878"/>
                <a:gd name="connsiteY2-110" fmla="*/ 197557 h 499538"/>
                <a:gd name="connsiteX3-111" fmla="*/ 1010744 w 1026878"/>
                <a:gd name="connsiteY3-112" fmla="*/ 467216 h 499538"/>
                <a:gd name="connsiteX4-113" fmla="*/ 0 w 1026878"/>
                <a:gd name="connsiteY4-114" fmla="*/ 499538 h 499538"/>
                <a:gd name="connsiteX5-115" fmla="*/ 0 w 1026878"/>
                <a:gd name="connsiteY5-116" fmla="*/ 499538 h 499538"/>
                <a:gd name="connsiteX6-117" fmla="*/ 0 w 1026878"/>
                <a:gd name="connsiteY6-118" fmla="*/ 197557 h 499538"/>
                <a:gd name="connsiteX7-119" fmla="*/ 197557 w 1026878"/>
                <a:gd name="connsiteY7-120" fmla="*/ 0 h 499538"/>
                <a:gd name="connsiteX0-121" fmla="*/ 197557 w 1026878"/>
                <a:gd name="connsiteY0-122" fmla="*/ 0 h 499538"/>
                <a:gd name="connsiteX1-123" fmla="*/ 812602 w 1026878"/>
                <a:gd name="connsiteY1-124" fmla="*/ 0 h 499538"/>
                <a:gd name="connsiteX2-125" fmla="*/ 1010159 w 1026878"/>
                <a:gd name="connsiteY2-126" fmla="*/ 197557 h 499538"/>
                <a:gd name="connsiteX3-127" fmla="*/ 1010744 w 1026878"/>
                <a:gd name="connsiteY3-128" fmla="*/ 467216 h 499538"/>
                <a:gd name="connsiteX4-129" fmla="*/ 0 w 1026878"/>
                <a:gd name="connsiteY4-130" fmla="*/ 499538 h 499538"/>
                <a:gd name="connsiteX5-131" fmla="*/ 0 w 1026878"/>
                <a:gd name="connsiteY5-132" fmla="*/ 499538 h 499538"/>
                <a:gd name="connsiteX6-133" fmla="*/ 0 w 1026878"/>
                <a:gd name="connsiteY6-134" fmla="*/ 197557 h 499538"/>
                <a:gd name="connsiteX7-135" fmla="*/ 197557 w 1026878"/>
                <a:gd name="connsiteY7-136" fmla="*/ 0 h 499538"/>
                <a:gd name="connsiteX0-137" fmla="*/ 197557 w 1022863"/>
                <a:gd name="connsiteY0-138" fmla="*/ 0 h 499538"/>
                <a:gd name="connsiteX1-139" fmla="*/ 812602 w 1022863"/>
                <a:gd name="connsiteY1-140" fmla="*/ 0 h 499538"/>
                <a:gd name="connsiteX2-141" fmla="*/ 1010159 w 1022863"/>
                <a:gd name="connsiteY2-142" fmla="*/ 197557 h 499538"/>
                <a:gd name="connsiteX3-143" fmla="*/ 1010744 w 1022863"/>
                <a:gd name="connsiteY3-144" fmla="*/ 467216 h 499538"/>
                <a:gd name="connsiteX4-145" fmla="*/ 0 w 1022863"/>
                <a:gd name="connsiteY4-146" fmla="*/ 499538 h 499538"/>
                <a:gd name="connsiteX5-147" fmla="*/ 0 w 1022863"/>
                <a:gd name="connsiteY5-148" fmla="*/ 499538 h 499538"/>
                <a:gd name="connsiteX6-149" fmla="*/ 0 w 1022863"/>
                <a:gd name="connsiteY6-150" fmla="*/ 197557 h 499538"/>
                <a:gd name="connsiteX7-151" fmla="*/ 197557 w 1022863"/>
                <a:gd name="connsiteY7-152" fmla="*/ 0 h 499538"/>
                <a:gd name="connsiteX0-153" fmla="*/ 197557 w 1022863"/>
                <a:gd name="connsiteY0-154" fmla="*/ 0 h 499538"/>
                <a:gd name="connsiteX1-155" fmla="*/ 812602 w 1022863"/>
                <a:gd name="connsiteY1-156" fmla="*/ 0 h 499538"/>
                <a:gd name="connsiteX2-157" fmla="*/ 1010159 w 1022863"/>
                <a:gd name="connsiteY2-158" fmla="*/ 197557 h 499538"/>
                <a:gd name="connsiteX3-159" fmla="*/ 1010744 w 1022863"/>
                <a:gd name="connsiteY3-160" fmla="*/ 467216 h 499538"/>
                <a:gd name="connsiteX4-161" fmla="*/ 0 w 1022863"/>
                <a:gd name="connsiteY4-162" fmla="*/ 499538 h 499538"/>
                <a:gd name="connsiteX5-163" fmla="*/ 0 w 1022863"/>
                <a:gd name="connsiteY5-164" fmla="*/ 499538 h 499538"/>
                <a:gd name="connsiteX6-165" fmla="*/ 0 w 1022863"/>
                <a:gd name="connsiteY6-166" fmla="*/ 197557 h 499538"/>
                <a:gd name="connsiteX7-167" fmla="*/ 197557 w 1022863"/>
                <a:gd name="connsiteY7-168" fmla="*/ 0 h 499538"/>
                <a:gd name="connsiteX0-169" fmla="*/ 197557 w 1020770"/>
                <a:gd name="connsiteY0-170" fmla="*/ 0 h 499538"/>
                <a:gd name="connsiteX1-171" fmla="*/ 812602 w 1020770"/>
                <a:gd name="connsiteY1-172" fmla="*/ 0 h 499538"/>
                <a:gd name="connsiteX2-173" fmla="*/ 1010159 w 1020770"/>
                <a:gd name="connsiteY2-174" fmla="*/ 197557 h 499538"/>
                <a:gd name="connsiteX3-175" fmla="*/ 999775 w 1020770"/>
                <a:gd name="connsiteY3-176" fmla="*/ 477795 h 499538"/>
                <a:gd name="connsiteX4-177" fmla="*/ 0 w 1020770"/>
                <a:gd name="connsiteY4-178" fmla="*/ 499538 h 499538"/>
                <a:gd name="connsiteX5-179" fmla="*/ 0 w 1020770"/>
                <a:gd name="connsiteY5-180" fmla="*/ 499538 h 499538"/>
                <a:gd name="connsiteX6-181" fmla="*/ 0 w 1020770"/>
                <a:gd name="connsiteY6-182" fmla="*/ 197557 h 499538"/>
                <a:gd name="connsiteX7-183" fmla="*/ 197557 w 1020770"/>
                <a:gd name="connsiteY7-184" fmla="*/ 0 h 499538"/>
                <a:gd name="connsiteX0-185" fmla="*/ 197557 w 1022775"/>
                <a:gd name="connsiteY0-186" fmla="*/ 0 h 499538"/>
                <a:gd name="connsiteX1-187" fmla="*/ 812602 w 1022775"/>
                <a:gd name="connsiteY1-188" fmla="*/ 0 h 499538"/>
                <a:gd name="connsiteX2-189" fmla="*/ 1010159 w 1022775"/>
                <a:gd name="connsiteY2-190" fmla="*/ 197557 h 499538"/>
                <a:gd name="connsiteX3-191" fmla="*/ 1010354 w 1022775"/>
                <a:gd name="connsiteY3-192" fmla="*/ 488764 h 499538"/>
                <a:gd name="connsiteX4-193" fmla="*/ 0 w 1022775"/>
                <a:gd name="connsiteY4-194" fmla="*/ 499538 h 499538"/>
                <a:gd name="connsiteX5-195" fmla="*/ 0 w 1022775"/>
                <a:gd name="connsiteY5-196" fmla="*/ 499538 h 499538"/>
                <a:gd name="connsiteX6-197" fmla="*/ 0 w 1022775"/>
                <a:gd name="connsiteY6-198" fmla="*/ 197557 h 499538"/>
                <a:gd name="connsiteX7-199" fmla="*/ 197557 w 1022775"/>
                <a:gd name="connsiteY7-200" fmla="*/ 0 h 499538"/>
                <a:gd name="connsiteX0-201" fmla="*/ 197557 w 1010465"/>
                <a:gd name="connsiteY0-202" fmla="*/ 0 h 499538"/>
                <a:gd name="connsiteX1-203" fmla="*/ 812602 w 1010465"/>
                <a:gd name="connsiteY1-204" fmla="*/ 0 h 499538"/>
                <a:gd name="connsiteX2-205" fmla="*/ 1010159 w 1010465"/>
                <a:gd name="connsiteY2-206" fmla="*/ 197557 h 499538"/>
                <a:gd name="connsiteX3-207" fmla="*/ 1010354 w 1010465"/>
                <a:gd name="connsiteY3-208" fmla="*/ 488764 h 499538"/>
                <a:gd name="connsiteX4-209" fmla="*/ 0 w 1010465"/>
                <a:gd name="connsiteY4-210" fmla="*/ 499538 h 499538"/>
                <a:gd name="connsiteX5-211" fmla="*/ 0 w 1010465"/>
                <a:gd name="connsiteY5-212" fmla="*/ 499538 h 499538"/>
                <a:gd name="connsiteX6-213" fmla="*/ 0 w 1010465"/>
                <a:gd name="connsiteY6-214" fmla="*/ 197557 h 499538"/>
                <a:gd name="connsiteX7-215" fmla="*/ 197557 w 1010465"/>
                <a:gd name="connsiteY7-216" fmla="*/ 0 h 4995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10465" h="499538">
                  <a:moveTo>
                    <a:pt x="197557" y="0"/>
                  </a:moveTo>
                  <a:lnTo>
                    <a:pt x="812602" y="0"/>
                  </a:lnTo>
                  <a:cubicBezTo>
                    <a:pt x="921710" y="0"/>
                    <a:pt x="1010159" y="88449"/>
                    <a:pt x="1010159" y="197557"/>
                  </a:cubicBezTo>
                  <a:cubicBezTo>
                    <a:pt x="1011945" y="320331"/>
                    <a:pt x="1005124" y="203566"/>
                    <a:pt x="1010354" y="488764"/>
                  </a:cubicBezTo>
                  <a:cubicBezTo>
                    <a:pt x="839345" y="265421"/>
                    <a:pt x="195453" y="265254"/>
                    <a:pt x="0" y="499538"/>
                  </a:cubicBezTo>
                  <a:lnTo>
                    <a:pt x="0" y="499538"/>
                  </a:lnTo>
                  <a:lnTo>
                    <a:pt x="0" y="197557"/>
                  </a:lnTo>
                  <a:cubicBezTo>
                    <a:pt x="0" y="88449"/>
                    <a:pt x="88449" y="0"/>
                    <a:pt x="1975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 name="组合 22"/>
          <p:cNvGrpSpPr/>
          <p:nvPr/>
        </p:nvGrpSpPr>
        <p:grpSpPr>
          <a:xfrm>
            <a:off x="3242139" y="3576784"/>
            <a:ext cx="350524" cy="215448"/>
            <a:chOff x="7091300" y="2300267"/>
            <a:chExt cx="549668" cy="337750"/>
          </a:xfrm>
          <a:solidFill>
            <a:schemeClr val="bg1">
              <a:lumMod val="95000"/>
            </a:schemeClr>
          </a:solidFill>
        </p:grpSpPr>
        <p:sp>
          <p:nvSpPr>
            <p:cNvPr id="24" name="等腰三角形 23"/>
            <p:cNvSpPr/>
            <p:nvPr/>
          </p:nvSpPr>
          <p:spPr>
            <a:xfrm rot="10800000">
              <a:off x="7091300" y="2300267"/>
              <a:ext cx="544775" cy="25988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等腰三角形 24"/>
            <p:cNvSpPr/>
            <p:nvPr/>
          </p:nvSpPr>
          <p:spPr>
            <a:xfrm rot="16200000">
              <a:off x="7439936" y="2400731"/>
              <a:ext cx="262337" cy="12994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等腰三角形 25"/>
            <p:cNvSpPr/>
            <p:nvPr/>
          </p:nvSpPr>
          <p:spPr>
            <a:xfrm rot="5400000">
              <a:off x="7029994" y="2406574"/>
              <a:ext cx="262337" cy="12994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等腰三角形 123"/>
            <p:cNvSpPr/>
            <p:nvPr/>
          </p:nvSpPr>
          <p:spPr>
            <a:xfrm>
              <a:off x="7098829" y="2485750"/>
              <a:ext cx="542139" cy="152267"/>
            </a:xfrm>
            <a:custGeom>
              <a:avLst/>
              <a:gdLst>
                <a:gd name="connsiteX0" fmla="*/ 0 w 2002492"/>
                <a:gd name="connsiteY0" fmla="*/ 955272 h 955272"/>
                <a:gd name="connsiteX1" fmla="*/ 1001246 w 2002492"/>
                <a:gd name="connsiteY1" fmla="*/ 0 h 955272"/>
                <a:gd name="connsiteX2" fmla="*/ 2002492 w 2002492"/>
                <a:gd name="connsiteY2" fmla="*/ 955272 h 955272"/>
                <a:gd name="connsiteX3" fmla="*/ 0 w 2002492"/>
                <a:gd name="connsiteY3" fmla="*/ 955272 h 955272"/>
                <a:gd name="connsiteX0-1" fmla="*/ 0 w 2002492"/>
                <a:gd name="connsiteY0-2" fmla="*/ 955272 h 955272"/>
                <a:gd name="connsiteX1-3" fmla="*/ 1001246 w 2002492"/>
                <a:gd name="connsiteY1-4" fmla="*/ 0 h 955272"/>
                <a:gd name="connsiteX2-5" fmla="*/ 1446521 w 2002492"/>
                <a:gd name="connsiteY2-6" fmla="*/ 414955 h 955272"/>
                <a:gd name="connsiteX3-7" fmla="*/ 2002492 w 2002492"/>
                <a:gd name="connsiteY3-8" fmla="*/ 955272 h 955272"/>
                <a:gd name="connsiteX4" fmla="*/ 0 w 2002492"/>
                <a:gd name="connsiteY4" fmla="*/ 955272 h 955272"/>
                <a:gd name="connsiteX0-9" fmla="*/ 0 w 2002492"/>
                <a:gd name="connsiteY0-10" fmla="*/ 955272 h 955272"/>
                <a:gd name="connsiteX1-11" fmla="*/ 563871 w 2002492"/>
                <a:gd name="connsiteY1-12" fmla="*/ 421305 h 955272"/>
                <a:gd name="connsiteX2-13" fmla="*/ 1001246 w 2002492"/>
                <a:gd name="connsiteY2-14" fmla="*/ 0 h 955272"/>
                <a:gd name="connsiteX3-15" fmla="*/ 1446521 w 2002492"/>
                <a:gd name="connsiteY3-16" fmla="*/ 414955 h 955272"/>
                <a:gd name="connsiteX4-17" fmla="*/ 2002492 w 2002492"/>
                <a:gd name="connsiteY4-18" fmla="*/ 955272 h 955272"/>
                <a:gd name="connsiteX5" fmla="*/ 0 w 2002492"/>
                <a:gd name="connsiteY5" fmla="*/ 955272 h 955272"/>
                <a:gd name="connsiteX0-19" fmla="*/ 0 w 2002492"/>
                <a:gd name="connsiteY0-20" fmla="*/ 540317 h 540317"/>
                <a:gd name="connsiteX1-21" fmla="*/ 563871 w 2002492"/>
                <a:gd name="connsiteY1-22" fmla="*/ 6350 h 540317"/>
                <a:gd name="connsiteX2-23" fmla="*/ 1007596 w 2002492"/>
                <a:gd name="connsiteY2-24" fmla="*/ 410545 h 540317"/>
                <a:gd name="connsiteX3-25" fmla="*/ 1446521 w 2002492"/>
                <a:gd name="connsiteY3-26" fmla="*/ 0 h 540317"/>
                <a:gd name="connsiteX4-27" fmla="*/ 2002492 w 2002492"/>
                <a:gd name="connsiteY4-28" fmla="*/ 540317 h 540317"/>
                <a:gd name="connsiteX5-29" fmla="*/ 0 w 2002492"/>
                <a:gd name="connsiteY5-30" fmla="*/ 540317 h 540317"/>
                <a:gd name="connsiteX0-31" fmla="*/ 0 w 2002492"/>
                <a:gd name="connsiteY0-32" fmla="*/ 540317 h 540317"/>
                <a:gd name="connsiteX1-33" fmla="*/ 563871 w 2002492"/>
                <a:gd name="connsiteY1-34" fmla="*/ 6350 h 540317"/>
                <a:gd name="connsiteX2-35" fmla="*/ 997897 w 2002492"/>
                <a:gd name="connsiteY2-36" fmla="*/ 303901 h 540317"/>
                <a:gd name="connsiteX3-37" fmla="*/ 1446521 w 2002492"/>
                <a:gd name="connsiteY3-38" fmla="*/ 0 h 540317"/>
                <a:gd name="connsiteX4-39" fmla="*/ 2002492 w 2002492"/>
                <a:gd name="connsiteY4-40" fmla="*/ 540317 h 540317"/>
                <a:gd name="connsiteX5-41" fmla="*/ 0 w 2002492"/>
                <a:gd name="connsiteY5-42" fmla="*/ 540317 h 540317"/>
                <a:gd name="connsiteX0-43" fmla="*/ 0 w 2002492"/>
                <a:gd name="connsiteY0-44" fmla="*/ 608181 h 608181"/>
                <a:gd name="connsiteX1-45" fmla="*/ 563871 w 2002492"/>
                <a:gd name="connsiteY1-46" fmla="*/ 74214 h 608181"/>
                <a:gd name="connsiteX2-47" fmla="*/ 997897 w 2002492"/>
                <a:gd name="connsiteY2-48" fmla="*/ 371765 h 608181"/>
                <a:gd name="connsiteX3-49" fmla="*/ 1388353 w 2002492"/>
                <a:gd name="connsiteY3-50" fmla="*/ 0 h 608181"/>
                <a:gd name="connsiteX4-51" fmla="*/ 2002492 w 2002492"/>
                <a:gd name="connsiteY4-52" fmla="*/ 608181 h 608181"/>
                <a:gd name="connsiteX5-53" fmla="*/ 0 w 2002492"/>
                <a:gd name="connsiteY5-54" fmla="*/ 608181 h 608181"/>
                <a:gd name="connsiteX0-55" fmla="*/ 0 w 2002492"/>
                <a:gd name="connsiteY0-56" fmla="*/ 608181 h 608181"/>
                <a:gd name="connsiteX1-57" fmla="*/ 622038 w 2002492"/>
                <a:gd name="connsiteY1-58" fmla="*/ 35436 h 608181"/>
                <a:gd name="connsiteX2-59" fmla="*/ 997897 w 2002492"/>
                <a:gd name="connsiteY2-60" fmla="*/ 371765 h 608181"/>
                <a:gd name="connsiteX3-61" fmla="*/ 1388353 w 2002492"/>
                <a:gd name="connsiteY3-62" fmla="*/ 0 h 608181"/>
                <a:gd name="connsiteX4-63" fmla="*/ 2002492 w 2002492"/>
                <a:gd name="connsiteY4-64" fmla="*/ 608181 h 608181"/>
                <a:gd name="connsiteX5-65" fmla="*/ 0 w 2002492"/>
                <a:gd name="connsiteY5-66" fmla="*/ 608181 h 608181"/>
                <a:gd name="connsiteX0-67" fmla="*/ 0 w 2002492"/>
                <a:gd name="connsiteY0-68" fmla="*/ 646960 h 646960"/>
                <a:gd name="connsiteX1-69" fmla="*/ 622038 w 2002492"/>
                <a:gd name="connsiteY1-70" fmla="*/ 74215 h 646960"/>
                <a:gd name="connsiteX2-71" fmla="*/ 997897 w 2002492"/>
                <a:gd name="connsiteY2-72" fmla="*/ 410544 h 646960"/>
                <a:gd name="connsiteX3-73" fmla="*/ 1456217 w 2002492"/>
                <a:gd name="connsiteY3-74" fmla="*/ 0 h 646960"/>
                <a:gd name="connsiteX4-75" fmla="*/ 2002492 w 2002492"/>
                <a:gd name="connsiteY4-76" fmla="*/ 646960 h 646960"/>
                <a:gd name="connsiteX5-77" fmla="*/ 0 w 2002492"/>
                <a:gd name="connsiteY5-78" fmla="*/ 646960 h 646960"/>
                <a:gd name="connsiteX0-79" fmla="*/ 0 w 2012190"/>
                <a:gd name="connsiteY0-80" fmla="*/ 646960 h 646960"/>
                <a:gd name="connsiteX1-81" fmla="*/ 622038 w 2012190"/>
                <a:gd name="connsiteY1-82" fmla="*/ 74215 h 646960"/>
                <a:gd name="connsiteX2-83" fmla="*/ 997897 w 2012190"/>
                <a:gd name="connsiteY2-84" fmla="*/ 410544 h 646960"/>
                <a:gd name="connsiteX3-85" fmla="*/ 1456217 w 2012190"/>
                <a:gd name="connsiteY3-86" fmla="*/ 0 h 646960"/>
                <a:gd name="connsiteX4-87" fmla="*/ 2012190 w 2012190"/>
                <a:gd name="connsiteY4-88" fmla="*/ 559708 h 646960"/>
                <a:gd name="connsiteX5-89" fmla="*/ 0 w 2012190"/>
                <a:gd name="connsiteY5-90" fmla="*/ 646960 h 646960"/>
                <a:gd name="connsiteX0-91" fmla="*/ 0 w 2012190"/>
                <a:gd name="connsiteY0-92" fmla="*/ 646960 h 646960"/>
                <a:gd name="connsiteX1-93" fmla="*/ 554174 w 2012190"/>
                <a:gd name="connsiteY1-94" fmla="*/ 35436 h 646960"/>
                <a:gd name="connsiteX2-95" fmla="*/ 997897 w 2012190"/>
                <a:gd name="connsiteY2-96" fmla="*/ 410544 h 646960"/>
                <a:gd name="connsiteX3-97" fmla="*/ 1456217 w 2012190"/>
                <a:gd name="connsiteY3-98" fmla="*/ 0 h 646960"/>
                <a:gd name="connsiteX4-99" fmla="*/ 2012190 w 2012190"/>
                <a:gd name="connsiteY4-100" fmla="*/ 559708 h 646960"/>
                <a:gd name="connsiteX5-101" fmla="*/ 0 w 2012190"/>
                <a:gd name="connsiteY5-102" fmla="*/ 646960 h 646960"/>
                <a:gd name="connsiteX0-103" fmla="*/ 0 w 1992803"/>
                <a:gd name="connsiteY0-104" fmla="*/ 540317 h 559708"/>
                <a:gd name="connsiteX1-105" fmla="*/ 534787 w 1992803"/>
                <a:gd name="connsiteY1-106" fmla="*/ 35436 h 559708"/>
                <a:gd name="connsiteX2-107" fmla="*/ 978510 w 1992803"/>
                <a:gd name="connsiteY2-108" fmla="*/ 410544 h 559708"/>
                <a:gd name="connsiteX3-109" fmla="*/ 1436830 w 1992803"/>
                <a:gd name="connsiteY3-110" fmla="*/ 0 h 559708"/>
                <a:gd name="connsiteX4-111" fmla="*/ 1992803 w 1992803"/>
                <a:gd name="connsiteY4-112" fmla="*/ 559708 h 559708"/>
                <a:gd name="connsiteX5-113" fmla="*/ 0 w 1992803"/>
                <a:gd name="connsiteY5-114" fmla="*/ 540317 h 559708"/>
                <a:gd name="connsiteX0-115" fmla="*/ 0 w 1992803"/>
                <a:gd name="connsiteY0-116" fmla="*/ 550010 h 559708"/>
                <a:gd name="connsiteX1-117" fmla="*/ 534787 w 1992803"/>
                <a:gd name="connsiteY1-118" fmla="*/ 35436 h 559708"/>
                <a:gd name="connsiteX2-119" fmla="*/ 978510 w 1992803"/>
                <a:gd name="connsiteY2-120" fmla="*/ 410544 h 559708"/>
                <a:gd name="connsiteX3-121" fmla="*/ 1436830 w 1992803"/>
                <a:gd name="connsiteY3-122" fmla="*/ 0 h 559708"/>
                <a:gd name="connsiteX4-123" fmla="*/ 1992803 w 1992803"/>
                <a:gd name="connsiteY4-124" fmla="*/ 559708 h 559708"/>
                <a:gd name="connsiteX5-125" fmla="*/ 0 w 1992803"/>
                <a:gd name="connsiteY5-126" fmla="*/ 550010 h 559708"/>
              </a:gdLst>
              <a:ahLst/>
              <a:cxnLst>
                <a:cxn ang="0">
                  <a:pos x="connsiteX0-1" y="connsiteY0-2"/>
                </a:cxn>
                <a:cxn ang="0">
                  <a:pos x="connsiteX1-3" y="connsiteY1-4"/>
                </a:cxn>
                <a:cxn ang="0">
                  <a:pos x="connsiteX2-5" y="connsiteY2-6"/>
                </a:cxn>
                <a:cxn ang="0">
                  <a:pos x="connsiteX3-7" y="connsiteY3-8"/>
                </a:cxn>
                <a:cxn ang="0">
                  <a:pos x="connsiteX4-17" y="connsiteY4-18"/>
                </a:cxn>
                <a:cxn ang="0">
                  <a:pos x="connsiteX5-29" y="connsiteY5-30"/>
                </a:cxn>
              </a:cxnLst>
              <a:rect l="l" t="t" r="r" b="b"/>
              <a:pathLst>
                <a:path w="1992803" h="559708">
                  <a:moveTo>
                    <a:pt x="0" y="550010"/>
                  </a:moveTo>
                  <a:lnTo>
                    <a:pt x="534787" y="35436"/>
                  </a:lnTo>
                  <a:lnTo>
                    <a:pt x="978510" y="410544"/>
                  </a:lnTo>
                  <a:lnTo>
                    <a:pt x="1436830" y="0"/>
                  </a:lnTo>
                  <a:lnTo>
                    <a:pt x="1992803" y="559708"/>
                  </a:lnTo>
                  <a:lnTo>
                    <a:pt x="0" y="55001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 name="组合 27"/>
          <p:cNvGrpSpPr/>
          <p:nvPr/>
        </p:nvGrpSpPr>
        <p:grpSpPr>
          <a:xfrm>
            <a:off x="5966693" y="3576784"/>
            <a:ext cx="377188" cy="200498"/>
            <a:chOff x="7093015" y="2314743"/>
            <a:chExt cx="450069" cy="239167"/>
          </a:xfrm>
          <a:solidFill>
            <a:schemeClr val="bg1">
              <a:lumMod val="95000"/>
            </a:schemeClr>
          </a:solidFill>
        </p:grpSpPr>
        <p:sp>
          <p:nvSpPr>
            <p:cNvPr id="29" name="矩形 28"/>
            <p:cNvSpPr/>
            <p:nvPr/>
          </p:nvSpPr>
          <p:spPr>
            <a:xfrm>
              <a:off x="7109765" y="2314743"/>
              <a:ext cx="18000" cy="225100"/>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30" name="直接连接符 29"/>
            <p:cNvCxnSpPr/>
            <p:nvPr/>
          </p:nvCxnSpPr>
          <p:spPr>
            <a:xfrm>
              <a:off x="7169943" y="2338866"/>
              <a:ext cx="0" cy="200977"/>
            </a:xfrm>
            <a:prstGeom prst="line">
              <a:avLst/>
            </a:prstGeom>
            <a:grpFill/>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7236296" y="2338866"/>
              <a:ext cx="0" cy="200977"/>
            </a:xfrm>
            <a:prstGeom prst="line">
              <a:avLst/>
            </a:prstGeom>
            <a:grpFill/>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7308304" y="2338866"/>
              <a:ext cx="0" cy="200977"/>
            </a:xfrm>
            <a:prstGeom prst="line">
              <a:avLst/>
            </a:prstGeom>
            <a:grpFill/>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7380312" y="2338866"/>
              <a:ext cx="0" cy="200977"/>
            </a:xfrm>
            <a:prstGeom prst="line">
              <a:avLst/>
            </a:prstGeom>
            <a:grpFill/>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7452320" y="2338866"/>
              <a:ext cx="0" cy="200977"/>
            </a:xfrm>
            <a:prstGeom prst="line">
              <a:avLst/>
            </a:prstGeom>
            <a:grpFill/>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 name="任意多边形 34"/>
            <p:cNvSpPr/>
            <p:nvPr/>
          </p:nvSpPr>
          <p:spPr>
            <a:xfrm>
              <a:off x="7169943" y="2324099"/>
              <a:ext cx="311943" cy="176214"/>
            </a:xfrm>
            <a:custGeom>
              <a:avLst/>
              <a:gdLst>
                <a:gd name="connsiteX0" fmla="*/ 0 w 328612"/>
                <a:gd name="connsiteY0" fmla="*/ 185738 h 185738"/>
                <a:gd name="connsiteX1" fmla="*/ 102394 w 328612"/>
                <a:gd name="connsiteY1" fmla="*/ 133350 h 185738"/>
                <a:gd name="connsiteX2" fmla="*/ 204787 w 328612"/>
                <a:gd name="connsiteY2" fmla="*/ 126206 h 185738"/>
                <a:gd name="connsiteX3" fmla="*/ 269081 w 328612"/>
                <a:gd name="connsiteY3" fmla="*/ 45244 h 185738"/>
                <a:gd name="connsiteX4" fmla="*/ 247650 w 328612"/>
                <a:gd name="connsiteY4" fmla="*/ 28575 h 185738"/>
                <a:gd name="connsiteX5" fmla="*/ 316706 w 328612"/>
                <a:gd name="connsiteY5" fmla="*/ 0 h 185738"/>
                <a:gd name="connsiteX6" fmla="*/ 328612 w 328612"/>
                <a:gd name="connsiteY6" fmla="*/ 69056 h 185738"/>
                <a:gd name="connsiteX7" fmla="*/ 300037 w 328612"/>
                <a:gd name="connsiteY7" fmla="*/ 52388 h 185738"/>
                <a:gd name="connsiteX8" fmla="*/ 228600 w 328612"/>
                <a:gd name="connsiteY8" fmla="*/ 140494 h 185738"/>
                <a:gd name="connsiteX9" fmla="*/ 114300 w 328612"/>
                <a:gd name="connsiteY9" fmla="*/ 147638 h 185738"/>
                <a:gd name="connsiteX10" fmla="*/ 0 w 328612"/>
                <a:gd name="connsiteY10" fmla="*/ 185738 h 185738"/>
                <a:gd name="connsiteX0-1" fmla="*/ 0 w 328612"/>
                <a:gd name="connsiteY0-2" fmla="*/ 185738 h 185738"/>
                <a:gd name="connsiteX1-3" fmla="*/ 102394 w 328612"/>
                <a:gd name="connsiteY1-4" fmla="*/ 133350 h 185738"/>
                <a:gd name="connsiteX2-5" fmla="*/ 204787 w 328612"/>
                <a:gd name="connsiteY2-6" fmla="*/ 126206 h 185738"/>
                <a:gd name="connsiteX3-7" fmla="*/ 269081 w 328612"/>
                <a:gd name="connsiteY3-8" fmla="*/ 45244 h 185738"/>
                <a:gd name="connsiteX4-9" fmla="*/ 247650 w 328612"/>
                <a:gd name="connsiteY4-10" fmla="*/ 28575 h 185738"/>
                <a:gd name="connsiteX5-11" fmla="*/ 316706 w 328612"/>
                <a:gd name="connsiteY5-12" fmla="*/ 0 h 185738"/>
                <a:gd name="connsiteX6-13" fmla="*/ 328612 w 328612"/>
                <a:gd name="connsiteY6-14" fmla="*/ 69056 h 185738"/>
                <a:gd name="connsiteX7-15" fmla="*/ 297656 w 328612"/>
                <a:gd name="connsiteY7-16" fmla="*/ 59532 h 185738"/>
                <a:gd name="connsiteX8-17" fmla="*/ 228600 w 328612"/>
                <a:gd name="connsiteY8-18" fmla="*/ 140494 h 185738"/>
                <a:gd name="connsiteX9-19" fmla="*/ 114300 w 328612"/>
                <a:gd name="connsiteY9-20" fmla="*/ 147638 h 185738"/>
                <a:gd name="connsiteX10-21" fmla="*/ 0 w 328612"/>
                <a:gd name="connsiteY10-22" fmla="*/ 185738 h 185738"/>
                <a:gd name="connsiteX0-23" fmla="*/ 0 w 328612"/>
                <a:gd name="connsiteY0-24" fmla="*/ 185738 h 185738"/>
                <a:gd name="connsiteX1-25" fmla="*/ 102394 w 328612"/>
                <a:gd name="connsiteY1-26" fmla="*/ 133350 h 185738"/>
                <a:gd name="connsiteX2-27" fmla="*/ 204787 w 328612"/>
                <a:gd name="connsiteY2-28" fmla="*/ 126206 h 185738"/>
                <a:gd name="connsiteX3-29" fmla="*/ 269081 w 328612"/>
                <a:gd name="connsiteY3-30" fmla="*/ 45244 h 185738"/>
                <a:gd name="connsiteX4-31" fmla="*/ 247650 w 328612"/>
                <a:gd name="connsiteY4-32" fmla="*/ 28575 h 185738"/>
                <a:gd name="connsiteX5-33" fmla="*/ 316706 w 328612"/>
                <a:gd name="connsiteY5-34" fmla="*/ 0 h 185738"/>
                <a:gd name="connsiteX6-35" fmla="*/ 328612 w 328612"/>
                <a:gd name="connsiteY6-36" fmla="*/ 76199 h 185738"/>
                <a:gd name="connsiteX7-37" fmla="*/ 297656 w 328612"/>
                <a:gd name="connsiteY7-38" fmla="*/ 59532 h 185738"/>
                <a:gd name="connsiteX8-39" fmla="*/ 228600 w 328612"/>
                <a:gd name="connsiteY8-40" fmla="*/ 140494 h 185738"/>
                <a:gd name="connsiteX9-41" fmla="*/ 114300 w 328612"/>
                <a:gd name="connsiteY9-42" fmla="*/ 147638 h 185738"/>
                <a:gd name="connsiteX10-43" fmla="*/ 0 w 328612"/>
                <a:gd name="connsiteY10-44" fmla="*/ 185738 h 185738"/>
                <a:gd name="connsiteX0-45" fmla="*/ 0 w 328612"/>
                <a:gd name="connsiteY0-46" fmla="*/ 185738 h 185738"/>
                <a:gd name="connsiteX1-47" fmla="*/ 102394 w 328612"/>
                <a:gd name="connsiteY1-48" fmla="*/ 133350 h 185738"/>
                <a:gd name="connsiteX2-49" fmla="*/ 204787 w 328612"/>
                <a:gd name="connsiteY2-50" fmla="*/ 114300 h 185738"/>
                <a:gd name="connsiteX3-51" fmla="*/ 269081 w 328612"/>
                <a:gd name="connsiteY3-52" fmla="*/ 45244 h 185738"/>
                <a:gd name="connsiteX4-53" fmla="*/ 247650 w 328612"/>
                <a:gd name="connsiteY4-54" fmla="*/ 28575 h 185738"/>
                <a:gd name="connsiteX5-55" fmla="*/ 316706 w 328612"/>
                <a:gd name="connsiteY5-56" fmla="*/ 0 h 185738"/>
                <a:gd name="connsiteX6-57" fmla="*/ 328612 w 328612"/>
                <a:gd name="connsiteY6-58" fmla="*/ 76199 h 185738"/>
                <a:gd name="connsiteX7-59" fmla="*/ 297656 w 328612"/>
                <a:gd name="connsiteY7-60" fmla="*/ 59532 h 185738"/>
                <a:gd name="connsiteX8-61" fmla="*/ 228600 w 328612"/>
                <a:gd name="connsiteY8-62" fmla="*/ 140494 h 185738"/>
                <a:gd name="connsiteX9-63" fmla="*/ 114300 w 328612"/>
                <a:gd name="connsiteY9-64" fmla="*/ 147638 h 185738"/>
                <a:gd name="connsiteX10-65" fmla="*/ 0 w 328612"/>
                <a:gd name="connsiteY10-66" fmla="*/ 185738 h 185738"/>
                <a:gd name="connsiteX0-67" fmla="*/ 0 w 328612"/>
                <a:gd name="connsiteY0-68" fmla="*/ 185738 h 185738"/>
                <a:gd name="connsiteX1-69" fmla="*/ 102394 w 328612"/>
                <a:gd name="connsiteY1-70" fmla="*/ 133350 h 185738"/>
                <a:gd name="connsiteX2-71" fmla="*/ 204787 w 328612"/>
                <a:gd name="connsiteY2-72" fmla="*/ 114300 h 185738"/>
                <a:gd name="connsiteX3-73" fmla="*/ 269081 w 328612"/>
                <a:gd name="connsiteY3-74" fmla="*/ 45244 h 185738"/>
                <a:gd name="connsiteX4-75" fmla="*/ 247650 w 328612"/>
                <a:gd name="connsiteY4-76" fmla="*/ 28575 h 185738"/>
                <a:gd name="connsiteX5-77" fmla="*/ 316706 w 328612"/>
                <a:gd name="connsiteY5-78" fmla="*/ 0 h 185738"/>
                <a:gd name="connsiteX6-79" fmla="*/ 328612 w 328612"/>
                <a:gd name="connsiteY6-80" fmla="*/ 76199 h 185738"/>
                <a:gd name="connsiteX7-81" fmla="*/ 297656 w 328612"/>
                <a:gd name="connsiteY7-82" fmla="*/ 59532 h 185738"/>
                <a:gd name="connsiteX8-83" fmla="*/ 214313 w 328612"/>
                <a:gd name="connsiteY8-84" fmla="*/ 135732 h 185738"/>
                <a:gd name="connsiteX9-85" fmla="*/ 114300 w 328612"/>
                <a:gd name="connsiteY9-86" fmla="*/ 147638 h 185738"/>
                <a:gd name="connsiteX10-87" fmla="*/ 0 w 328612"/>
                <a:gd name="connsiteY10-88" fmla="*/ 185738 h 185738"/>
                <a:gd name="connsiteX0-89" fmla="*/ 0 w 328612"/>
                <a:gd name="connsiteY0-90" fmla="*/ 185738 h 185738"/>
                <a:gd name="connsiteX1-91" fmla="*/ 102394 w 328612"/>
                <a:gd name="connsiteY1-92" fmla="*/ 121444 h 185738"/>
                <a:gd name="connsiteX2-93" fmla="*/ 204787 w 328612"/>
                <a:gd name="connsiteY2-94" fmla="*/ 114300 h 185738"/>
                <a:gd name="connsiteX3-95" fmla="*/ 269081 w 328612"/>
                <a:gd name="connsiteY3-96" fmla="*/ 45244 h 185738"/>
                <a:gd name="connsiteX4-97" fmla="*/ 247650 w 328612"/>
                <a:gd name="connsiteY4-98" fmla="*/ 28575 h 185738"/>
                <a:gd name="connsiteX5-99" fmla="*/ 316706 w 328612"/>
                <a:gd name="connsiteY5-100" fmla="*/ 0 h 185738"/>
                <a:gd name="connsiteX6-101" fmla="*/ 328612 w 328612"/>
                <a:gd name="connsiteY6-102" fmla="*/ 76199 h 185738"/>
                <a:gd name="connsiteX7-103" fmla="*/ 297656 w 328612"/>
                <a:gd name="connsiteY7-104" fmla="*/ 59532 h 185738"/>
                <a:gd name="connsiteX8-105" fmla="*/ 214313 w 328612"/>
                <a:gd name="connsiteY8-106" fmla="*/ 135732 h 185738"/>
                <a:gd name="connsiteX9-107" fmla="*/ 114300 w 328612"/>
                <a:gd name="connsiteY9-108" fmla="*/ 147638 h 185738"/>
                <a:gd name="connsiteX10-109" fmla="*/ 0 w 328612"/>
                <a:gd name="connsiteY10-110" fmla="*/ 185738 h 185738"/>
                <a:gd name="connsiteX0-111" fmla="*/ 0 w 328612"/>
                <a:gd name="connsiteY0-112" fmla="*/ 185738 h 185738"/>
                <a:gd name="connsiteX1-113" fmla="*/ 102394 w 328612"/>
                <a:gd name="connsiteY1-114" fmla="*/ 121444 h 185738"/>
                <a:gd name="connsiteX2-115" fmla="*/ 204787 w 328612"/>
                <a:gd name="connsiteY2-116" fmla="*/ 114300 h 185738"/>
                <a:gd name="connsiteX3-117" fmla="*/ 269081 w 328612"/>
                <a:gd name="connsiteY3-118" fmla="*/ 45244 h 185738"/>
                <a:gd name="connsiteX4-119" fmla="*/ 247650 w 328612"/>
                <a:gd name="connsiteY4-120" fmla="*/ 28575 h 185738"/>
                <a:gd name="connsiteX5-121" fmla="*/ 316706 w 328612"/>
                <a:gd name="connsiteY5-122" fmla="*/ 0 h 185738"/>
                <a:gd name="connsiteX6-123" fmla="*/ 328612 w 328612"/>
                <a:gd name="connsiteY6-124" fmla="*/ 76199 h 185738"/>
                <a:gd name="connsiteX7-125" fmla="*/ 297656 w 328612"/>
                <a:gd name="connsiteY7-126" fmla="*/ 59532 h 185738"/>
                <a:gd name="connsiteX8-127" fmla="*/ 214313 w 328612"/>
                <a:gd name="connsiteY8-128" fmla="*/ 135732 h 185738"/>
                <a:gd name="connsiteX9-129" fmla="*/ 109537 w 328612"/>
                <a:gd name="connsiteY9-130" fmla="*/ 135732 h 185738"/>
                <a:gd name="connsiteX10-131" fmla="*/ 0 w 328612"/>
                <a:gd name="connsiteY10-132" fmla="*/ 185738 h 185738"/>
                <a:gd name="connsiteX0-133" fmla="*/ 0 w 328612"/>
                <a:gd name="connsiteY0-134" fmla="*/ 185738 h 185738"/>
                <a:gd name="connsiteX1-135" fmla="*/ 102394 w 328612"/>
                <a:gd name="connsiteY1-136" fmla="*/ 121444 h 185738"/>
                <a:gd name="connsiteX2-137" fmla="*/ 195262 w 328612"/>
                <a:gd name="connsiteY2-138" fmla="*/ 97631 h 185738"/>
                <a:gd name="connsiteX3-139" fmla="*/ 269081 w 328612"/>
                <a:gd name="connsiteY3-140" fmla="*/ 45244 h 185738"/>
                <a:gd name="connsiteX4-141" fmla="*/ 247650 w 328612"/>
                <a:gd name="connsiteY4-142" fmla="*/ 28575 h 185738"/>
                <a:gd name="connsiteX5-143" fmla="*/ 316706 w 328612"/>
                <a:gd name="connsiteY5-144" fmla="*/ 0 h 185738"/>
                <a:gd name="connsiteX6-145" fmla="*/ 328612 w 328612"/>
                <a:gd name="connsiteY6-146" fmla="*/ 76199 h 185738"/>
                <a:gd name="connsiteX7-147" fmla="*/ 297656 w 328612"/>
                <a:gd name="connsiteY7-148" fmla="*/ 59532 h 185738"/>
                <a:gd name="connsiteX8-149" fmla="*/ 214313 w 328612"/>
                <a:gd name="connsiteY8-150" fmla="*/ 135732 h 185738"/>
                <a:gd name="connsiteX9-151" fmla="*/ 109537 w 328612"/>
                <a:gd name="connsiteY9-152" fmla="*/ 135732 h 185738"/>
                <a:gd name="connsiteX10-153" fmla="*/ 0 w 328612"/>
                <a:gd name="connsiteY10-154" fmla="*/ 185738 h 185738"/>
                <a:gd name="connsiteX0-155" fmla="*/ 0 w 328612"/>
                <a:gd name="connsiteY0-156" fmla="*/ 185738 h 185738"/>
                <a:gd name="connsiteX1-157" fmla="*/ 102394 w 328612"/>
                <a:gd name="connsiteY1-158" fmla="*/ 121444 h 185738"/>
                <a:gd name="connsiteX2-159" fmla="*/ 195262 w 328612"/>
                <a:gd name="connsiteY2-160" fmla="*/ 97631 h 185738"/>
                <a:gd name="connsiteX3-161" fmla="*/ 269081 w 328612"/>
                <a:gd name="connsiteY3-162" fmla="*/ 45244 h 185738"/>
                <a:gd name="connsiteX4-163" fmla="*/ 247650 w 328612"/>
                <a:gd name="connsiteY4-164" fmla="*/ 28575 h 185738"/>
                <a:gd name="connsiteX5-165" fmla="*/ 316706 w 328612"/>
                <a:gd name="connsiteY5-166" fmla="*/ 0 h 185738"/>
                <a:gd name="connsiteX6-167" fmla="*/ 328612 w 328612"/>
                <a:gd name="connsiteY6-168" fmla="*/ 76199 h 185738"/>
                <a:gd name="connsiteX7-169" fmla="*/ 297656 w 328612"/>
                <a:gd name="connsiteY7-170" fmla="*/ 59532 h 185738"/>
                <a:gd name="connsiteX8-171" fmla="*/ 202407 w 328612"/>
                <a:gd name="connsiteY8-172" fmla="*/ 114301 h 185738"/>
                <a:gd name="connsiteX9-173" fmla="*/ 109537 w 328612"/>
                <a:gd name="connsiteY9-174" fmla="*/ 135732 h 185738"/>
                <a:gd name="connsiteX10-175" fmla="*/ 0 w 328612"/>
                <a:gd name="connsiteY10-176" fmla="*/ 185738 h 185738"/>
                <a:gd name="connsiteX0-177" fmla="*/ 0 w 328612"/>
                <a:gd name="connsiteY0-178" fmla="*/ 185738 h 185738"/>
                <a:gd name="connsiteX1-179" fmla="*/ 102394 w 328612"/>
                <a:gd name="connsiteY1-180" fmla="*/ 121444 h 185738"/>
                <a:gd name="connsiteX2-181" fmla="*/ 195262 w 328612"/>
                <a:gd name="connsiteY2-182" fmla="*/ 97631 h 185738"/>
                <a:gd name="connsiteX3-183" fmla="*/ 254793 w 328612"/>
                <a:gd name="connsiteY3-184" fmla="*/ 47626 h 185738"/>
                <a:gd name="connsiteX4-185" fmla="*/ 247650 w 328612"/>
                <a:gd name="connsiteY4-186" fmla="*/ 28575 h 185738"/>
                <a:gd name="connsiteX5-187" fmla="*/ 316706 w 328612"/>
                <a:gd name="connsiteY5-188" fmla="*/ 0 h 185738"/>
                <a:gd name="connsiteX6-189" fmla="*/ 328612 w 328612"/>
                <a:gd name="connsiteY6-190" fmla="*/ 76199 h 185738"/>
                <a:gd name="connsiteX7-191" fmla="*/ 297656 w 328612"/>
                <a:gd name="connsiteY7-192" fmla="*/ 59532 h 185738"/>
                <a:gd name="connsiteX8-193" fmla="*/ 202407 w 328612"/>
                <a:gd name="connsiteY8-194" fmla="*/ 114301 h 185738"/>
                <a:gd name="connsiteX9-195" fmla="*/ 109537 w 328612"/>
                <a:gd name="connsiteY9-196" fmla="*/ 135732 h 185738"/>
                <a:gd name="connsiteX10-197" fmla="*/ 0 w 328612"/>
                <a:gd name="connsiteY10-198" fmla="*/ 185738 h 185738"/>
                <a:gd name="connsiteX0-199" fmla="*/ 0 w 328612"/>
                <a:gd name="connsiteY0-200" fmla="*/ 185738 h 185738"/>
                <a:gd name="connsiteX1-201" fmla="*/ 102394 w 328612"/>
                <a:gd name="connsiteY1-202" fmla="*/ 121444 h 185738"/>
                <a:gd name="connsiteX2-203" fmla="*/ 195262 w 328612"/>
                <a:gd name="connsiteY2-204" fmla="*/ 97631 h 185738"/>
                <a:gd name="connsiteX3-205" fmla="*/ 254793 w 328612"/>
                <a:gd name="connsiteY3-206" fmla="*/ 47626 h 185738"/>
                <a:gd name="connsiteX4-207" fmla="*/ 221456 w 328612"/>
                <a:gd name="connsiteY4-208" fmla="*/ 28575 h 185738"/>
                <a:gd name="connsiteX5-209" fmla="*/ 316706 w 328612"/>
                <a:gd name="connsiteY5-210" fmla="*/ 0 h 185738"/>
                <a:gd name="connsiteX6-211" fmla="*/ 328612 w 328612"/>
                <a:gd name="connsiteY6-212" fmla="*/ 76199 h 185738"/>
                <a:gd name="connsiteX7-213" fmla="*/ 297656 w 328612"/>
                <a:gd name="connsiteY7-214" fmla="*/ 59532 h 185738"/>
                <a:gd name="connsiteX8-215" fmla="*/ 202407 w 328612"/>
                <a:gd name="connsiteY8-216" fmla="*/ 114301 h 185738"/>
                <a:gd name="connsiteX9-217" fmla="*/ 109537 w 328612"/>
                <a:gd name="connsiteY9-218" fmla="*/ 135732 h 185738"/>
                <a:gd name="connsiteX10-219" fmla="*/ 0 w 328612"/>
                <a:gd name="connsiteY10-220" fmla="*/ 185738 h 185738"/>
                <a:gd name="connsiteX0-221" fmla="*/ 0 w 328612"/>
                <a:gd name="connsiteY0-222" fmla="*/ 190501 h 190501"/>
                <a:gd name="connsiteX1-223" fmla="*/ 102394 w 328612"/>
                <a:gd name="connsiteY1-224" fmla="*/ 126207 h 190501"/>
                <a:gd name="connsiteX2-225" fmla="*/ 195262 w 328612"/>
                <a:gd name="connsiteY2-226" fmla="*/ 102394 h 190501"/>
                <a:gd name="connsiteX3-227" fmla="*/ 254793 w 328612"/>
                <a:gd name="connsiteY3-228" fmla="*/ 52389 h 190501"/>
                <a:gd name="connsiteX4-229" fmla="*/ 221456 w 328612"/>
                <a:gd name="connsiteY4-230" fmla="*/ 33338 h 190501"/>
                <a:gd name="connsiteX5-231" fmla="*/ 295275 w 328612"/>
                <a:gd name="connsiteY5-232" fmla="*/ 0 h 190501"/>
                <a:gd name="connsiteX6-233" fmla="*/ 328612 w 328612"/>
                <a:gd name="connsiteY6-234" fmla="*/ 80962 h 190501"/>
                <a:gd name="connsiteX7-235" fmla="*/ 297656 w 328612"/>
                <a:gd name="connsiteY7-236" fmla="*/ 64295 h 190501"/>
                <a:gd name="connsiteX8-237" fmla="*/ 202407 w 328612"/>
                <a:gd name="connsiteY8-238" fmla="*/ 119064 h 190501"/>
                <a:gd name="connsiteX9-239" fmla="*/ 109537 w 328612"/>
                <a:gd name="connsiteY9-240" fmla="*/ 140495 h 190501"/>
                <a:gd name="connsiteX10-241" fmla="*/ 0 w 328612"/>
                <a:gd name="connsiteY10-242" fmla="*/ 190501 h 190501"/>
                <a:gd name="connsiteX0-243" fmla="*/ 0 w 328612"/>
                <a:gd name="connsiteY0-244" fmla="*/ 190501 h 190501"/>
                <a:gd name="connsiteX1-245" fmla="*/ 102394 w 328612"/>
                <a:gd name="connsiteY1-246" fmla="*/ 126207 h 190501"/>
                <a:gd name="connsiteX2-247" fmla="*/ 195262 w 328612"/>
                <a:gd name="connsiteY2-248" fmla="*/ 102394 h 190501"/>
                <a:gd name="connsiteX3-249" fmla="*/ 254793 w 328612"/>
                <a:gd name="connsiteY3-250" fmla="*/ 52389 h 190501"/>
                <a:gd name="connsiteX4-251" fmla="*/ 221456 w 328612"/>
                <a:gd name="connsiteY4-252" fmla="*/ 33338 h 190501"/>
                <a:gd name="connsiteX5-253" fmla="*/ 295275 w 328612"/>
                <a:gd name="connsiteY5-254" fmla="*/ 0 h 190501"/>
                <a:gd name="connsiteX6-255" fmla="*/ 328612 w 328612"/>
                <a:gd name="connsiteY6-256" fmla="*/ 80962 h 190501"/>
                <a:gd name="connsiteX7-257" fmla="*/ 280987 w 328612"/>
                <a:gd name="connsiteY7-258" fmla="*/ 57151 h 190501"/>
                <a:gd name="connsiteX8-259" fmla="*/ 202407 w 328612"/>
                <a:gd name="connsiteY8-260" fmla="*/ 119064 h 190501"/>
                <a:gd name="connsiteX9-261" fmla="*/ 109537 w 328612"/>
                <a:gd name="connsiteY9-262" fmla="*/ 140495 h 190501"/>
                <a:gd name="connsiteX10-263" fmla="*/ 0 w 328612"/>
                <a:gd name="connsiteY10-264" fmla="*/ 190501 h 190501"/>
                <a:gd name="connsiteX0-265" fmla="*/ 0 w 311943"/>
                <a:gd name="connsiteY0-266" fmla="*/ 190501 h 190501"/>
                <a:gd name="connsiteX1-267" fmla="*/ 102394 w 311943"/>
                <a:gd name="connsiteY1-268" fmla="*/ 126207 h 190501"/>
                <a:gd name="connsiteX2-269" fmla="*/ 195262 w 311943"/>
                <a:gd name="connsiteY2-270" fmla="*/ 102394 h 190501"/>
                <a:gd name="connsiteX3-271" fmla="*/ 254793 w 311943"/>
                <a:gd name="connsiteY3-272" fmla="*/ 52389 h 190501"/>
                <a:gd name="connsiteX4-273" fmla="*/ 221456 w 311943"/>
                <a:gd name="connsiteY4-274" fmla="*/ 33338 h 190501"/>
                <a:gd name="connsiteX5-275" fmla="*/ 295275 w 311943"/>
                <a:gd name="connsiteY5-276" fmla="*/ 0 h 190501"/>
                <a:gd name="connsiteX6-277" fmla="*/ 311943 w 311943"/>
                <a:gd name="connsiteY6-278" fmla="*/ 66674 h 190501"/>
                <a:gd name="connsiteX7-279" fmla="*/ 280987 w 311943"/>
                <a:gd name="connsiteY7-280" fmla="*/ 57151 h 190501"/>
                <a:gd name="connsiteX8-281" fmla="*/ 202407 w 311943"/>
                <a:gd name="connsiteY8-282" fmla="*/ 119064 h 190501"/>
                <a:gd name="connsiteX9-283" fmla="*/ 109537 w 311943"/>
                <a:gd name="connsiteY9-284" fmla="*/ 140495 h 190501"/>
                <a:gd name="connsiteX10-285" fmla="*/ 0 w 311943"/>
                <a:gd name="connsiteY10-286" fmla="*/ 190501 h 190501"/>
                <a:gd name="connsiteX0-287" fmla="*/ 0 w 311943"/>
                <a:gd name="connsiteY0-288" fmla="*/ 176214 h 176214"/>
                <a:gd name="connsiteX1-289" fmla="*/ 102394 w 311943"/>
                <a:gd name="connsiteY1-290" fmla="*/ 111920 h 176214"/>
                <a:gd name="connsiteX2-291" fmla="*/ 195262 w 311943"/>
                <a:gd name="connsiteY2-292" fmla="*/ 88107 h 176214"/>
                <a:gd name="connsiteX3-293" fmla="*/ 254793 w 311943"/>
                <a:gd name="connsiteY3-294" fmla="*/ 38102 h 176214"/>
                <a:gd name="connsiteX4-295" fmla="*/ 221456 w 311943"/>
                <a:gd name="connsiteY4-296" fmla="*/ 19051 h 176214"/>
                <a:gd name="connsiteX5-297" fmla="*/ 292894 w 311943"/>
                <a:gd name="connsiteY5-298" fmla="*/ 0 h 176214"/>
                <a:gd name="connsiteX6-299" fmla="*/ 311943 w 311943"/>
                <a:gd name="connsiteY6-300" fmla="*/ 52387 h 176214"/>
                <a:gd name="connsiteX7-301" fmla="*/ 280987 w 311943"/>
                <a:gd name="connsiteY7-302" fmla="*/ 42864 h 176214"/>
                <a:gd name="connsiteX8-303" fmla="*/ 202407 w 311943"/>
                <a:gd name="connsiteY8-304" fmla="*/ 104777 h 176214"/>
                <a:gd name="connsiteX9-305" fmla="*/ 109537 w 311943"/>
                <a:gd name="connsiteY9-306" fmla="*/ 126208 h 176214"/>
                <a:gd name="connsiteX10-307" fmla="*/ 0 w 311943"/>
                <a:gd name="connsiteY10-308" fmla="*/ 176214 h 176214"/>
                <a:gd name="connsiteX0-309" fmla="*/ 0 w 311943"/>
                <a:gd name="connsiteY0-310" fmla="*/ 176214 h 176214"/>
                <a:gd name="connsiteX1-311" fmla="*/ 102394 w 311943"/>
                <a:gd name="connsiteY1-312" fmla="*/ 111920 h 176214"/>
                <a:gd name="connsiteX2-313" fmla="*/ 195262 w 311943"/>
                <a:gd name="connsiteY2-314" fmla="*/ 88107 h 176214"/>
                <a:gd name="connsiteX3-315" fmla="*/ 257174 w 311943"/>
                <a:gd name="connsiteY3-316" fmla="*/ 30958 h 176214"/>
                <a:gd name="connsiteX4-317" fmla="*/ 221456 w 311943"/>
                <a:gd name="connsiteY4-318" fmla="*/ 19051 h 176214"/>
                <a:gd name="connsiteX5-319" fmla="*/ 292894 w 311943"/>
                <a:gd name="connsiteY5-320" fmla="*/ 0 h 176214"/>
                <a:gd name="connsiteX6-321" fmla="*/ 311943 w 311943"/>
                <a:gd name="connsiteY6-322" fmla="*/ 52387 h 176214"/>
                <a:gd name="connsiteX7-323" fmla="*/ 280987 w 311943"/>
                <a:gd name="connsiteY7-324" fmla="*/ 42864 h 176214"/>
                <a:gd name="connsiteX8-325" fmla="*/ 202407 w 311943"/>
                <a:gd name="connsiteY8-326" fmla="*/ 104777 h 176214"/>
                <a:gd name="connsiteX9-327" fmla="*/ 109537 w 311943"/>
                <a:gd name="connsiteY9-328" fmla="*/ 126208 h 176214"/>
                <a:gd name="connsiteX10-329" fmla="*/ 0 w 311943"/>
                <a:gd name="connsiteY10-330" fmla="*/ 176214 h 1762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311943" h="176214">
                  <a:moveTo>
                    <a:pt x="0" y="176214"/>
                  </a:moveTo>
                  <a:lnTo>
                    <a:pt x="102394" y="111920"/>
                  </a:lnTo>
                  <a:lnTo>
                    <a:pt x="195262" y="88107"/>
                  </a:lnTo>
                  <a:lnTo>
                    <a:pt x="257174" y="30958"/>
                  </a:lnTo>
                  <a:lnTo>
                    <a:pt x="221456" y="19051"/>
                  </a:lnTo>
                  <a:lnTo>
                    <a:pt x="292894" y="0"/>
                  </a:lnTo>
                  <a:lnTo>
                    <a:pt x="311943" y="52387"/>
                  </a:lnTo>
                  <a:lnTo>
                    <a:pt x="280987" y="42864"/>
                  </a:lnTo>
                  <a:lnTo>
                    <a:pt x="202407" y="104777"/>
                  </a:lnTo>
                  <a:lnTo>
                    <a:pt x="109537" y="126208"/>
                  </a:lnTo>
                  <a:lnTo>
                    <a:pt x="0" y="17621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矩形 35"/>
            <p:cNvSpPr/>
            <p:nvPr/>
          </p:nvSpPr>
          <p:spPr>
            <a:xfrm rot="5400000">
              <a:off x="7306384" y="2317210"/>
              <a:ext cx="23331" cy="450069"/>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7" name="TextBox 6"/>
          <p:cNvSpPr txBox="1">
            <a:spLocks noChangeArrowheads="1"/>
          </p:cNvSpPr>
          <p:nvPr/>
        </p:nvSpPr>
        <p:spPr bwMode="auto">
          <a:xfrm>
            <a:off x="3666051" y="3538873"/>
            <a:ext cx="1384248" cy="33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i="0" u="none" strike="noStrike" cap="none" normalizeH="0" baseline="0" dirty="0">
                <a:ln>
                  <a:noFill/>
                </a:ln>
                <a:solidFill>
                  <a:schemeClr val="accent1"/>
                </a:solidFill>
                <a:effectLst/>
                <a:cs typeface="+mn-ea"/>
                <a:sym typeface="+mn-lt"/>
              </a:rPr>
              <a:t>添加文本</a:t>
            </a:r>
            <a:endParaRPr kumimoji="0" lang="zh-CN" sz="1400" i="0" u="none" strike="noStrike" cap="none" normalizeH="0" baseline="0" dirty="0">
              <a:ln>
                <a:noFill/>
              </a:ln>
              <a:solidFill>
                <a:schemeClr val="accent1"/>
              </a:solidFill>
              <a:effectLst/>
              <a:cs typeface="+mn-ea"/>
              <a:sym typeface="+mn-lt"/>
            </a:endParaRPr>
          </a:p>
        </p:txBody>
      </p:sp>
      <p:sp>
        <p:nvSpPr>
          <p:cNvPr id="38" name="TextBox 6"/>
          <p:cNvSpPr txBox="1">
            <a:spLocks noChangeArrowheads="1"/>
          </p:cNvSpPr>
          <p:nvPr/>
        </p:nvSpPr>
        <p:spPr bwMode="auto">
          <a:xfrm>
            <a:off x="3859872" y="3930832"/>
            <a:ext cx="2064677"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sz="900" dirty="0">
                <a:solidFill>
                  <a:schemeClr val="bg1">
                    <a:lumMod val="65000"/>
                  </a:schemeClr>
                </a:solidFill>
                <a:latin typeface="微软雅黑" panose="020B0503020204020204" pitchFamily="34" charset="-122"/>
                <a:sym typeface="+mn-lt"/>
              </a:rPr>
              <a:t>这里是具体内容这里是具体内容</a:t>
            </a:r>
            <a:r>
              <a:rPr lang="en-US" altLang="zh-CN" sz="900" dirty="0">
                <a:solidFill>
                  <a:schemeClr val="bg1">
                    <a:lumMod val="65000"/>
                  </a:schemeClr>
                </a:solidFill>
                <a:latin typeface="微软雅黑" panose="020B0503020204020204" pitchFamily="34" charset="-122"/>
                <a:sym typeface="+mn-lt"/>
              </a:rPr>
              <a:t>,</a:t>
            </a:r>
            <a:r>
              <a:rPr lang="zh-CN" altLang="en-US" sz="900" dirty="0">
                <a:solidFill>
                  <a:schemeClr val="bg1">
                    <a:lumMod val="65000"/>
                  </a:schemeClr>
                </a:solidFill>
                <a:latin typeface="微软雅黑" panose="020B0503020204020204" pitchFamily="34" charset="-122"/>
                <a:sym typeface="+mn-lt"/>
              </a:rPr>
              <a:t>这里是具体内容</a:t>
            </a:r>
            <a:r>
              <a:rPr lang="en-US" altLang="zh-CN" sz="900" dirty="0">
                <a:solidFill>
                  <a:schemeClr val="bg1">
                    <a:lumMod val="65000"/>
                  </a:schemeClr>
                </a:solidFill>
                <a:latin typeface="微软雅黑" panose="020B0503020204020204" pitchFamily="34" charset="-122"/>
                <a:sym typeface="+mn-lt"/>
              </a:rPr>
              <a:t>,</a:t>
            </a:r>
            <a:r>
              <a:rPr lang="zh-CN" altLang="en-US" sz="900" dirty="0">
                <a:solidFill>
                  <a:schemeClr val="bg1">
                    <a:lumMod val="65000"/>
                  </a:schemeClr>
                </a:solidFill>
                <a:latin typeface="微软雅黑" panose="020B0503020204020204" pitchFamily="34" charset="-122"/>
                <a:sym typeface="+mn-lt"/>
              </a:rPr>
              <a:t>这里是具体内容</a:t>
            </a:r>
            <a:endParaRPr lang="zh-CN" sz="900" dirty="0">
              <a:solidFill>
                <a:schemeClr val="bg1">
                  <a:lumMod val="65000"/>
                </a:schemeClr>
              </a:solidFill>
              <a:latin typeface="微软雅黑" panose="020B0503020204020204" pitchFamily="34" charset="-122"/>
              <a:sym typeface="+mn-lt"/>
            </a:endParaRPr>
          </a:p>
        </p:txBody>
      </p:sp>
      <p:sp>
        <p:nvSpPr>
          <p:cNvPr id="39" name="TextBox 6"/>
          <p:cNvSpPr txBox="1">
            <a:spLocks noChangeArrowheads="1"/>
          </p:cNvSpPr>
          <p:nvPr/>
        </p:nvSpPr>
        <p:spPr bwMode="auto">
          <a:xfrm>
            <a:off x="6390137" y="3538873"/>
            <a:ext cx="1384248" cy="33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i="0" u="none" strike="noStrike" cap="none" normalizeH="0" baseline="0" dirty="0">
                <a:ln>
                  <a:noFill/>
                </a:ln>
                <a:solidFill>
                  <a:schemeClr val="accent1"/>
                </a:solidFill>
                <a:effectLst/>
                <a:cs typeface="+mn-ea"/>
                <a:sym typeface="+mn-lt"/>
              </a:rPr>
              <a:t>添加文本</a:t>
            </a:r>
            <a:endParaRPr kumimoji="0" lang="zh-CN" sz="1400" i="0" u="none" strike="noStrike" cap="none" normalizeH="0" baseline="0" dirty="0">
              <a:ln>
                <a:noFill/>
              </a:ln>
              <a:solidFill>
                <a:schemeClr val="accent1"/>
              </a:solidFill>
              <a:effectLst/>
              <a:cs typeface="+mn-ea"/>
              <a:sym typeface="+mn-lt"/>
            </a:endParaRPr>
          </a:p>
        </p:txBody>
      </p:sp>
      <p:sp>
        <p:nvSpPr>
          <p:cNvPr id="40" name="TextBox 6"/>
          <p:cNvSpPr txBox="1">
            <a:spLocks noChangeArrowheads="1"/>
          </p:cNvSpPr>
          <p:nvPr/>
        </p:nvSpPr>
        <p:spPr bwMode="auto">
          <a:xfrm>
            <a:off x="6583959" y="3930832"/>
            <a:ext cx="2007591"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sz="900" dirty="0">
                <a:solidFill>
                  <a:schemeClr val="bg1">
                    <a:lumMod val="65000"/>
                  </a:schemeClr>
                </a:solidFill>
                <a:latin typeface="微软雅黑" panose="020B0503020204020204" pitchFamily="34" charset="-122"/>
                <a:sym typeface="+mn-lt"/>
              </a:rPr>
              <a:t>这里是具体内容这里是具体内容</a:t>
            </a:r>
            <a:r>
              <a:rPr lang="en-US" altLang="zh-CN" sz="900" dirty="0">
                <a:solidFill>
                  <a:schemeClr val="bg1">
                    <a:lumMod val="65000"/>
                  </a:schemeClr>
                </a:solidFill>
                <a:latin typeface="微软雅黑" panose="020B0503020204020204" pitchFamily="34" charset="-122"/>
                <a:sym typeface="+mn-lt"/>
              </a:rPr>
              <a:t>,</a:t>
            </a:r>
            <a:r>
              <a:rPr lang="zh-CN" altLang="en-US" sz="900" dirty="0">
                <a:solidFill>
                  <a:schemeClr val="bg1">
                    <a:lumMod val="65000"/>
                  </a:schemeClr>
                </a:solidFill>
                <a:latin typeface="微软雅黑" panose="020B0503020204020204" pitchFamily="34" charset="-122"/>
                <a:sym typeface="+mn-lt"/>
              </a:rPr>
              <a:t>这里是具体内容</a:t>
            </a:r>
            <a:r>
              <a:rPr lang="en-US" altLang="zh-CN" sz="900" dirty="0">
                <a:solidFill>
                  <a:schemeClr val="bg1">
                    <a:lumMod val="65000"/>
                  </a:schemeClr>
                </a:solidFill>
                <a:latin typeface="微软雅黑" panose="020B0503020204020204" pitchFamily="34" charset="-122"/>
                <a:sym typeface="+mn-lt"/>
              </a:rPr>
              <a:t>,</a:t>
            </a:r>
            <a:r>
              <a:rPr lang="zh-CN" altLang="en-US" sz="900" dirty="0">
                <a:solidFill>
                  <a:schemeClr val="bg1">
                    <a:lumMod val="65000"/>
                  </a:schemeClr>
                </a:solidFill>
                <a:latin typeface="微软雅黑" panose="020B0503020204020204" pitchFamily="34" charset="-122"/>
                <a:sym typeface="+mn-lt"/>
              </a:rPr>
              <a:t>这里是具体内容</a:t>
            </a:r>
            <a:endParaRPr lang="zh-CN" sz="900" dirty="0">
              <a:solidFill>
                <a:schemeClr val="bg1">
                  <a:lumMod val="65000"/>
                </a:schemeClr>
              </a:solidFill>
              <a:latin typeface="微软雅黑" panose="020B0503020204020204" pitchFamily="34" charset="-122"/>
              <a:sym typeface="+mn-lt"/>
            </a:endParaRPr>
          </a:p>
        </p:txBody>
      </p:sp>
      <p:pic>
        <p:nvPicPr>
          <p:cNvPr id="41" name="图片 40">
            <a:extLst>
              <a:ext uri="{FF2B5EF4-FFF2-40B4-BE49-F238E27FC236}">
                <a16:creationId xmlns:a16="http://schemas.microsoft.com/office/drawing/2014/main" id="{214D1267-2040-4462-9A8C-E8D35B330C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36857" y="987701"/>
            <a:ext cx="3237527" cy="2160907"/>
          </a:xfrm>
          <a:prstGeom prst="rect">
            <a:avLst/>
          </a:prstGeom>
        </p:spPr>
      </p:pic>
    </p:spTree>
    <p:extLst>
      <p:ext uri="{BB962C8B-B14F-4D97-AF65-F5344CB8AC3E}">
        <p14:creationId xmlns:p14="http://schemas.microsoft.com/office/powerpoint/2010/main" val="184188964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75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750"/>
                                        <p:tgtEl>
                                          <p:spTgt spid="41"/>
                                        </p:tgtEl>
                                      </p:cBhvr>
                                    </p:animEffect>
                                  </p:childTnLst>
                                </p:cTn>
                              </p:par>
                              <p:par>
                                <p:cTn id="11" presetID="22" presetClass="entr" presetSubtype="8" fill="hold" grpId="0" nodeType="withEffect">
                                  <p:stCondLst>
                                    <p:cond delay="30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75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500"/>
                                        <p:tgtEl>
                                          <p:spTgt spid="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10"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p:bldP spid="15" grpId="0"/>
      <p:bldP spid="37" grpId="0"/>
      <p:bldP spid="38" grpId="0"/>
      <p:bldP spid="39" grpId="0"/>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3F3AD20-5FED-4414-A951-8EFC752BDBC4}"/>
              </a:ext>
            </a:extLst>
          </p:cNvPr>
          <p:cNvSpPr/>
          <p:nvPr/>
        </p:nvSpPr>
        <p:spPr>
          <a:xfrm>
            <a:off x="473436" y="1240396"/>
            <a:ext cx="3240360" cy="201622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2222DCB9-688F-48C2-8B6C-C08EA334FC7F}"/>
              </a:ext>
            </a:extLst>
          </p:cNvPr>
          <p:cNvSpPr/>
          <p:nvPr/>
        </p:nvSpPr>
        <p:spPr>
          <a:xfrm>
            <a:off x="4613853" y="1320817"/>
            <a:ext cx="545909" cy="5038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2FE6A76E-AC31-44A0-814E-627ED7F803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990" y="1491282"/>
            <a:ext cx="3059873" cy="2303917"/>
          </a:xfrm>
          <a:prstGeom prst="rect">
            <a:avLst/>
          </a:prstGeom>
        </p:spPr>
      </p:pic>
      <p:sp>
        <p:nvSpPr>
          <p:cNvPr id="5" name="矩形 4">
            <a:extLst>
              <a:ext uri="{FF2B5EF4-FFF2-40B4-BE49-F238E27FC236}">
                <a16:creationId xmlns:a16="http://schemas.microsoft.com/office/drawing/2014/main" id="{FD8AA3CA-24FB-4CE4-810C-7F61EE334385}"/>
              </a:ext>
            </a:extLst>
          </p:cNvPr>
          <p:cNvSpPr/>
          <p:nvPr/>
        </p:nvSpPr>
        <p:spPr>
          <a:xfrm>
            <a:off x="4067944" y="1824694"/>
            <a:ext cx="545909" cy="5038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PA_淘宝店chenying0907 15">
            <a:extLst>
              <a:ext uri="{FF2B5EF4-FFF2-40B4-BE49-F238E27FC236}">
                <a16:creationId xmlns:a16="http://schemas.microsoft.com/office/drawing/2014/main" id="{722CD8CE-E9BE-42AD-A944-017FAA1578E4}"/>
              </a:ext>
            </a:extLst>
          </p:cNvPr>
          <p:cNvGrpSpPr/>
          <p:nvPr>
            <p:custDataLst>
              <p:tags r:id="rId1"/>
            </p:custDataLst>
          </p:nvPr>
        </p:nvGrpSpPr>
        <p:grpSpPr>
          <a:xfrm>
            <a:off x="5159631" y="2076632"/>
            <a:ext cx="2955425" cy="639396"/>
            <a:chOff x="1407886" y="3126049"/>
            <a:chExt cx="3940567" cy="852528"/>
          </a:xfrm>
        </p:grpSpPr>
        <p:sp>
          <p:nvSpPr>
            <p:cNvPr id="7" name="淘宝店chenying0907 16">
              <a:extLst>
                <a:ext uri="{FF2B5EF4-FFF2-40B4-BE49-F238E27FC236}">
                  <a16:creationId xmlns:a16="http://schemas.microsoft.com/office/drawing/2014/main" id="{86CADF57-DB8A-4770-B708-ACC913EEA23A}"/>
                </a:ext>
              </a:extLst>
            </p:cNvPr>
            <p:cNvSpPr/>
            <p:nvPr/>
          </p:nvSpPr>
          <p:spPr>
            <a:xfrm>
              <a:off x="1407886" y="3150431"/>
              <a:ext cx="769257" cy="769257"/>
            </a:xfrm>
            <a:prstGeom prst="rect">
              <a:avLst/>
            </a:prstGeom>
            <a:solidFill>
              <a:schemeClr val="accent2"/>
            </a:solidFill>
            <a:ln w="12700" cap="flat" cmpd="sng" algn="ctr">
              <a:noFill/>
              <a:prstDash val="solid"/>
              <a:miter lim="800000"/>
            </a:ln>
            <a:effectLst/>
          </p:spPr>
          <p:txBody>
            <a:bodyPr rtlCol="0" anchor="ctr"/>
            <a:lstStyle/>
            <a:p>
              <a:pPr algn="ctr" defTabSz="685800">
                <a:defRPr/>
              </a:pPr>
              <a:r>
                <a:rPr lang="en-US" altLang="zh-CN" sz="2000" kern="0" dirty="0">
                  <a:solidFill>
                    <a:prstClr val="white"/>
                  </a:solidFill>
                  <a:latin typeface="华文细黑" panose="02010600040101010101" pitchFamily="2" charset="-122"/>
                  <a:ea typeface="华文细黑" panose="02010600040101010101" pitchFamily="2" charset="-122"/>
                </a:rPr>
                <a:t>03</a:t>
              </a:r>
              <a:endParaRPr lang="zh-CN" altLang="en-US" sz="2000" kern="0" dirty="0">
                <a:solidFill>
                  <a:prstClr val="white"/>
                </a:solidFill>
                <a:latin typeface="华文细黑" panose="02010600040101010101" pitchFamily="2" charset="-122"/>
                <a:ea typeface="华文细黑" panose="02010600040101010101" pitchFamily="2" charset="-122"/>
              </a:endParaRPr>
            </a:p>
          </p:txBody>
        </p:sp>
        <p:sp>
          <p:nvSpPr>
            <p:cNvPr id="8" name="淘宝店chenying0907 17">
              <a:extLst>
                <a:ext uri="{FF2B5EF4-FFF2-40B4-BE49-F238E27FC236}">
                  <a16:creationId xmlns:a16="http://schemas.microsoft.com/office/drawing/2014/main" id="{5E69030D-8F66-4BD2-A01F-1B82E1074955}"/>
                </a:ext>
              </a:extLst>
            </p:cNvPr>
            <p:cNvSpPr txBox="1"/>
            <p:nvPr/>
          </p:nvSpPr>
          <p:spPr>
            <a:xfrm>
              <a:off x="2273321" y="3126049"/>
              <a:ext cx="3075132" cy="533480"/>
            </a:xfrm>
            <a:prstGeom prst="rect">
              <a:avLst/>
            </a:prstGeom>
            <a:noFill/>
          </p:spPr>
          <p:txBody>
            <a:bodyPr wrap="square" rtlCol="0">
              <a:spAutoFit/>
            </a:bodyPr>
            <a:lstStyle/>
            <a:p>
              <a:pPr lvl="0">
                <a:buNone/>
              </a:pPr>
              <a:r>
                <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淘宝店chenying0907 18">
              <a:extLst>
                <a:ext uri="{FF2B5EF4-FFF2-40B4-BE49-F238E27FC236}">
                  <a16:creationId xmlns:a16="http://schemas.microsoft.com/office/drawing/2014/main" id="{BC192F4C-72A6-47B3-90D7-9DD8A5934A47}"/>
                </a:ext>
              </a:extLst>
            </p:cNvPr>
            <p:cNvSpPr/>
            <p:nvPr/>
          </p:nvSpPr>
          <p:spPr>
            <a:xfrm>
              <a:off x="2365483" y="3629764"/>
              <a:ext cx="2192520" cy="348813"/>
            </a:xfrm>
            <a:prstGeom prst="rect">
              <a:avLst/>
            </a:prstGeom>
          </p:spPr>
          <p:txBody>
            <a:bodyPr wrap="square">
              <a:spAutoFit/>
            </a:bodyPr>
            <a:lstStyle/>
            <a:p>
              <a:pPr algn="dist" defTabSz="685800">
                <a:defRPr/>
              </a:pPr>
              <a:r>
                <a:rPr lang="en-US" altLang="zh-CN" sz="1050" kern="0" dirty="0">
                  <a:solidFill>
                    <a:srgbClr val="E7E6E6">
                      <a:lumMod val="50000"/>
                    </a:srgbClr>
                  </a:solidFill>
                  <a:latin typeface="华文细黑" panose="02010600040101010101" pitchFamily="2" charset="-122"/>
                  <a:ea typeface="华文细黑" panose="02010600040101010101" pitchFamily="2" charset="-122"/>
                  <a:cs typeface="Arial" panose="020B0604020202020204" pitchFamily="34" charset="0"/>
                </a:rPr>
                <a:t>Add your the title</a:t>
              </a:r>
            </a:p>
          </p:txBody>
        </p:sp>
      </p:grpSp>
      <p:sp>
        <p:nvSpPr>
          <p:cNvPr id="10" name="TextBox 11">
            <a:extLst>
              <a:ext uri="{FF2B5EF4-FFF2-40B4-BE49-F238E27FC236}">
                <a16:creationId xmlns:a16="http://schemas.microsoft.com/office/drawing/2014/main" id="{4F50887E-CEDA-49EC-82B1-FD5E120ED9EB}"/>
              </a:ext>
            </a:extLst>
          </p:cNvPr>
          <p:cNvSpPr txBox="1"/>
          <p:nvPr/>
        </p:nvSpPr>
        <p:spPr>
          <a:xfrm>
            <a:off x="5116393" y="2893043"/>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a:extLst>
              <a:ext uri="{FF2B5EF4-FFF2-40B4-BE49-F238E27FC236}">
                <a16:creationId xmlns:a16="http://schemas.microsoft.com/office/drawing/2014/main" id="{72FE5A87-C778-4806-9726-09DD380B7964}"/>
              </a:ext>
            </a:extLst>
          </p:cNvPr>
          <p:cNvSpPr txBox="1"/>
          <p:nvPr/>
        </p:nvSpPr>
        <p:spPr>
          <a:xfrm>
            <a:off x="6581540" y="2893043"/>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a:extLst>
              <a:ext uri="{FF2B5EF4-FFF2-40B4-BE49-F238E27FC236}">
                <a16:creationId xmlns:a16="http://schemas.microsoft.com/office/drawing/2014/main" id="{B5AFF72E-FFB6-4AEB-B61B-ACA11148F114}"/>
              </a:ext>
            </a:extLst>
          </p:cNvPr>
          <p:cNvSpPr txBox="1"/>
          <p:nvPr/>
        </p:nvSpPr>
        <p:spPr>
          <a:xfrm>
            <a:off x="5116393" y="3114230"/>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a:extLst>
              <a:ext uri="{FF2B5EF4-FFF2-40B4-BE49-F238E27FC236}">
                <a16:creationId xmlns:a16="http://schemas.microsoft.com/office/drawing/2014/main" id="{669812B0-63FA-4765-B25D-02FAB503A311}"/>
              </a:ext>
            </a:extLst>
          </p:cNvPr>
          <p:cNvSpPr txBox="1"/>
          <p:nvPr/>
        </p:nvSpPr>
        <p:spPr>
          <a:xfrm>
            <a:off x="6581540" y="3114230"/>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37126671"/>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10" presetClass="entr" presetSubtype="0" fill="hold" nodeType="withEffect">
                                  <p:stCondLst>
                                    <p:cond delay="15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p:tgtEl>
                                          <p:spTgt spid="10"/>
                                        </p:tgtEl>
                                        <p:attrNameLst>
                                          <p:attrName>ppt_x</p:attrName>
                                        </p:attrNameLst>
                                      </p:cBhvr>
                                      <p:tavLst>
                                        <p:tav tm="0">
                                          <p:val>
                                            <p:strVal val="#ppt_x-#ppt_w*1.125000"/>
                                          </p:val>
                                        </p:tav>
                                        <p:tav tm="100000">
                                          <p:val>
                                            <p:strVal val="#ppt_x"/>
                                          </p:val>
                                        </p:tav>
                                      </p:tavLst>
                                    </p:anim>
                                    <p:animEffect transition="in" filter="wipe(right)">
                                      <p:cBhvr>
                                        <p:cTn id="34" dur="500"/>
                                        <p:tgtEl>
                                          <p:spTgt spid="10"/>
                                        </p:tgtEl>
                                      </p:cBhvr>
                                    </p:animEffect>
                                  </p:childTnLst>
                                </p:cTn>
                              </p:par>
                            </p:childTnLst>
                          </p:cTn>
                        </p:par>
                        <p:par>
                          <p:cTn id="35" fill="hold">
                            <p:stCondLst>
                              <p:cond delay="2500"/>
                            </p:stCondLst>
                            <p:childTnLst>
                              <p:par>
                                <p:cTn id="36" presetID="1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p:tgtEl>
                                          <p:spTgt spid="11"/>
                                        </p:tgtEl>
                                        <p:attrNameLst>
                                          <p:attrName>ppt_x</p:attrName>
                                        </p:attrNameLst>
                                      </p:cBhvr>
                                      <p:tavLst>
                                        <p:tav tm="0">
                                          <p:val>
                                            <p:strVal val="#ppt_x-#ppt_w*1.125000"/>
                                          </p:val>
                                        </p:tav>
                                        <p:tav tm="100000">
                                          <p:val>
                                            <p:strVal val="#ppt_x"/>
                                          </p:val>
                                        </p:tav>
                                      </p:tavLst>
                                    </p:anim>
                                    <p:animEffect transition="in" filter="wipe(right)">
                                      <p:cBhvr>
                                        <p:cTn id="39" dur="500"/>
                                        <p:tgtEl>
                                          <p:spTgt spid="11"/>
                                        </p:tgtEl>
                                      </p:cBhvr>
                                    </p:animEffect>
                                  </p:childTnLst>
                                </p:cTn>
                              </p:par>
                            </p:childTnLst>
                          </p:cTn>
                        </p:par>
                        <p:par>
                          <p:cTn id="40" fill="hold">
                            <p:stCondLst>
                              <p:cond delay="3000"/>
                            </p:stCondLst>
                            <p:childTnLst>
                              <p:par>
                                <p:cTn id="41" presetID="1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p:tgtEl>
                                          <p:spTgt spid="12"/>
                                        </p:tgtEl>
                                        <p:attrNameLst>
                                          <p:attrName>ppt_x</p:attrName>
                                        </p:attrNameLst>
                                      </p:cBhvr>
                                      <p:tavLst>
                                        <p:tav tm="0">
                                          <p:val>
                                            <p:strVal val="#ppt_x-#ppt_w*1.125000"/>
                                          </p:val>
                                        </p:tav>
                                        <p:tav tm="100000">
                                          <p:val>
                                            <p:strVal val="#ppt_x"/>
                                          </p:val>
                                        </p:tav>
                                      </p:tavLst>
                                    </p:anim>
                                    <p:animEffect transition="in" filter="wipe(right)">
                                      <p:cBhvr>
                                        <p:cTn id="44" dur="500"/>
                                        <p:tgtEl>
                                          <p:spTgt spid="12"/>
                                        </p:tgtEl>
                                      </p:cBhvr>
                                    </p:animEffect>
                                  </p:childTnLst>
                                </p:cTn>
                              </p:par>
                            </p:childTnLst>
                          </p:cTn>
                        </p:par>
                        <p:par>
                          <p:cTn id="45" fill="hold">
                            <p:stCondLst>
                              <p:cond delay="3500"/>
                            </p:stCondLst>
                            <p:childTnLst>
                              <p:par>
                                <p:cTn id="46" presetID="1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right)">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10"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p:cNvSpPr>
            <a:spLocks noChangeArrowheads="1"/>
          </p:cNvSpPr>
          <p:nvPr/>
        </p:nvSpPr>
        <p:spPr bwMode="auto">
          <a:xfrm>
            <a:off x="1049675" y="1114719"/>
            <a:ext cx="1362470" cy="931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66" tIns="32233" rIns="64466" bIns="3223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 name="Line 21"/>
          <p:cNvSpPr>
            <a:spLocks noChangeShapeType="1"/>
          </p:cNvSpPr>
          <p:nvPr/>
        </p:nvSpPr>
        <p:spPr bwMode="auto">
          <a:xfrm flipV="1">
            <a:off x="958536" y="1627760"/>
            <a:ext cx="0" cy="803770"/>
          </a:xfrm>
          <a:prstGeom prst="line">
            <a:avLst/>
          </a:prstGeom>
          <a:noFill/>
          <a:ln w="12700" cmpd="sng">
            <a:solidFill>
              <a:srgbClr val="7F7F7F"/>
            </a:solidFill>
            <a:round/>
            <a:tailEnd type="triangle" w="med" len="med"/>
          </a:ln>
          <a:extLst>
            <a:ext uri="{909E8E84-426E-40DD-AFC4-6F175D3DCCD1}">
              <a14:hiddenFill xmlns:a14="http://schemas.microsoft.com/office/drawing/2010/main">
                <a:noFill/>
              </a14:hiddenFill>
            </a:ext>
          </a:extLst>
        </p:spPr>
        <p:txBody>
          <a:bodyPr lIns="64466" tIns="32233" rIns="64466" bIns="32233"/>
          <a:lstStyle/>
          <a:p>
            <a:endParaRPr lang="zh-CN" altLang="en-US" sz="1799"/>
          </a:p>
        </p:txBody>
      </p:sp>
      <p:sp>
        <p:nvSpPr>
          <p:cNvPr id="4" name="Line 23"/>
          <p:cNvSpPr>
            <a:spLocks noChangeShapeType="1"/>
          </p:cNvSpPr>
          <p:nvPr/>
        </p:nvSpPr>
        <p:spPr bwMode="auto">
          <a:xfrm flipV="1">
            <a:off x="2994072" y="1598283"/>
            <a:ext cx="0" cy="803770"/>
          </a:xfrm>
          <a:prstGeom prst="line">
            <a:avLst/>
          </a:prstGeom>
          <a:noFill/>
          <a:ln w="12700" cmpd="sng">
            <a:solidFill>
              <a:srgbClr val="808080"/>
            </a:solidFill>
            <a:round/>
            <a:tailEnd type="triangle" w="med" len="med"/>
          </a:ln>
          <a:extLst>
            <a:ext uri="{909E8E84-426E-40DD-AFC4-6F175D3DCCD1}">
              <a14:hiddenFill xmlns:a14="http://schemas.microsoft.com/office/drawing/2010/main">
                <a:noFill/>
              </a14:hiddenFill>
            </a:ext>
          </a:extLst>
        </p:spPr>
        <p:txBody>
          <a:bodyPr lIns="64466" tIns="32233" rIns="64466" bIns="32233"/>
          <a:lstStyle/>
          <a:p>
            <a:endParaRPr lang="zh-CN" altLang="en-US" sz="1799"/>
          </a:p>
        </p:txBody>
      </p:sp>
      <p:sp>
        <p:nvSpPr>
          <p:cNvPr id="5" name="Line 25"/>
          <p:cNvSpPr>
            <a:spLocks noChangeShapeType="1"/>
          </p:cNvSpPr>
          <p:nvPr/>
        </p:nvSpPr>
        <p:spPr bwMode="auto">
          <a:xfrm flipV="1">
            <a:off x="4598540" y="1639097"/>
            <a:ext cx="0" cy="803770"/>
          </a:xfrm>
          <a:prstGeom prst="line">
            <a:avLst/>
          </a:prstGeom>
          <a:noFill/>
          <a:ln w="12700" cmpd="sng">
            <a:solidFill>
              <a:srgbClr val="808080"/>
            </a:solidFill>
            <a:round/>
            <a:tailEnd type="triangle" w="med" len="med"/>
          </a:ln>
          <a:extLst>
            <a:ext uri="{909E8E84-426E-40DD-AFC4-6F175D3DCCD1}">
              <a14:hiddenFill xmlns:a14="http://schemas.microsoft.com/office/drawing/2010/main">
                <a:noFill/>
              </a14:hiddenFill>
            </a:ext>
          </a:extLst>
        </p:spPr>
        <p:txBody>
          <a:bodyPr lIns="64466" tIns="32233" rIns="64466" bIns="32233"/>
          <a:lstStyle/>
          <a:p>
            <a:endParaRPr lang="zh-CN" altLang="en-US" sz="1799"/>
          </a:p>
        </p:txBody>
      </p:sp>
      <p:sp>
        <p:nvSpPr>
          <p:cNvPr id="6" name="Line 27"/>
          <p:cNvSpPr>
            <a:spLocks noChangeShapeType="1"/>
          </p:cNvSpPr>
          <p:nvPr/>
        </p:nvSpPr>
        <p:spPr bwMode="auto">
          <a:xfrm flipV="1">
            <a:off x="2154330" y="3171816"/>
            <a:ext cx="0" cy="833246"/>
          </a:xfrm>
          <a:prstGeom prst="line">
            <a:avLst/>
          </a:prstGeom>
          <a:noFill/>
          <a:ln w="12700" cmpd="sng">
            <a:solidFill>
              <a:srgbClr val="808080"/>
            </a:solidFill>
            <a:round/>
            <a:headEnd type="triangle" w="med" len="med"/>
          </a:ln>
          <a:extLst>
            <a:ext uri="{909E8E84-426E-40DD-AFC4-6F175D3DCCD1}">
              <a14:hiddenFill xmlns:a14="http://schemas.microsoft.com/office/drawing/2010/main">
                <a:noFill/>
              </a14:hiddenFill>
            </a:ext>
          </a:extLst>
        </p:spPr>
        <p:txBody>
          <a:bodyPr lIns="64466" tIns="32233" rIns="64466" bIns="32233"/>
          <a:lstStyle/>
          <a:p>
            <a:endParaRPr lang="zh-CN" altLang="en-US" sz="1799"/>
          </a:p>
        </p:txBody>
      </p:sp>
      <p:sp>
        <p:nvSpPr>
          <p:cNvPr id="7" name="Line 29"/>
          <p:cNvSpPr>
            <a:spLocks noChangeShapeType="1"/>
          </p:cNvSpPr>
          <p:nvPr/>
        </p:nvSpPr>
        <p:spPr bwMode="auto">
          <a:xfrm flipV="1">
            <a:off x="3769994" y="3085655"/>
            <a:ext cx="0" cy="901265"/>
          </a:xfrm>
          <a:prstGeom prst="line">
            <a:avLst/>
          </a:prstGeom>
          <a:noFill/>
          <a:ln w="12700" cmpd="sng">
            <a:solidFill>
              <a:srgbClr val="808080"/>
            </a:solidFill>
            <a:round/>
            <a:headEnd type="triangle" w="med" len="med"/>
          </a:ln>
          <a:extLst>
            <a:ext uri="{909E8E84-426E-40DD-AFC4-6F175D3DCCD1}">
              <a14:hiddenFill xmlns:a14="http://schemas.microsoft.com/office/drawing/2010/main">
                <a:noFill/>
              </a14:hiddenFill>
            </a:ext>
          </a:extLst>
        </p:spPr>
        <p:txBody>
          <a:bodyPr lIns="64466" tIns="32233" rIns="64466" bIns="32233"/>
          <a:lstStyle/>
          <a:p>
            <a:endParaRPr lang="zh-CN" altLang="en-US" sz="1799"/>
          </a:p>
        </p:txBody>
      </p:sp>
      <p:sp>
        <p:nvSpPr>
          <p:cNvPr id="8" name="Line 31"/>
          <p:cNvSpPr>
            <a:spLocks noChangeShapeType="1"/>
          </p:cNvSpPr>
          <p:nvPr/>
        </p:nvSpPr>
        <p:spPr bwMode="auto">
          <a:xfrm flipV="1">
            <a:off x="5579359" y="3093591"/>
            <a:ext cx="0" cy="825308"/>
          </a:xfrm>
          <a:prstGeom prst="line">
            <a:avLst/>
          </a:prstGeom>
          <a:noFill/>
          <a:ln w="12700" cmpd="sng">
            <a:solidFill>
              <a:srgbClr val="808080"/>
            </a:solidFill>
            <a:round/>
            <a:headEnd type="triangle" w="med" len="med"/>
          </a:ln>
          <a:extLst>
            <a:ext uri="{909E8E84-426E-40DD-AFC4-6F175D3DCCD1}">
              <a14:hiddenFill xmlns:a14="http://schemas.microsoft.com/office/drawing/2010/main">
                <a:noFill/>
              </a14:hiddenFill>
            </a:ext>
          </a:extLst>
        </p:spPr>
        <p:txBody>
          <a:bodyPr lIns="64466" tIns="32233" rIns="64466" bIns="32233"/>
          <a:lstStyle/>
          <a:p>
            <a:endParaRPr lang="zh-CN" altLang="en-US" sz="1799"/>
          </a:p>
        </p:txBody>
      </p:sp>
      <p:sp>
        <p:nvSpPr>
          <p:cNvPr id="9" name="Freeform 39"/>
          <p:cNvSpPr/>
          <p:nvPr/>
        </p:nvSpPr>
        <p:spPr bwMode="auto">
          <a:xfrm>
            <a:off x="1863220" y="3536854"/>
            <a:ext cx="16796" cy="1134"/>
          </a:xfrm>
          <a:custGeom>
            <a:avLst/>
            <a:gdLst>
              <a:gd name="T0" fmla="*/ 12 w 12"/>
              <a:gd name="T1" fmla="*/ 0 h 1587"/>
              <a:gd name="T2" fmla="*/ 0 w 12"/>
              <a:gd name="T3" fmla="*/ 0 h 1587"/>
              <a:gd name="T4" fmla="*/ 12 w 12"/>
              <a:gd name="T5" fmla="*/ 0 h 1587"/>
              <a:gd name="T6" fmla="*/ 0 w 12"/>
              <a:gd name="T7" fmla="*/ 0 h 1587"/>
              <a:gd name="T8" fmla="*/ 12 w 12"/>
              <a:gd name="T9" fmla="*/ 1587 h 1587"/>
            </a:gdLst>
            <a:ahLst/>
            <a:cxnLst>
              <a:cxn ang="0">
                <a:pos x="T0" y="T1"/>
              </a:cxn>
              <a:cxn ang="0">
                <a:pos x="T2" y="T3"/>
              </a:cxn>
              <a:cxn ang="0">
                <a:pos x="T4" y="T5"/>
              </a:cxn>
            </a:cxnLst>
            <a:rect l="T6" t="T7" r="T8" b="T9"/>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14:hiddenLine>
            </a:ext>
          </a:extLst>
        </p:spPr>
        <p:txBody>
          <a:bodyPr lIns="64466" tIns="32233" rIns="64466" bIns="32233"/>
          <a:lstStyle/>
          <a:p>
            <a:endParaRPr lang="zh-CN" altLang="en-US" sz="1799"/>
          </a:p>
        </p:txBody>
      </p:sp>
      <p:sp>
        <p:nvSpPr>
          <p:cNvPr id="10" name="Rectangle 20"/>
          <p:cNvSpPr>
            <a:spLocks noChangeArrowheads="1"/>
          </p:cNvSpPr>
          <p:nvPr/>
        </p:nvSpPr>
        <p:spPr bwMode="auto">
          <a:xfrm>
            <a:off x="4708705" y="1114719"/>
            <a:ext cx="1401130" cy="931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66" tIns="32233" rIns="64466" bIns="3223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ectangle 20"/>
          <p:cNvSpPr>
            <a:spLocks noChangeArrowheads="1"/>
          </p:cNvSpPr>
          <p:nvPr/>
        </p:nvSpPr>
        <p:spPr bwMode="auto">
          <a:xfrm>
            <a:off x="3097520" y="1114720"/>
            <a:ext cx="1338428" cy="931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66" tIns="32233" rIns="64466" bIns="3223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Rectangle 20"/>
          <p:cNvSpPr>
            <a:spLocks noChangeArrowheads="1"/>
          </p:cNvSpPr>
          <p:nvPr/>
        </p:nvSpPr>
        <p:spPr bwMode="auto">
          <a:xfrm>
            <a:off x="6633393" y="1114719"/>
            <a:ext cx="1394375" cy="931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66" tIns="32233" rIns="64466" bIns="3223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Rectangle 20"/>
          <p:cNvSpPr>
            <a:spLocks noChangeArrowheads="1"/>
          </p:cNvSpPr>
          <p:nvPr/>
        </p:nvSpPr>
        <p:spPr bwMode="auto">
          <a:xfrm>
            <a:off x="675218" y="3616269"/>
            <a:ext cx="1412949" cy="931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66" tIns="32233" rIns="64466" bIns="3223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Rectangle 20"/>
          <p:cNvSpPr>
            <a:spLocks noChangeArrowheads="1"/>
          </p:cNvSpPr>
          <p:nvPr/>
        </p:nvSpPr>
        <p:spPr bwMode="auto">
          <a:xfrm>
            <a:off x="4139026" y="3576542"/>
            <a:ext cx="1395146" cy="931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66" tIns="32233" rIns="64466" bIns="3223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Rectangle 20"/>
          <p:cNvSpPr>
            <a:spLocks noChangeArrowheads="1"/>
          </p:cNvSpPr>
          <p:nvPr/>
        </p:nvSpPr>
        <p:spPr bwMode="auto">
          <a:xfrm>
            <a:off x="2323656" y="3590892"/>
            <a:ext cx="1413005" cy="931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66" tIns="32233" rIns="64466" bIns="3223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Rectangle 20"/>
          <p:cNvSpPr>
            <a:spLocks noChangeArrowheads="1"/>
          </p:cNvSpPr>
          <p:nvPr/>
        </p:nvSpPr>
        <p:spPr bwMode="auto">
          <a:xfrm>
            <a:off x="6083899" y="3590892"/>
            <a:ext cx="1386893" cy="931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66" tIns="32233" rIns="64466" bIns="3223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199"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Line 31"/>
          <p:cNvSpPr>
            <a:spLocks noChangeShapeType="1"/>
          </p:cNvSpPr>
          <p:nvPr/>
        </p:nvSpPr>
        <p:spPr bwMode="auto">
          <a:xfrm flipV="1">
            <a:off x="7565630" y="3160477"/>
            <a:ext cx="0" cy="826443"/>
          </a:xfrm>
          <a:prstGeom prst="line">
            <a:avLst/>
          </a:prstGeom>
          <a:noFill/>
          <a:ln w="12700" cmpd="sng">
            <a:solidFill>
              <a:srgbClr val="808080"/>
            </a:solidFill>
            <a:round/>
            <a:headEnd type="triangle" w="med" len="med"/>
          </a:ln>
          <a:extLst>
            <a:ext uri="{909E8E84-426E-40DD-AFC4-6F175D3DCCD1}">
              <a14:hiddenFill xmlns:a14="http://schemas.microsoft.com/office/drawing/2010/main">
                <a:noFill/>
              </a14:hiddenFill>
            </a:ext>
          </a:extLst>
        </p:spPr>
        <p:txBody>
          <a:bodyPr lIns="64466" tIns="32233" rIns="64466" bIns="32233"/>
          <a:lstStyle/>
          <a:p>
            <a:endParaRPr lang="zh-CN" altLang="en-US" sz="1799"/>
          </a:p>
        </p:txBody>
      </p:sp>
      <p:sp>
        <p:nvSpPr>
          <p:cNvPr id="18" name="Line 25"/>
          <p:cNvSpPr>
            <a:spLocks noChangeShapeType="1"/>
          </p:cNvSpPr>
          <p:nvPr/>
        </p:nvSpPr>
        <p:spPr bwMode="auto">
          <a:xfrm flipV="1">
            <a:off x="6560178" y="1639097"/>
            <a:ext cx="0" cy="803770"/>
          </a:xfrm>
          <a:prstGeom prst="line">
            <a:avLst/>
          </a:prstGeom>
          <a:noFill/>
          <a:ln w="12700" cmpd="sng">
            <a:solidFill>
              <a:srgbClr val="808080"/>
            </a:solidFill>
            <a:round/>
            <a:tailEnd type="triangle" w="med" len="med"/>
          </a:ln>
          <a:extLst>
            <a:ext uri="{909E8E84-426E-40DD-AFC4-6F175D3DCCD1}">
              <a14:hiddenFill xmlns:a14="http://schemas.microsoft.com/office/drawing/2010/main">
                <a:noFill/>
              </a14:hiddenFill>
            </a:ext>
          </a:extLst>
        </p:spPr>
        <p:txBody>
          <a:bodyPr lIns="64466" tIns="32233" rIns="64466" bIns="32233"/>
          <a:lstStyle/>
          <a:p>
            <a:endParaRPr lang="zh-CN" altLang="en-US" sz="1799"/>
          </a:p>
        </p:txBody>
      </p:sp>
      <p:grpSp>
        <p:nvGrpSpPr>
          <p:cNvPr id="19" name="组合 24"/>
          <p:cNvGrpSpPr/>
          <p:nvPr/>
        </p:nvGrpSpPr>
        <p:grpSpPr bwMode="auto">
          <a:xfrm>
            <a:off x="549872" y="2310226"/>
            <a:ext cx="8017859" cy="940943"/>
            <a:chOff x="0" y="0"/>
            <a:chExt cx="11367328" cy="1316921"/>
          </a:xfrm>
        </p:grpSpPr>
        <p:sp>
          <p:nvSpPr>
            <p:cNvPr id="20" name="Freeform 2"/>
            <p:cNvSpPr/>
            <p:nvPr/>
          </p:nvSpPr>
          <p:spPr bwMode="auto">
            <a:xfrm flipH="1">
              <a:off x="5517204" y="915858"/>
              <a:ext cx="831648" cy="222978"/>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21" name="Freeform 3"/>
            <p:cNvSpPr/>
            <p:nvPr/>
          </p:nvSpPr>
          <p:spPr bwMode="auto">
            <a:xfrm>
              <a:off x="0" y="974221"/>
              <a:ext cx="934099" cy="342700"/>
            </a:xfrm>
            <a:custGeom>
              <a:avLst/>
              <a:gdLst>
                <a:gd name="T0" fmla="*/ 2331 w 2331"/>
                <a:gd name="T1" fmla="*/ 688 h 688"/>
                <a:gd name="T2" fmla="*/ 104 w 2331"/>
                <a:gd name="T3" fmla="*/ 138 h 688"/>
                <a:gd name="T4" fmla="*/ 2086 w 2331"/>
                <a:gd name="T5" fmla="*/ 0 h 688"/>
                <a:gd name="T6" fmla="*/ 2331 w 2331"/>
                <a:gd name="T7" fmla="*/ 688 h 688"/>
              </a:gdLst>
              <a:ahLst/>
              <a:cxnLst>
                <a:cxn ang="0">
                  <a:pos x="T0" y="T1"/>
                </a:cxn>
                <a:cxn ang="0">
                  <a:pos x="T2" y="T3"/>
                </a:cxn>
                <a:cxn ang="0">
                  <a:pos x="T4" y="T5"/>
                </a:cxn>
                <a:cxn ang="0">
                  <a:pos x="T6" y="T7"/>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0875F8">
                    <a:alpha val="0"/>
                  </a:srgbClr>
                </a:gs>
                <a:gs pos="100000">
                  <a:srgbClr val="044087">
                    <a:alpha val="50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22" name="Freeform 4"/>
            <p:cNvSpPr/>
            <p:nvPr/>
          </p:nvSpPr>
          <p:spPr bwMode="auto">
            <a:xfrm flipH="1">
              <a:off x="6740570" y="838040"/>
              <a:ext cx="819595" cy="366643"/>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23" name="Freeform 5"/>
            <p:cNvSpPr/>
            <p:nvPr/>
          </p:nvSpPr>
          <p:spPr bwMode="auto">
            <a:xfrm flipH="1">
              <a:off x="8084465" y="868218"/>
              <a:ext cx="795491" cy="342698"/>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24" name="Freeform 6"/>
            <p:cNvSpPr/>
            <p:nvPr/>
          </p:nvSpPr>
          <p:spPr bwMode="auto">
            <a:xfrm>
              <a:off x="1446346" y="841033"/>
              <a:ext cx="795491" cy="342698"/>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25" name="Freeform 7"/>
            <p:cNvSpPr/>
            <p:nvPr/>
          </p:nvSpPr>
          <p:spPr bwMode="auto">
            <a:xfrm>
              <a:off x="2675739" y="915858"/>
              <a:ext cx="840688" cy="222978"/>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26" name="Freeform 8"/>
            <p:cNvSpPr/>
            <p:nvPr/>
          </p:nvSpPr>
          <p:spPr bwMode="auto">
            <a:xfrm>
              <a:off x="937112" y="0"/>
              <a:ext cx="1062160" cy="1312432"/>
            </a:xfrm>
            <a:custGeom>
              <a:avLst/>
              <a:gdLst>
                <a:gd name="T0" fmla="*/ 0 w 1006"/>
                <a:gd name="T1" fmla="*/ 0 h 1251"/>
                <a:gd name="T2" fmla="*/ 0 w 1006"/>
                <a:gd name="T3" fmla="*/ 1251 h 1251"/>
                <a:gd name="T4" fmla="*/ 1006 w 1006"/>
                <a:gd name="T5" fmla="*/ 1154 h 1251"/>
                <a:gd name="T6" fmla="*/ 1006 w 1006"/>
                <a:gd name="T7" fmla="*/ 81 h 1251"/>
                <a:gd name="T8" fmla="*/ 0 w 1006"/>
                <a:gd name="T9" fmla="*/ 0 h 1251"/>
                <a:gd name="T10" fmla="*/ 0 w 1006"/>
                <a:gd name="T11" fmla="*/ 0 h 1251"/>
                <a:gd name="T12" fmla="*/ 1006 w 1006"/>
                <a:gd name="T13" fmla="*/ 1251 h 1251"/>
              </a:gdLst>
              <a:ahLst/>
              <a:cxnLst>
                <a:cxn ang="0">
                  <a:pos x="T0" y="T1"/>
                </a:cxn>
                <a:cxn ang="0">
                  <a:pos x="T2" y="T3"/>
                </a:cxn>
                <a:cxn ang="0">
                  <a:pos x="T4" y="T5"/>
                </a:cxn>
                <a:cxn ang="0">
                  <a:pos x="T6" y="T7"/>
                </a:cxn>
                <a:cxn ang="0">
                  <a:pos x="T8" y="T9"/>
                </a:cxn>
              </a:cxnLst>
              <a:rect l="T10" t="T11" r="T12" b="T13"/>
              <a:pathLst>
                <a:path w="1006" h="1251">
                  <a:moveTo>
                    <a:pt x="0" y="0"/>
                  </a:moveTo>
                  <a:lnTo>
                    <a:pt x="0" y="1251"/>
                  </a:lnTo>
                  <a:lnTo>
                    <a:pt x="1006" y="1154"/>
                  </a:lnTo>
                  <a:lnTo>
                    <a:pt x="1006" y="81"/>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27" name="Freeform 9"/>
            <p:cNvSpPr/>
            <p:nvPr/>
          </p:nvSpPr>
          <p:spPr bwMode="auto">
            <a:xfrm>
              <a:off x="578538" y="0"/>
              <a:ext cx="358573" cy="1312432"/>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28" name="Freeform 10"/>
            <p:cNvSpPr/>
            <p:nvPr/>
          </p:nvSpPr>
          <p:spPr bwMode="auto">
            <a:xfrm>
              <a:off x="2255394" y="91286"/>
              <a:ext cx="1027507" cy="1120880"/>
            </a:xfrm>
            <a:custGeom>
              <a:avLst/>
              <a:gdLst>
                <a:gd name="T0" fmla="*/ 0 w 973"/>
                <a:gd name="T1" fmla="*/ 0 h 1069"/>
                <a:gd name="T2" fmla="*/ 0 w 973"/>
                <a:gd name="T3" fmla="*/ 1069 h 1069"/>
                <a:gd name="T4" fmla="*/ 973 w 973"/>
                <a:gd name="T5" fmla="*/ 1051 h 1069"/>
                <a:gd name="T6" fmla="*/ 973 w 973"/>
                <a:gd name="T7" fmla="*/ 36 h 1069"/>
                <a:gd name="T8" fmla="*/ 0 w 973"/>
                <a:gd name="T9" fmla="*/ 0 h 1069"/>
                <a:gd name="T10" fmla="*/ 0 w 973"/>
                <a:gd name="T11" fmla="*/ 0 h 1069"/>
                <a:gd name="T12" fmla="*/ 973 w 973"/>
                <a:gd name="T13" fmla="*/ 1069 h 1069"/>
              </a:gdLst>
              <a:ahLst/>
              <a:cxnLst>
                <a:cxn ang="0">
                  <a:pos x="T0" y="T1"/>
                </a:cxn>
                <a:cxn ang="0">
                  <a:pos x="T2" y="T3"/>
                </a:cxn>
                <a:cxn ang="0">
                  <a:pos x="T4" y="T5"/>
                </a:cxn>
                <a:cxn ang="0">
                  <a:pos x="T6" y="T7"/>
                </a:cxn>
                <a:cxn ang="0">
                  <a:pos x="T8" y="T9"/>
                </a:cxn>
              </a:cxnLst>
              <a:rect l="T10" t="T11" r="T12" b="T13"/>
              <a:pathLst>
                <a:path w="973" h="1069">
                  <a:moveTo>
                    <a:pt x="0" y="0"/>
                  </a:moveTo>
                  <a:lnTo>
                    <a:pt x="0" y="1069"/>
                  </a:lnTo>
                  <a:lnTo>
                    <a:pt x="973" y="1051"/>
                  </a:lnTo>
                  <a:lnTo>
                    <a:pt x="973" y="36"/>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29" name="Freeform 11"/>
            <p:cNvSpPr/>
            <p:nvPr/>
          </p:nvSpPr>
          <p:spPr bwMode="auto">
            <a:xfrm>
              <a:off x="2056523" y="77818"/>
              <a:ext cx="207912" cy="1120880"/>
            </a:xfrm>
            <a:custGeom>
              <a:avLst/>
              <a:gdLst>
                <a:gd name="T0" fmla="*/ 0 w 197"/>
                <a:gd name="T1" fmla="*/ 123 h 1069"/>
                <a:gd name="T2" fmla="*/ 0 w 197"/>
                <a:gd name="T3" fmla="*/ 947 h 1069"/>
                <a:gd name="T4" fmla="*/ 197 w 197"/>
                <a:gd name="T5" fmla="*/ 1069 h 1069"/>
                <a:gd name="T6" fmla="*/ 197 w 197"/>
                <a:gd name="T7" fmla="*/ 0 h 1069"/>
                <a:gd name="T8" fmla="*/ 0 w 197"/>
                <a:gd name="T9" fmla="*/ 123 h 1069"/>
                <a:gd name="T10" fmla="*/ 0 w 197"/>
                <a:gd name="T11" fmla="*/ 0 h 1069"/>
                <a:gd name="T12" fmla="*/ 197 w 197"/>
                <a:gd name="T13" fmla="*/ 1069 h 1069"/>
              </a:gdLst>
              <a:ahLst/>
              <a:cxnLst>
                <a:cxn ang="0">
                  <a:pos x="T0" y="T1"/>
                </a:cxn>
                <a:cxn ang="0">
                  <a:pos x="T2" y="T3"/>
                </a:cxn>
                <a:cxn ang="0">
                  <a:pos x="T4" y="T5"/>
                </a:cxn>
                <a:cxn ang="0">
                  <a:pos x="T6" y="T7"/>
                </a:cxn>
                <a:cxn ang="0">
                  <a:pos x="T8" y="T9"/>
                </a:cxn>
              </a:cxnLst>
              <a:rect l="T10" t="T11" r="T12" b="T13"/>
              <a:pathLst>
                <a:path w="197" h="1069">
                  <a:moveTo>
                    <a:pt x="0" y="123"/>
                  </a:moveTo>
                  <a:lnTo>
                    <a:pt x="0" y="947"/>
                  </a:lnTo>
                  <a:lnTo>
                    <a:pt x="197" y="1069"/>
                  </a:lnTo>
                  <a:lnTo>
                    <a:pt x="197" y="0"/>
                  </a:lnTo>
                  <a:lnTo>
                    <a:pt x="0" y="123"/>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30" name="Freeform 12"/>
            <p:cNvSpPr/>
            <p:nvPr/>
          </p:nvSpPr>
          <p:spPr bwMode="auto">
            <a:xfrm>
              <a:off x="3484788" y="128698"/>
              <a:ext cx="964230" cy="1019117"/>
            </a:xfrm>
            <a:custGeom>
              <a:avLst/>
              <a:gdLst>
                <a:gd name="T0" fmla="*/ 913 w 913"/>
                <a:gd name="T1" fmla="*/ 958 h 972"/>
                <a:gd name="T2" fmla="*/ 0 w 913"/>
                <a:gd name="T3" fmla="*/ 972 h 972"/>
                <a:gd name="T4" fmla="*/ 0 w 913"/>
                <a:gd name="T5" fmla="*/ 0 h 972"/>
                <a:gd name="T6" fmla="*/ 913 w 913"/>
                <a:gd name="T7" fmla="*/ 6 h 972"/>
                <a:gd name="T8" fmla="*/ 913 w 913"/>
                <a:gd name="T9" fmla="*/ 958 h 972"/>
                <a:gd name="T10" fmla="*/ 0 w 913"/>
                <a:gd name="T11" fmla="*/ 0 h 972"/>
                <a:gd name="T12" fmla="*/ 913 w 913"/>
                <a:gd name="T13" fmla="*/ 972 h 972"/>
              </a:gdLst>
              <a:ahLst/>
              <a:cxnLst>
                <a:cxn ang="0">
                  <a:pos x="T0" y="T1"/>
                </a:cxn>
                <a:cxn ang="0">
                  <a:pos x="T2" y="T3"/>
                </a:cxn>
                <a:cxn ang="0">
                  <a:pos x="T4" y="T5"/>
                </a:cxn>
                <a:cxn ang="0">
                  <a:pos x="T6" y="T7"/>
                </a:cxn>
                <a:cxn ang="0">
                  <a:pos x="T8" y="T9"/>
                </a:cxn>
              </a:cxnLst>
              <a:rect l="T10" t="T11" r="T12" b="T13"/>
              <a:pathLst>
                <a:path w="913" h="972">
                  <a:moveTo>
                    <a:pt x="913" y="958"/>
                  </a:moveTo>
                  <a:lnTo>
                    <a:pt x="0" y="972"/>
                  </a:lnTo>
                  <a:lnTo>
                    <a:pt x="0" y="0"/>
                  </a:lnTo>
                  <a:lnTo>
                    <a:pt x="913" y="6"/>
                  </a:lnTo>
                  <a:lnTo>
                    <a:pt x="913" y="958"/>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31" name="Freeform 13"/>
            <p:cNvSpPr/>
            <p:nvPr/>
          </p:nvSpPr>
          <p:spPr bwMode="auto">
            <a:xfrm>
              <a:off x="3412471" y="128698"/>
              <a:ext cx="72317" cy="1019117"/>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32" name="Freeform 14"/>
            <p:cNvSpPr>
              <a:spLocks noChangeArrowheads="1"/>
            </p:cNvSpPr>
            <p:nvPr/>
          </p:nvSpPr>
          <p:spPr bwMode="auto">
            <a:xfrm flipH="1">
              <a:off x="9946595" y="77817"/>
              <a:ext cx="1062160" cy="1239104"/>
            </a:xfrm>
            <a:custGeom>
              <a:avLst/>
              <a:gdLst>
                <a:gd name="T0" fmla="*/ 0 w 1006"/>
                <a:gd name="T1" fmla="*/ 0 h 1251"/>
                <a:gd name="T2" fmla="*/ 0 w 1006"/>
                <a:gd name="T3" fmla="*/ 1239104 h 1251"/>
                <a:gd name="T4" fmla="*/ 1062160 w 1006"/>
                <a:gd name="T5" fmla="*/ 1143026 h 1251"/>
                <a:gd name="T6" fmla="*/ 1062160 w 1006"/>
                <a:gd name="T7" fmla="*/ 80230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799">
                  <a:solidFill>
                    <a:srgbClr val="000000"/>
                  </a:solidFill>
                  <a:latin typeface="隶书" panose="02010509060101010101" pitchFamily="49" charset="-122"/>
                  <a:ea typeface="隶书" panose="02010509060101010101" pitchFamily="49" charset="-122"/>
                </a:rPr>
                <a:t>`</a:t>
              </a:r>
              <a:endParaRPr lang="zh-CN" altLang="en-US" sz="1799">
                <a:solidFill>
                  <a:srgbClr val="000000"/>
                </a:solidFill>
                <a:latin typeface="隶书" panose="02010509060101010101" pitchFamily="49" charset="-122"/>
                <a:ea typeface="隶书" panose="02010509060101010101" pitchFamily="49" charset="-122"/>
              </a:endParaRPr>
            </a:p>
          </p:txBody>
        </p:sp>
        <p:sp>
          <p:nvSpPr>
            <p:cNvPr id="33" name="Freeform 15"/>
            <p:cNvSpPr/>
            <p:nvPr/>
          </p:nvSpPr>
          <p:spPr bwMode="auto">
            <a:xfrm flipH="1">
              <a:off x="11008756" y="77817"/>
              <a:ext cx="358572" cy="1239104"/>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34" name="Freeform 16"/>
            <p:cNvSpPr/>
            <p:nvPr/>
          </p:nvSpPr>
          <p:spPr bwMode="auto">
            <a:xfrm flipH="1">
              <a:off x="5740182" y="128698"/>
              <a:ext cx="1012442" cy="1069998"/>
            </a:xfrm>
            <a:custGeom>
              <a:avLst/>
              <a:gdLst>
                <a:gd name="T0" fmla="*/ 0 w 973"/>
                <a:gd name="T1" fmla="*/ 0 h 1069"/>
                <a:gd name="T2" fmla="*/ 0 w 973"/>
                <a:gd name="T3" fmla="*/ 1069 h 1069"/>
                <a:gd name="T4" fmla="*/ 973 w 973"/>
                <a:gd name="T5" fmla="*/ 1051 h 1069"/>
                <a:gd name="T6" fmla="*/ 973 w 973"/>
                <a:gd name="T7" fmla="*/ 36 h 1069"/>
                <a:gd name="T8" fmla="*/ 0 w 973"/>
                <a:gd name="T9" fmla="*/ 0 h 1069"/>
                <a:gd name="T10" fmla="*/ 0 w 973"/>
                <a:gd name="T11" fmla="*/ 0 h 1069"/>
                <a:gd name="T12" fmla="*/ 973 w 973"/>
                <a:gd name="T13" fmla="*/ 1069 h 1069"/>
              </a:gdLst>
              <a:ahLst/>
              <a:cxnLst>
                <a:cxn ang="0">
                  <a:pos x="T0" y="T1"/>
                </a:cxn>
                <a:cxn ang="0">
                  <a:pos x="T2" y="T3"/>
                </a:cxn>
                <a:cxn ang="0">
                  <a:pos x="T4" y="T5"/>
                </a:cxn>
                <a:cxn ang="0">
                  <a:pos x="T6" y="T7"/>
                </a:cxn>
                <a:cxn ang="0">
                  <a:pos x="T8" y="T9"/>
                </a:cxn>
              </a:cxnLst>
              <a:rect l="T10" t="T11" r="T12" b="T13"/>
              <a:pathLst>
                <a:path w="973" h="1069">
                  <a:moveTo>
                    <a:pt x="0" y="0"/>
                  </a:moveTo>
                  <a:lnTo>
                    <a:pt x="0" y="1069"/>
                  </a:lnTo>
                  <a:lnTo>
                    <a:pt x="973" y="1051"/>
                  </a:lnTo>
                  <a:lnTo>
                    <a:pt x="973" y="3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35" name="Freeform 17"/>
            <p:cNvSpPr/>
            <p:nvPr/>
          </p:nvSpPr>
          <p:spPr bwMode="auto">
            <a:xfrm flipH="1">
              <a:off x="6755671" y="128698"/>
              <a:ext cx="204865" cy="1069998"/>
            </a:xfrm>
            <a:custGeom>
              <a:avLst/>
              <a:gdLst>
                <a:gd name="T0" fmla="*/ 0 w 197"/>
                <a:gd name="T1" fmla="*/ 123 h 1069"/>
                <a:gd name="T2" fmla="*/ 0 w 197"/>
                <a:gd name="T3" fmla="*/ 947 h 1069"/>
                <a:gd name="T4" fmla="*/ 197 w 197"/>
                <a:gd name="T5" fmla="*/ 1069 h 1069"/>
                <a:gd name="T6" fmla="*/ 197 w 197"/>
                <a:gd name="T7" fmla="*/ 0 h 1069"/>
                <a:gd name="T8" fmla="*/ 0 w 197"/>
                <a:gd name="T9" fmla="*/ 123 h 1069"/>
                <a:gd name="T10" fmla="*/ 0 w 197"/>
                <a:gd name="T11" fmla="*/ 0 h 1069"/>
                <a:gd name="T12" fmla="*/ 197 w 197"/>
                <a:gd name="T13" fmla="*/ 1069 h 1069"/>
              </a:gdLst>
              <a:ahLst/>
              <a:cxnLst>
                <a:cxn ang="0">
                  <a:pos x="T0" y="T1"/>
                </a:cxn>
                <a:cxn ang="0">
                  <a:pos x="T2" y="T3"/>
                </a:cxn>
                <a:cxn ang="0">
                  <a:pos x="T4" y="T5"/>
                </a:cxn>
                <a:cxn ang="0">
                  <a:pos x="T6" y="T7"/>
                </a:cxn>
                <a:cxn ang="0">
                  <a:pos x="T8" y="T9"/>
                </a:cxn>
              </a:cxnLst>
              <a:rect l="T10" t="T11" r="T12" b="T13"/>
              <a:pathLst>
                <a:path w="197" h="1069">
                  <a:moveTo>
                    <a:pt x="0" y="123"/>
                  </a:moveTo>
                  <a:lnTo>
                    <a:pt x="0" y="947"/>
                  </a:lnTo>
                  <a:lnTo>
                    <a:pt x="197" y="1069"/>
                  </a:lnTo>
                  <a:lnTo>
                    <a:pt x="197" y="0"/>
                  </a:lnTo>
                  <a:lnTo>
                    <a:pt x="0" y="123"/>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36" name="Freeform 18"/>
            <p:cNvSpPr/>
            <p:nvPr/>
          </p:nvSpPr>
          <p:spPr bwMode="auto">
            <a:xfrm flipH="1">
              <a:off x="4568040" y="128698"/>
              <a:ext cx="964230" cy="1019117"/>
            </a:xfrm>
            <a:custGeom>
              <a:avLst/>
              <a:gdLst>
                <a:gd name="T0" fmla="*/ 913 w 913"/>
                <a:gd name="T1" fmla="*/ 958 h 972"/>
                <a:gd name="T2" fmla="*/ 0 w 913"/>
                <a:gd name="T3" fmla="*/ 972 h 972"/>
                <a:gd name="T4" fmla="*/ 0 w 913"/>
                <a:gd name="T5" fmla="*/ 0 h 972"/>
                <a:gd name="T6" fmla="*/ 913 w 913"/>
                <a:gd name="T7" fmla="*/ 6 h 972"/>
                <a:gd name="T8" fmla="*/ 913 w 913"/>
                <a:gd name="T9" fmla="*/ 958 h 972"/>
                <a:gd name="T10" fmla="*/ 0 w 913"/>
                <a:gd name="T11" fmla="*/ 0 h 972"/>
                <a:gd name="T12" fmla="*/ 913 w 913"/>
                <a:gd name="T13" fmla="*/ 972 h 972"/>
              </a:gdLst>
              <a:ahLst/>
              <a:cxnLst>
                <a:cxn ang="0">
                  <a:pos x="T0" y="T1"/>
                </a:cxn>
                <a:cxn ang="0">
                  <a:pos x="T2" y="T3"/>
                </a:cxn>
                <a:cxn ang="0">
                  <a:pos x="T4" y="T5"/>
                </a:cxn>
                <a:cxn ang="0">
                  <a:pos x="T6" y="T7"/>
                </a:cxn>
                <a:cxn ang="0">
                  <a:pos x="T8" y="T9"/>
                </a:cxn>
              </a:cxnLst>
              <a:rect l="T10" t="T11" r="T12" b="T13"/>
              <a:pathLst>
                <a:path w="913" h="972">
                  <a:moveTo>
                    <a:pt x="913" y="958"/>
                  </a:moveTo>
                  <a:lnTo>
                    <a:pt x="0" y="972"/>
                  </a:lnTo>
                  <a:lnTo>
                    <a:pt x="0" y="0"/>
                  </a:lnTo>
                  <a:lnTo>
                    <a:pt x="913" y="6"/>
                  </a:lnTo>
                  <a:lnTo>
                    <a:pt x="913" y="95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37" name="Freeform 19"/>
            <p:cNvSpPr/>
            <p:nvPr/>
          </p:nvSpPr>
          <p:spPr bwMode="auto">
            <a:xfrm flipH="1">
              <a:off x="5532270" y="128698"/>
              <a:ext cx="72317" cy="1019117"/>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38" name="Freeform 32"/>
            <p:cNvSpPr/>
            <p:nvPr/>
          </p:nvSpPr>
          <p:spPr bwMode="auto">
            <a:xfrm>
              <a:off x="2187597" y="1257062"/>
              <a:ext cx="22600" cy="1496"/>
            </a:xfrm>
            <a:custGeom>
              <a:avLst/>
              <a:gdLst>
                <a:gd name="T0" fmla="*/ 12 w 12"/>
                <a:gd name="T1" fmla="*/ 0 h 1587"/>
                <a:gd name="T2" fmla="*/ 0 w 12"/>
                <a:gd name="T3" fmla="*/ 0 h 1587"/>
                <a:gd name="T4" fmla="*/ 12 w 12"/>
                <a:gd name="T5" fmla="*/ 0 h 1587"/>
                <a:gd name="T6" fmla="*/ 0 w 12"/>
                <a:gd name="T7" fmla="*/ 0 h 1587"/>
                <a:gd name="T8" fmla="*/ 12 w 12"/>
                <a:gd name="T9" fmla="*/ 1587 h 1587"/>
              </a:gdLst>
              <a:ahLst/>
              <a:cxnLst>
                <a:cxn ang="0">
                  <a:pos x="T0" y="T1"/>
                </a:cxn>
                <a:cxn ang="0">
                  <a:pos x="T2" y="T3"/>
                </a:cxn>
                <a:cxn ang="0">
                  <a:pos x="T4" y="T5"/>
                </a:cxn>
              </a:cxnLst>
              <a:rect l="T6" t="T7" r="T8" b="T9"/>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39" name="WordArt 33"/>
            <p:cNvSpPr>
              <a:spLocks noChangeArrowheads="1" noChangeShapeType="1" noTextEdit="1"/>
            </p:cNvSpPr>
            <p:nvPr/>
          </p:nvSpPr>
          <p:spPr bwMode="auto">
            <a:xfrm>
              <a:off x="1200195" y="272106"/>
              <a:ext cx="366377" cy="72438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1</a:t>
              </a:r>
              <a:endParaRPr lang="zh-CN" altLang="en-US" sz="1100" dirty="0">
                <a:solidFill>
                  <a:srgbClr val="FFFFFF"/>
                </a:solidFill>
                <a:latin typeface="Impact" panose="020B0806030902050204"/>
              </a:endParaRPr>
            </a:p>
          </p:txBody>
        </p:sp>
        <p:sp>
          <p:nvSpPr>
            <p:cNvPr id="40" name="WordArt 34"/>
            <p:cNvSpPr>
              <a:spLocks noChangeArrowheads="1" noChangeShapeType="1" noTextEdit="1"/>
            </p:cNvSpPr>
            <p:nvPr/>
          </p:nvSpPr>
          <p:spPr bwMode="auto">
            <a:xfrm>
              <a:off x="2488557" y="232508"/>
              <a:ext cx="463232" cy="72438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2</a:t>
              </a:r>
              <a:endParaRPr lang="zh-CN" altLang="en-US" sz="1100" dirty="0">
                <a:solidFill>
                  <a:srgbClr val="FFFFFF"/>
                </a:solidFill>
                <a:latin typeface="Impact" panose="020B0806030902050204"/>
              </a:endParaRPr>
            </a:p>
          </p:txBody>
        </p:sp>
        <p:sp>
          <p:nvSpPr>
            <p:cNvPr id="41" name="WordArt 35"/>
            <p:cNvSpPr>
              <a:spLocks noChangeArrowheads="1" noChangeShapeType="1" noTextEdit="1"/>
            </p:cNvSpPr>
            <p:nvPr/>
          </p:nvSpPr>
          <p:spPr bwMode="auto">
            <a:xfrm>
              <a:off x="3654208" y="247248"/>
              <a:ext cx="463232" cy="72438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3</a:t>
              </a:r>
              <a:endParaRPr lang="zh-CN" altLang="en-US" sz="1100" dirty="0">
                <a:solidFill>
                  <a:srgbClr val="FFFFFF"/>
                </a:solidFill>
                <a:latin typeface="Impact" panose="020B0806030902050204"/>
              </a:endParaRPr>
            </a:p>
          </p:txBody>
        </p:sp>
        <p:sp>
          <p:nvSpPr>
            <p:cNvPr id="42" name="WordArt 36"/>
            <p:cNvSpPr>
              <a:spLocks noChangeArrowheads="1" noChangeShapeType="1" noTextEdit="1"/>
            </p:cNvSpPr>
            <p:nvPr/>
          </p:nvSpPr>
          <p:spPr bwMode="auto">
            <a:xfrm>
              <a:off x="4732827" y="247248"/>
              <a:ext cx="463232" cy="72438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4</a:t>
              </a:r>
              <a:endParaRPr lang="zh-CN" altLang="en-US" sz="1100" dirty="0">
                <a:solidFill>
                  <a:srgbClr val="FFFFFF"/>
                </a:solidFill>
                <a:latin typeface="Impact" panose="020B0806030902050204"/>
              </a:endParaRPr>
            </a:p>
          </p:txBody>
        </p:sp>
        <p:sp>
          <p:nvSpPr>
            <p:cNvPr id="43" name="WordArt 37"/>
            <p:cNvSpPr>
              <a:spLocks noChangeArrowheads="1" noChangeShapeType="1" noTextEdit="1"/>
            </p:cNvSpPr>
            <p:nvPr/>
          </p:nvSpPr>
          <p:spPr bwMode="auto">
            <a:xfrm>
              <a:off x="5980233" y="292698"/>
              <a:ext cx="425195" cy="691502"/>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5</a:t>
              </a:r>
              <a:endParaRPr lang="zh-CN" altLang="en-US" sz="1100" dirty="0">
                <a:solidFill>
                  <a:srgbClr val="FFFFFF"/>
                </a:solidFill>
                <a:latin typeface="Impact" panose="020B0806030902050204"/>
              </a:endParaRPr>
            </a:p>
          </p:txBody>
        </p:sp>
        <p:sp>
          <p:nvSpPr>
            <p:cNvPr id="44" name="WordArt 38"/>
            <p:cNvSpPr>
              <a:spLocks noChangeArrowheads="1" noChangeShapeType="1" noTextEdit="1"/>
            </p:cNvSpPr>
            <p:nvPr/>
          </p:nvSpPr>
          <p:spPr bwMode="auto">
            <a:xfrm>
              <a:off x="10214392" y="300683"/>
              <a:ext cx="484290" cy="733448"/>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8</a:t>
              </a:r>
              <a:endParaRPr lang="zh-CN" altLang="en-US" sz="1100" dirty="0">
                <a:solidFill>
                  <a:srgbClr val="FFFFFF"/>
                </a:solidFill>
                <a:latin typeface="Impact" panose="020B0806030902050204"/>
              </a:endParaRPr>
            </a:p>
          </p:txBody>
        </p:sp>
        <p:sp>
          <p:nvSpPr>
            <p:cNvPr id="45" name="Freeform 14"/>
            <p:cNvSpPr/>
            <p:nvPr/>
          </p:nvSpPr>
          <p:spPr bwMode="auto">
            <a:xfrm flipH="1">
              <a:off x="8521102" y="77816"/>
              <a:ext cx="1062160" cy="1208201"/>
            </a:xfrm>
            <a:custGeom>
              <a:avLst/>
              <a:gdLst>
                <a:gd name="T0" fmla="*/ 0 w 1006"/>
                <a:gd name="T1" fmla="*/ 0 h 1251"/>
                <a:gd name="T2" fmla="*/ 0 w 1006"/>
                <a:gd name="T3" fmla="*/ 1251 h 1251"/>
                <a:gd name="T4" fmla="*/ 1006 w 1006"/>
                <a:gd name="T5" fmla="*/ 1154 h 1251"/>
                <a:gd name="T6" fmla="*/ 1006 w 1006"/>
                <a:gd name="T7" fmla="*/ 81 h 1251"/>
                <a:gd name="T8" fmla="*/ 0 w 1006"/>
                <a:gd name="T9" fmla="*/ 0 h 1251"/>
                <a:gd name="T10" fmla="*/ 0 w 1006"/>
                <a:gd name="T11" fmla="*/ 0 h 1251"/>
                <a:gd name="T12" fmla="*/ 1006 w 1006"/>
                <a:gd name="T13" fmla="*/ 1251 h 1251"/>
              </a:gdLst>
              <a:ahLst/>
              <a:cxnLst>
                <a:cxn ang="0">
                  <a:pos x="T0" y="T1"/>
                </a:cxn>
                <a:cxn ang="0">
                  <a:pos x="T2" y="T3"/>
                </a:cxn>
                <a:cxn ang="0">
                  <a:pos x="T4" y="T5"/>
                </a:cxn>
                <a:cxn ang="0">
                  <a:pos x="T6" y="T7"/>
                </a:cxn>
                <a:cxn ang="0">
                  <a:pos x="T8" y="T9"/>
                </a:cxn>
              </a:cxnLst>
              <a:rect l="T10" t="T11" r="T12" b="T13"/>
              <a:pathLst>
                <a:path w="1006" h="1251">
                  <a:moveTo>
                    <a:pt x="0" y="0"/>
                  </a:moveTo>
                  <a:lnTo>
                    <a:pt x="0" y="1251"/>
                  </a:lnTo>
                  <a:lnTo>
                    <a:pt x="1006" y="1154"/>
                  </a:lnTo>
                  <a:lnTo>
                    <a:pt x="1006" y="81"/>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46" name="Freeform 15"/>
            <p:cNvSpPr/>
            <p:nvPr/>
          </p:nvSpPr>
          <p:spPr bwMode="auto">
            <a:xfrm flipH="1">
              <a:off x="9583260" y="84890"/>
              <a:ext cx="306620" cy="1211935"/>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47" name="WordArt 38"/>
            <p:cNvSpPr>
              <a:spLocks noChangeArrowheads="1" noChangeShapeType="1" noTextEdit="1"/>
            </p:cNvSpPr>
            <p:nvPr/>
          </p:nvSpPr>
          <p:spPr bwMode="auto">
            <a:xfrm>
              <a:off x="8760693" y="272101"/>
              <a:ext cx="484288" cy="72438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7</a:t>
              </a:r>
              <a:endParaRPr lang="zh-CN" altLang="en-US" sz="1100" dirty="0">
                <a:solidFill>
                  <a:srgbClr val="FFFFFF"/>
                </a:solidFill>
                <a:latin typeface="Impact" panose="020B0806030902050204"/>
              </a:endParaRPr>
            </a:p>
          </p:txBody>
        </p:sp>
        <p:sp>
          <p:nvSpPr>
            <p:cNvPr id="48" name="Freeform 16"/>
            <p:cNvSpPr/>
            <p:nvPr/>
          </p:nvSpPr>
          <p:spPr bwMode="auto">
            <a:xfrm flipH="1">
              <a:off x="7130049" y="128695"/>
              <a:ext cx="1027507" cy="1077849"/>
            </a:xfrm>
            <a:custGeom>
              <a:avLst/>
              <a:gdLst>
                <a:gd name="T0" fmla="*/ 0 w 973"/>
                <a:gd name="T1" fmla="*/ 0 h 1069"/>
                <a:gd name="T2" fmla="*/ 0 w 973"/>
                <a:gd name="T3" fmla="*/ 1069 h 1069"/>
                <a:gd name="T4" fmla="*/ 973 w 973"/>
                <a:gd name="T5" fmla="*/ 1051 h 1069"/>
                <a:gd name="T6" fmla="*/ 973 w 973"/>
                <a:gd name="T7" fmla="*/ 36 h 1069"/>
                <a:gd name="T8" fmla="*/ 0 w 973"/>
                <a:gd name="T9" fmla="*/ 0 h 1069"/>
                <a:gd name="T10" fmla="*/ 0 w 973"/>
                <a:gd name="T11" fmla="*/ 0 h 1069"/>
                <a:gd name="T12" fmla="*/ 973 w 973"/>
                <a:gd name="T13" fmla="*/ 1069 h 1069"/>
              </a:gdLst>
              <a:ahLst/>
              <a:cxnLst>
                <a:cxn ang="0">
                  <a:pos x="T0" y="T1"/>
                </a:cxn>
                <a:cxn ang="0">
                  <a:pos x="T2" y="T3"/>
                </a:cxn>
                <a:cxn ang="0">
                  <a:pos x="T4" y="T5"/>
                </a:cxn>
                <a:cxn ang="0">
                  <a:pos x="T6" y="T7"/>
                </a:cxn>
                <a:cxn ang="0">
                  <a:pos x="T8" y="T9"/>
                </a:cxn>
              </a:cxnLst>
              <a:rect l="T10" t="T11" r="T12" b="T13"/>
              <a:pathLst>
                <a:path w="973" h="1069">
                  <a:moveTo>
                    <a:pt x="0" y="0"/>
                  </a:moveTo>
                  <a:lnTo>
                    <a:pt x="0" y="1069"/>
                  </a:lnTo>
                  <a:lnTo>
                    <a:pt x="973" y="1051"/>
                  </a:lnTo>
                  <a:lnTo>
                    <a:pt x="973" y="36"/>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49" name="Freeform 17"/>
            <p:cNvSpPr/>
            <p:nvPr/>
          </p:nvSpPr>
          <p:spPr bwMode="auto">
            <a:xfrm flipH="1">
              <a:off x="8152337" y="128695"/>
              <a:ext cx="207912" cy="1077849"/>
            </a:xfrm>
            <a:custGeom>
              <a:avLst/>
              <a:gdLst>
                <a:gd name="T0" fmla="*/ 0 w 197"/>
                <a:gd name="T1" fmla="*/ 123 h 1069"/>
                <a:gd name="T2" fmla="*/ 0 w 197"/>
                <a:gd name="T3" fmla="*/ 947 h 1069"/>
                <a:gd name="T4" fmla="*/ 197 w 197"/>
                <a:gd name="T5" fmla="*/ 1069 h 1069"/>
                <a:gd name="T6" fmla="*/ 197 w 197"/>
                <a:gd name="T7" fmla="*/ 0 h 1069"/>
                <a:gd name="T8" fmla="*/ 0 w 197"/>
                <a:gd name="T9" fmla="*/ 123 h 1069"/>
                <a:gd name="T10" fmla="*/ 0 w 197"/>
                <a:gd name="T11" fmla="*/ 0 h 1069"/>
                <a:gd name="T12" fmla="*/ 197 w 197"/>
                <a:gd name="T13" fmla="*/ 1069 h 1069"/>
              </a:gdLst>
              <a:ahLst/>
              <a:cxnLst>
                <a:cxn ang="0">
                  <a:pos x="T0" y="T1"/>
                </a:cxn>
                <a:cxn ang="0">
                  <a:pos x="T2" y="T3"/>
                </a:cxn>
                <a:cxn ang="0">
                  <a:pos x="T4" y="T5"/>
                </a:cxn>
                <a:cxn ang="0">
                  <a:pos x="T6" y="T7"/>
                </a:cxn>
                <a:cxn ang="0">
                  <a:pos x="T8" y="T9"/>
                </a:cxn>
              </a:cxnLst>
              <a:rect l="T10" t="T11" r="T12" b="T13"/>
              <a:pathLst>
                <a:path w="197" h="1069">
                  <a:moveTo>
                    <a:pt x="0" y="123"/>
                  </a:moveTo>
                  <a:lnTo>
                    <a:pt x="0" y="947"/>
                  </a:lnTo>
                  <a:lnTo>
                    <a:pt x="197" y="1069"/>
                  </a:lnTo>
                  <a:lnTo>
                    <a:pt x="197" y="0"/>
                  </a:lnTo>
                  <a:lnTo>
                    <a:pt x="0" y="123"/>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99"/>
            </a:p>
          </p:txBody>
        </p:sp>
        <p:sp>
          <p:nvSpPr>
            <p:cNvPr id="50" name="WordArt 37"/>
            <p:cNvSpPr>
              <a:spLocks noChangeArrowheads="1" noChangeShapeType="1" noTextEdit="1"/>
            </p:cNvSpPr>
            <p:nvPr/>
          </p:nvSpPr>
          <p:spPr bwMode="auto">
            <a:xfrm>
              <a:off x="7356813" y="272835"/>
              <a:ext cx="439948" cy="72380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6</a:t>
              </a:r>
              <a:endParaRPr lang="zh-CN" altLang="en-US" sz="1100" dirty="0">
                <a:solidFill>
                  <a:srgbClr val="FFFFFF"/>
                </a:solidFill>
                <a:latin typeface="Impact" panose="020B0806030902050204"/>
              </a:endParaRPr>
            </a:p>
          </p:txBody>
        </p:sp>
      </p:grpSp>
      <p:sp>
        <p:nvSpPr>
          <p:cNvPr id="51" name="TextBox 8"/>
          <p:cNvSpPr txBox="1"/>
          <p:nvPr/>
        </p:nvSpPr>
        <p:spPr>
          <a:xfrm>
            <a:off x="144298" y="358811"/>
            <a:ext cx="4805677" cy="300062"/>
          </a:xfrm>
          <a:prstGeom prst="rect">
            <a:avLst/>
          </a:prstGeom>
          <a:noFill/>
        </p:spPr>
        <p:txBody>
          <a:bodyPr wrap="square" lIns="68559" tIns="34280" rIns="68559" bIns="34280" rtlCol="0">
            <a:spAutoFit/>
          </a:bodyPr>
          <a:lstStyle/>
          <a:p>
            <a:pPr>
              <a:lnSpc>
                <a:spcPts val="1799"/>
              </a:lnSpc>
            </a:pPr>
            <a:r>
              <a:rPr lang="zh-CN" altLang="en-US" sz="1799" dirty="0">
                <a:solidFill>
                  <a:schemeClr val="bg1"/>
                </a:solidFill>
                <a:latin typeface="微软雅黑" panose="020B0503020204020204" pitchFamily="34" charset="-122"/>
                <a:ea typeface="微软雅黑" panose="020B0503020204020204" pitchFamily="34" charset="-122"/>
              </a:rPr>
              <a:t>第四部分    </a:t>
            </a:r>
            <a:r>
              <a:rPr lang="zh-CN" altLang="en-US" sz="1499"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点击在此输入你的标题内容</a:t>
            </a:r>
            <a:endParaRPr lang="en-US" altLang="zh-CN" sz="1499"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43284465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19"/>
                                        </p:tgtEl>
                                      </p:cBhvr>
                                    </p:animEffect>
                                    <p:animScale>
                                      <p:cBhvr>
                                        <p:cTn id="11" dur="250" autoRev="1" fill="hold"/>
                                        <p:tgtEl>
                                          <p:spTgt spid="19"/>
                                        </p:tgtEl>
                                      </p:cBhvr>
                                      <p:by x="105000" y="105000"/>
                                    </p:animScale>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up)">
                                      <p:cBhvr>
                                        <p:cTn id="39" dur="500"/>
                                        <p:tgtEl>
                                          <p:spTgt spid="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up)">
                                      <p:cBhvr>
                                        <p:cTn id="55" dur="500"/>
                                        <p:tgtEl>
                                          <p:spTgt spid="8"/>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500"/>
                                        <p:tgtEl>
                                          <p:spTgt spid="14"/>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down)">
                                      <p:cBhvr>
                                        <p:cTn id="63" dur="500"/>
                                        <p:tgtEl>
                                          <p:spTgt spid="18"/>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left)">
                                      <p:cBhvr>
                                        <p:cTn id="67" dur="500"/>
                                        <p:tgtEl>
                                          <p:spTgt spid="12"/>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up)">
                                      <p:cBhvr>
                                        <p:cTn id="71" dur="500"/>
                                        <p:tgtEl>
                                          <p:spTgt spid="17"/>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left)">
                                      <p:cBhvr>
                                        <p:cTn id="7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10" grpId="0"/>
      <p:bldP spid="11" grpId="0"/>
      <p:bldP spid="12" grpId="0"/>
      <p:bldP spid="13" grpId="0"/>
      <p:bldP spid="14" grpId="0"/>
      <p:bldP spid="15" grpId="0"/>
      <p:bldP spid="16" grpId="0"/>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604" y="1825649"/>
            <a:ext cx="3490224" cy="3319439"/>
          </a:xfrm>
          <a:prstGeom prst="ellipse">
            <a:avLst/>
          </a:prstGeom>
        </p:spPr>
      </p:pic>
      <p:sp>
        <p:nvSpPr>
          <p:cNvPr id="6" name="TextBox 5"/>
          <p:cNvSpPr txBox="1"/>
          <p:nvPr/>
        </p:nvSpPr>
        <p:spPr>
          <a:xfrm>
            <a:off x="4788260" y="1369200"/>
            <a:ext cx="2267876" cy="415498"/>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lvl="0">
              <a:lnSpc>
                <a:spcPct val="150000"/>
              </a:lnSpc>
              <a:defRPr/>
            </a:pPr>
            <a:r>
              <a:rPr lang="zh-CN" altLang="en-US" sz="900" dirty="0">
                <a:solidFill>
                  <a:schemeClr val="bg1">
                    <a:lumMod val="50000"/>
                  </a:schemeClr>
                </a:solidFill>
                <a:latin typeface="Arial"/>
                <a:ea typeface="微软雅黑"/>
                <a:cs typeface="+mn-ea"/>
                <a:sym typeface="+mn-lt"/>
              </a:rPr>
              <a:t>您的内容打在这里，或者通过复制您的文本后，在此框中选择粘贴，并选择只保留文字。</a:t>
            </a:r>
            <a:endParaRPr lang="en-US" altLang="zh-CN" sz="900" dirty="0">
              <a:solidFill>
                <a:schemeClr val="bg1">
                  <a:lumMod val="50000"/>
                </a:schemeClr>
              </a:solidFill>
              <a:latin typeface="Arial"/>
              <a:ea typeface="微软雅黑"/>
              <a:cs typeface="+mn-ea"/>
              <a:sym typeface="+mn-lt"/>
            </a:endParaRPr>
          </a:p>
        </p:txBody>
      </p:sp>
      <p:sp>
        <p:nvSpPr>
          <p:cNvPr id="7" name="TextBox 6"/>
          <p:cNvSpPr txBox="1"/>
          <p:nvPr/>
        </p:nvSpPr>
        <p:spPr>
          <a:xfrm>
            <a:off x="5652124" y="2663955"/>
            <a:ext cx="2267876" cy="415498"/>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pPr lvl="0">
              <a:lnSpc>
                <a:spcPct val="150000"/>
              </a:lnSpc>
              <a:defRPr/>
            </a:pPr>
            <a:r>
              <a:rPr lang="zh-CN" altLang="en-US" sz="900" dirty="0">
                <a:solidFill>
                  <a:schemeClr val="bg1">
                    <a:lumMod val="50000"/>
                  </a:schemeClr>
                </a:solidFill>
                <a:latin typeface="Arial"/>
                <a:ea typeface="微软雅黑"/>
                <a:cs typeface="+mn-ea"/>
                <a:sym typeface="+mn-lt"/>
              </a:rPr>
              <a:t>您的内容打在这里，或者通过复制您的文本后，在此框中选择粘贴，并选择只保留文字。</a:t>
            </a:r>
            <a:endParaRPr lang="en-US" altLang="zh-CN" sz="900" dirty="0">
              <a:solidFill>
                <a:schemeClr val="bg1">
                  <a:lumMod val="50000"/>
                </a:schemeClr>
              </a:solidFill>
              <a:latin typeface="Arial"/>
              <a:ea typeface="微软雅黑"/>
              <a:cs typeface="+mn-ea"/>
              <a:sym typeface="+mn-lt"/>
            </a:endParaRPr>
          </a:p>
        </p:txBody>
      </p:sp>
      <p:sp>
        <p:nvSpPr>
          <p:cNvPr id="8" name="TextBox 7"/>
          <p:cNvSpPr txBox="1"/>
          <p:nvPr/>
        </p:nvSpPr>
        <p:spPr>
          <a:xfrm>
            <a:off x="6515989" y="3958709"/>
            <a:ext cx="2267876" cy="41549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pPr lvl="0">
              <a:lnSpc>
                <a:spcPct val="150000"/>
              </a:lnSpc>
              <a:defRPr/>
            </a:pPr>
            <a:r>
              <a:rPr lang="zh-CN" altLang="en-US" sz="900" dirty="0">
                <a:solidFill>
                  <a:schemeClr val="bg1">
                    <a:lumMod val="50000"/>
                  </a:schemeClr>
                </a:solidFill>
                <a:latin typeface="Arial"/>
                <a:ea typeface="微软雅黑"/>
                <a:cs typeface="+mn-ea"/>
                <a:sym typeface="+mn-lt"/>
              </a:rPr>
              <a:t>您的内容打在这里，或者通过复制您的文本后，在此框中选择粘贴，并选择只保留文字。</a:t>
            </a:r>
            <a:endParaRPr lang="en-US" altLang="zh-CN" sz="900" dirty="0">
              <a:solidFill>
                <a:schemeClr val="bg1">
                  <a:lumMod val="50000"/>
                </a:schemeClr>
              </a:solidFill>
              <a:latin typeface="Arial"/>
              <a:ea typeface="微软雅黑"/>
              <a:cs typeface="+mn-ea"/>
              <a:sym typeface="+mn-lt"/>
            </a:endParaRPr>
          </a:p>
        </p:txBody>
      </p:sp>
      <p:sp>
        <p:nvSpPr>
          <p:cNvPr id="17" name="椭圆 16"/>
          <p:cNvSpPr/>
          <p:nvPr/>
        </p:nvSpPr>
        <p:spPr>
          <a:xfrm>
            <a:off x="5425669" y="3786347"/>
            <a:ext cx="899951" cy="89995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34283" rIns="0" bIns="34283" numCol="1" spcCol="0" rtlCol="0" fromWordArt="0" anchor="ctr" anchorCtr="0" forceAA="0" compatLnSpc="1">
            <a:prstTxWarp prst="textNoShape">
              <a:avLst/>
            </a:prstTxWarp>
            <a:noAutofit/>
          </a:bodyPr>
          <a:lstStyle/>
          <a:p>
            <a:pPr algn="ctr" defTabSz="685765"/>
            <a:r>
              <a:rPr lang="zh-CN" altLang="en-US" sz="1400" b="1" dirty="0">
                <a:latin typeface="+mn-ea"/>
              </a:rPr>
              <a:t>标题</a:t>
            </a:r>
            <a:endParaRPr lang="en-US" altLang="zh-CN" sz="1400" b="1" dirty="0">
              <a:latin typeface="+mn-ea"/>
            </a:endParaRPr>
          </a:p>
          <a:p>
            <a:pPr algn="ctr" defTabSz="685765"/>
            <a:r>
              <a:rPr lang="zh-CN" altLang="en-US" sz="1400" b="1" dirty="0">
                <a:latin typeface="+mn-ea"/>
              </a:rPr>
              <a:t>内容</a:t>
            </a:r>
          </a:p>
        </p:txBody>
      </p:sp>
      <p:sp>
        <p:nvSpPr>
          <p:cNvPr id="20" name="椭圆 19"/>
          <p:cNvSpPr/>
          <p:nvPr/>
        </p:nvSpPr>
        <p:spPr>
          <a:xfrm>
            <a:off x="4561804" y="2491593"/>
            <a:ext cx="899951" cy="899951"/>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34283" rIns="0" bIns="34283" numCol="1" spcCol="0" rtlCol="0" fromWordArt="0" anchor="ctr" anchorCtr="0" forceAA="0" compatLnSpc="1">
            <a:prstTxWarp prst="textNoShape">
              <a:avLst/>
            </a:prstTxWarp>
            <a:noAutofit/>
          </a:bodyPr>
          <a:lstStyle/>
          <a:p>
            <a:pPr algn="ctr" defTabSz="685765"/>
            <a:r>
              <a:rPr lang="zh-CN" altLang="en-US" sz="1600" b="1" dirty="0">
                <a:latin typeface="+mn-ea"/>
              </a:rPr>
              <a:t>标题</a:t>
            </a:r>
            <a:endParaRPr lang="en-US" altLang="zh-CN" sz="1600" b="1" dirty="0">
              <a:latin typeface="+mn-ea"/>
            </a:endParaRPr>
          </a:p>
          <a:p>
            <a:pPr algn="ctr" defTabSz="685765"/>
            <a:r>
              <a:rPr lang="zh-CN" altLang="en-US" sz="1600" b="1" dirty="0">
                <a:latin typeface="+mn-ea"/>
              </a:rPr>
              <a:t>内容</a:t>
            </a:r>
          </a:p>
        </p:txBody>
      </p:sp>
      <p:sp>
        <p:nvSpPr>
          <p:cNvPr id="23" name="椭圆 22"/>
          <p:cNvSpPr/>
          <p:nvPr/>
        </p:nvSpPr>
        <p:spPr>
          <a:xfrm>
            <a:off x="3697940" y="1196839"/>
            <a:ext cx="899951" cy="89995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34283" rIns="0" bIns="34283" numCol="1" spcCol="0" rtlCol="0" fromWordArt="0" anchor="ctr" anchorCtr="0" forceAA="0" compatLnSpc="1">
            <a:prstTxWarp prst="textNoShape">
              <a:avLst/>
            </a:prstTxWarp>
            <a:noAutofit/>
          </a:bodyPr>
          <a:lstStyle/>
          <a:p>
            <a:pPr algn="ctr" defTabSz="685765"/>
            <a:r>
              <a:rPr lang="zh-CN" altLang="en-US" sz="1600" b="1" dirty="0">
                <a:latin typeface="+mn-ea"/>
              </a:rPr>
              <a:t>标题</a:t>
            </a:r>
            <a:endParaRPr lang="en-US" altLang="zh-CN" sz="1600" b="1" dirty="0">
              <a:latin typeface="+mn-ea"/>
            </a:endParaRPr>
          </a:p>
          <a:p>
            <a:pPr algn="ctr" defTabSz="685765"/>
            <a:r>
              <a:rPr lang="zh-CN" altLang="en-US" sz="1600" b="1" dirty="0">
                <a:latin typeface="+mn-ea"/>
              </a:rPr>
              <a:t>内容</a:t>
            </a:r>
          </a:p>
        </p:txBody>
      </p:sp>
    </p:spTree>
    <p:extLst>
      <p:ext uri="{BB962C8B-B14F-4D97-AF65-F5344CB8AC3E}">
        <p14:creationId xmlns:p14="http://schemas.microsoft.com/office/powerpoint/2010/main" val="3214629448"/>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4000">
                                      <p:stCondLst>
                                        <p:cond delay="500"/>
                                      </p:stCondLst>
                                      <p:childTnLst>
                                        <p:set>
                                          <p:cBhvr>
                                            <p:cTn id="10" dur="1" fill="hold">
                                              <p:stCondLst>
                                                <p:cond delay="0"/>
                                              </p:stCondLst>
                                            </p:cTn>
                                            <p:tgtEl>
                                              <p:spTgt spid="23"/>
                                            </p:tgtEl>
                                            <p:attrNameLst>
                                              <p:attrName>style.visibility</p:attrName>
                                            </p:attrNameLst>
                                          </p:cBhvr>
                                          <p:to>
                                            <p:strVal val="visible"/>
                                          </p:to>
                                        </p:set>
                                        <p:anim calcmode="lin" valueType="num" p14:bounceEnd="44000">
                                          <p:cBhvr additive="base">
                                            <p:cTn id="11" dur="1000" fill="hold"/>
                                            <p:tgtEl>
                                              <p:spTgt spid="23"/>
                                            </p:tgtEl>
                                            <p:attrNameLst>
                                              <p:attrName>ppt_x</p:attrName>
                                            </p:attrNameLst>
                                          </p:cBhvr>
                                          <p:tavLst>
                                            <p:tav tm="0">
                                              <p:val>
                                                <p:strVal val="1+#ppt_w/2"/>
                                              </p:val>
                                            </p:tav>
                                            <p:tav tm="100000">
                                              <p:val>
                                                <p:strVal val="#ppt_x"/>
                                              </p:val>
                                            </p:tav>
                                          </p:tavLst>
                                        </p:anim>
                                        <p:anim calcmode="lin" valueType="num" p14:bounceEnd="44000">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44000">
                                      <p:stCondLst>
                                        <p:cond delay="1000"/>
                                      </p:stCondLst>
                                      <p:childTnLst>
                                        <p:set>
                                          <p:cBhvr>
                                            <p:cTn id="14" dur="1" fill="hold">
                                              <p:stCondLst>
                                                <p:cond delay="0"/>
                                              </p:stCondLst>
                                            </p:cTn>
                                            <p:tgtEl>
                                              <p:spTgt spid="20"/>
                                            </p:tgtEl>
                                            <p:attrNameLst>
                                              <p:attrName>style.visibility</p:attrName>
                                            </p:attrNameLst>
                                          </p:cBhvr>
                                          <p:to>
                                            <p:strVal val="visible"/>
                                          </p:to>
                                        </p:set>
                                        <p:anim calcmode="lin" valueType="num" p14:bounceEnd="44000">
                                          <p:cBhvr additive="base">
                                            <p:cTn id="15" dur="1000" fill="hold"/>
                                            <p:tgtEl>
                                              <p:spTgt spid="20"/>
                                            </p:tgtEl>
                                            <p:attrNameLst>
                                              <p:attrName>ppt_x</p:attrName>
                                            </p:attrNameLst>
                                          </p:cBhvr>
                                          <p:tavLst>
                                            <p:tav tm="0">
                                              <p:val>
                                                <p:strVal val="1+#ppt_w/2"/>
                                              </p:val>
                                            </p:tav>
                                            <p:tav tm="100000">
                                              <p:val>
                                                <p:strVal val="#ppt_x"/>
                                              </p:val>
                                            </p:tav>
                                          </p:tavLst>
                                        </p:anim>
                                        <p:anim calcmode="lin" valueType="num" p14:bounceEnd="44000">
                                          <p:cBhvr additive="base">
                                            <p:cTn id="16" dur="100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14:bounceEnd="44000">
                                          <p:cBhvr additive="base">
                                            <p:cTn id="20" dur="1000" fill="hold"/>
                                            <p:tgtEl>
                                              <p:spTgt spid="17"/>
                                            </p:tgtEl>
                                            <p:attrNameLst>
                                              <p:attrName>ppt_x</p:attrName>
                                            </p:attrNameLst>
                                          </p:cBhvr>
                                          <p:tavLst>
                                            <p:tav tm="0">
                                              <p:val>
                                                <p:strVal val="1+#ppt_w/2"/>
                                              </p:val>
                                            </p:tav>
                                            <p:tav tm="100000">
                                              <p:val>
                                                <p:strVal val="#ppt_x"/>
                                              </p:val>
                                            </p:tav>
                                          </p:tavLst>
                                        </p:anim>
                                        <p:anim calcmode="lin" valueType="num" p14:bounceEnd="44000">
                                          <p:cBhvr additive="base">
                                            <p:cTn id="21" dur="1000" fill="hold"/>
                                            <p:tgtEl>
                                              <p:spTgt spid="17"/>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14:presetBounceEnd="30000">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14:bounceEnd="30000">
                                          <p:cBhvr additive="base">
                                            <p:cTn id="25" dur="1000" fill="hold"/>
                                            <p:tgtEl>
                                              <p:spTgt spid="6"/>
                                            </p:tgtEl>
                                            <p:attrNameLst>
                                              <p:attrName>ppt_x</p:attrName>
                                            </p:attrNameLst>
                                          </p:cBhvr>
                                          <p:tavLst>
                                            <p:tav tm="0">
                                              <p:val>
                                                <p:strVal val="1+#ppt_w/2"/>
                                              </p:val>
                                            </p:tav>
                                            <p:tav tm="100000">
                                              <p:val>
                                                <p:strVal val="#ppt_x"/>
                                              </p:val>
                                            </p:tav>
                                          </p:tavLst>
                                        </p:anim>
                                        <p:anim calcmode="lin" valueType="num" p14:bounceEnd="30000">
                                          <p:cBhvr additive="base">
                                            <p:cTn id="26" dur="10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14:presetBounceEnd="30000">
                                      <p:stCondLst>
                                        <p:cond delay="500"/>
                                      </p:stCondLst>
                                      <p:childTnLst>
                                        <p:set>
                                          <p:cBhvr>
                                            <p:cTn id="28" dur="1" fill="hold">
                                              <p:stCondLst>
                                                <p:cond delay="0"/>
                                              </p:stCondLst>
                                            </p:cTn>
                                            <p:tgtEl>
                                              <p:spTgt spid="7"/>
                                            </p:tgtEl>
                                            <p:attrNameLst>
                                              <p:attrName>style.visibility</p:attrName>
                                            </p:attrNameLst>
                                          </p:cBhvr>
                                          <p:to>
                                            <p:strVal val="visible"/>
                                          </p:to>
                                        </p:set>
                                        <p:anim calcmode="lin" valueType="num" p14:bounceEnd="30000">
                                          <p:cBhvr additive="base">
                                            <p:cTn id="29" dur="1000" fill="hold"/>
                                            <p:tgtEl>
                                              <p:spTgt spid="7"/>
                                            </p:tgtEl>
                                            <p:attrNameLst>
                                              <p:attrName>ppt_x</p:attrName>
                                            </p:attrNameLst>
                                          </p:cBhvr>
                                          <p:tavLst>
                                            <p:tav tm="0">
                                              <p:val>
                                                <p:strVal val="1+#ppt_w/2"/>
                                              </p:val>
                                            </p:tav>
                                            <p:tav tm="100000">
                                              <p:val>
                                                <p:strVal val="#ppt_x"/>
                                              </p:val>
                                            </p:tav>
                                          </p:tavLst>
                                        </p:anim>
                                        <p:anim calcmode="lin" valueType="num" p14:bounceEnd="30000">
                                          <p:cBhvr additive="base">
                                            <p:cTn id="30" dur="1000" fill="hold"/>
                                            <p:tgtEl>
                                              <p:spTgt spid="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14:presetBounceEnd="30000">
                                      <p:stCondLst>
                                        <p:cond delay="1000"/>
                                      </p:stCondLst>
                                      <p:childTnLst>
                                        <p:set>
                                          <p:cBhvr>
                                            <p:cTn id="32" dur="1" fill="hold">
                                              <p:stCondLst>
                                                <p:cond delay="0"/>
                                              </p:stCondLst>
                                            </p:cTn>
                                            <p:tgtEl>
                                              <p:spTgt spid="8"/>
                                            </p:tgtEl>
                                            <p:attrNameLst>
                                              <p:attrName>style.visibility</p:attrName>
                                            </p:attrNameLst>
                                          </p:cBhvr>
                                          <p:to>
                                            <p:strVal val="visible"/>
                                          </p:to>
                                        </p:set>
                                        <p:anim calcmode="lin" valueType="num" p14:bounceEnd="30000">
                                          <p:cBhvr additive="base">
                                            <p:cTn id="33" dur="1000" fill="hold"/>
                                            <p:tgtEl>
                                              <p:spTgt spid="8"/>
                                            </p:tgtEl>
                                            <p:attrNameLst>
                                              <p:attrName>ppt_x</p:attrName>
                                            </p:attrNameLst>
                                          </p:cBhvr>
                                          <p:tavLst>
                                            <p:tav tm="0">
                                              <p:val>
                                                <p:strVal val="1+#ppt_w/2"/>
                                              </p:val>
                                            </p:tav>
                                            <p:tav tm="100000">
                                              <p:val>
                                                <p:strVal val="#ppt_x"/>
                                              </p:val>
                                            </p:tav>
                                          </p:tavLst>
                                        </p:anim>
                                        <p:anim calcmode="lin" valueType="num" p14:bounceEnd="30000">
                                          <p:cBhvr additive="base">
                                            <p:cTn id="34"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7" grpId="0" animBg="1"/>
          <p:bldP spid="20" grpId="0" animBg="1"/>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1+#ppt_w/2"/>
                                              </p:val>
                                            </p:tav>
                                            <p:tav tm="100000">
                                              <p:val>
                                                <p:strVal val="#ppt_x"/>
                                              </p:val>
                                            </p:tav>
                                          </p:tavLst>
                                        </p:anim>
                                        <p:anim calcmode="lin" valueType="num">
                                          <p:cBhvr additive="base">
                                            <p:cTn id="16" dur="100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2"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1000" fill="hold"/>
                                            <p:tgtEl>
                                              <p:spTgt spid="17"/>
                                            </p:tgtEl>
                                            <p:attrNameLst>
                                              <p:attrName>ppt_x</p:attrName>
                                            </p:attrNameLst>
                                          </p:cBhvr>
                                          <p:tavLst>
                                            <p:tav tm="0">
                                              <p:val>
                                                <p:strVal val="1+#ppt_w/2"/>
                                              </p:val>
                                            </p:tav>
                                            <p:tav tm="100000">
                                              <p:val>
                                                <p:strVal val="#ppt_x"/>
                                              </p:val>
                                            </p:tav>
                                          </p:tavLst>
                                        </p:anim>
                                        <p:anim calcmode="lin" valueType="num">
                                          <p:cBhvr additive="base">
                                            <p:cTn id="21" dur="1000" fill="hold"/>
                                            <p:tgtEl>
                                              <p:spTgt spid="17"/>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50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1000" fill="hold"/>
                                            <p:tgtEl>
                                              <p:spTgt spid="7"/>
                                            </p:tgtEl>
                                            <p:attrNameLst>
                                              <p:attrName>ppt_x</p:attrName>
                                            </p:attrNameLst>
                                          </p:cBhvr>
                                          <p:tavLst>
                                            <p:tav tm="0">
                                              <p:val>
                                                <p:strVal val="1+#ppt_w/2"/>
                                              </p:val>
                                            </p:tav>
                                            <p:tav tm="100000">
                                              <p:val>
                                                <p:strVal val="#ppt_x"/>
                                              </p:val>
                                            </p:tav>
                                          </p:tavLst>
                                        </p:anim>
                                        <p:anim calcmode="lin" valueType="num">
                                          <p:cBhvr additive="base">
                                            <p:cTn id="30" dur="1000" fill="hold"/>
                                            <p:tgtEl>
                                              <p:spTgt spid="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10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1000" fill="hold"/>
                                            <p:tgtEl>
                                              <p:spTgt spid="8"/>
                                            </p:tgtEl>
                                            <p:attrNameLst>
                                              <p:attrName>ppt_x</p:attrName>
                                            </p:attrNameLst>
                                          </p:cBhvr>
                                          <p:tavLst>
                                            <p:tav tm="0">
                                              <p:val>
                                                <p:strVal val="1+#ppt_w/2"/>
                                              </p:val>
                                            </p:tav>
                                            <p:tav tm="100000">
                                              <p:val>
                                                <p:strVal val="#ppt_x"/>
                                              </p:val>
                                            </p:tav>
                                          </p:tavLst>
                                        </p:anim>
                                        <p:anim calcmode="lin" valueType="num">
                                          <p:cBhvr additive="base">
                                            <p:cTn id="34"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7" grpId="0" animBg="1"/>
          <p:bldP spid="20" grpId="0" animBg="1"/>
          <p:bldP spid="23"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5"/>
          <p:cNvGrpSpPr/>
          <p:nvPr/>
        </p:nvGrpSpPr>
        <p:grpSpPr>
          <a:xfrm flipH="1">
            <a:off x="1" y="2830231"/>
            <a:ext cx="1992128" cy="2314857"/>
            <a:chOff x="5110347" y="1400607"/>
            <a:chExt cx="1992128" cy="2314143"/>
          </a:xfrm>
        </p:grpSpPr>
        <p:sp>
          <p:nvSpPr>
            <p:cNvPr id="17" name="Rectangle 5"/>
            <p:cNvSpPr>
              <a:spLocks noChangeArrowheads="1"/>
            </p:cNvSpPr>
            <p:nvPr/>
          </p:nvSpPr>
          <p:spPr bwMode="auto">
            <a:xfrm>
              <a:off x="5110347" y="1662952"/>
              <a:ext cx="1358574" cy="2051798"/>
            </a:xfrm>
            <a:prstGeom prst="rect">
              <a:avLst/>
            </a:prstGeom>
            <a:solidFill>
              <a:schemeClr val="accent1"/>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18" name="Rectangle 6"/>
            <p:cNvSpPr>
              <a:spLocks noChangeArrowheads="1"/>
            </p:cNvSpPr>
            <p:nvPr/>
          </p:nvSpPr>
          <p:spPr bwMode="auto">
            <a:xfrm>
              <a:off x="6468920" y="1662952"/>
              <a:ext cx="629093" cy="2051798"/>
            </a:xfrm>
            <a:prstGeom prst="rect">
              <a:avLst/>
            </a:prstGeom>
            <a:solidFill>
              <a:schemeClr val="accent1">
                <a:lumMod val="20000"/>
                <a:lumOff val="80000"/>
              </a:schemeClr>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19" name="Freeform 7"/>
            <p:cNvSpPr>
              <a:spLocks/>
            </p:cNvSpPr>
            <p:nvPr/>
          </p:nvSpPr>
          <p:spPr bwMode="auto">
            <a:xfrm>
              <a:off x="5110347" y="1400607"/>
              <a:ext cx="1358574" cy="265584"/>
            </a:xfrm>
            <a:custGeom>
              <a:avLst/>
              <a:gdLst>
                <a:gd name="T0" fmla="*/ 0 w 609"/>
                <a:gd name="T1" fmla="*/ 164 h 164"/>
                <a:gd name="T2" fmla="*/ 609 w 609"/>
                <a:gd name="T3" fmla="*/ 0 h 164"/>
                <a:gd name="T4" fmla="*/ 609 w 609"/>
                <a:gd name="T5" fmla="*/ 164 h 164"/>
                <a:gd name="T6" fmla="*/ 0 w 609"/>
                <a:gd name="T7" fmla="*/ 164 h 164"/>
              </a:gdLst>
              <a:ahLst/>
              <a:cxnLst>
                <a:cxn ang="0">
                  <a:pos x="T0" y="T1"/>
                </a:cxn>
                <a:cxn ang="0">
                  <a:pos x="T2" y="T3"/>
                </a:cxn>
                <a:cxn ang="0">
                  <a:pos x="T4" y="T5"/>
                </a:cxn>
                <a:cxn ang="0">
                  <a:pos x="T6" y="T7"/>
                </a:cxn>
              </a:cxnLst>
              <a:rect l="0" t="0" r="r" b="b"/>
              <a:pathLst>
                <a:path w="609" h="164">
                  <a:moveTo>
                    <a:pt x="0" y="164"/>
                  </a:moveTo>
                  <a:lnTo>
                    <a:pt x="609" y="0"/>
                  </a:lnTo>
                  <a:lnTo>
                    <a:pt x="609" y="164"/>
                  </a:lnTo>
                  <a:lnTo>
                    <a:pt x="0" y="164"/>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20" name="Freeform 8"/>
            <p:cNvSpPr>
              <a:spLocks/>
            </p:cNvSpPr>
            <p:nvPr/>
          </p:nvSpPr>
          <p:spPr bwMode="auto">
            <a:xfrm>
              <a:off x="6468920" y="1400607"/>
              <a:ext cx="633555" cy="265584"/>
            </a:xfrm>
            <a:custGeom>
              <a:avLst/>
              <a:gdLst>
                <a:gd name="T0" fmla="*/ 284 w 284"/>
                <a:gd name="T1" fmla="*/ 164 h 164"/>
                <a:gd name="T2" fmla="*/ 0 w 284"/>
                <a:gd name="T3" fmla="*/ 0 h 164"/>
                <a:gd name="T4" fmla="*/ 0 w 284"/>
                <a:gd name="T5" fmla="*/ 164 h 164"/>
                <a:gd name="T6" fmla="*/ 284 w 284"/>
                <a:gd name="T7" fmla="*/ 164 h 164"/>
              </a:gdLst>
              <a:ahLst/>
              <a:cxnLst>
                <a:cxn ang="0">
                  <a:pos x="T0" y="T1"/>
                </a:cxn>
                <a:cxn ang="0">
                  <a:pos x="T2" y="T3"/>
                </a:cxn>
                <a:cxn ang="0">
                  <a:pos x="T4" y="T5"/>
                </a:cxn>
                <a:cxn ang="0">
                  <a:pos x="T6" y="T7"/>
                </a:cxn>
              </a:cxnLst>
              <a:rect l="0" t="0" r="r" b="b"/>
              <a:pathLst>
                <a:path w="284" h="164">
                  <a:moveTo>
                    <a:pt x="284" y="164"/>
                  </a:moveTo>
                  <a:lnTo>
                    <a:pt x="0" y="0"/>
                  </a:lnTo>
                  <a:lnTo>
                    <a:pt x="0" y="164"/>
                  </a:lnTo>
                  <a:lnTo>
                    <a:pt x="284" y="164"/>
                  </a:lnTo>
                  <a:close/>
                </a:path>
              </a:pathLst>
            </a:custGeom>
            <a:solidFill>
              <a:schemeClr val="accent1">
                <a:lumMod val="20000"/>
                <a:lumOff val="80000"/>
              </a:schemeClr>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5" name="Group 20"/>
          <p:cNvGrpSpPr/>
          <p:nvPr/>
        </p:nvGrpSpPr>
        <p:grpSpPr>
          <a:xfrm flipH="1">
            <a:off x="1131029" y="3241688"/>
            <a:ext cx="1992130" cy="1903400"/>
            <a:chOff x="3979317" y="1811938"/>
            <a:chExt cx="1992130" cy="1902812"/>
          </a:xfrm>
        </p:grpSpPr>
        <p:sp>
          <p:nvSpPr>
            <p:cNvPr id="22" name="Rectangle 9"/>
            <p:cNvSpPr>
              <a:spLocks noChangeArrowheads="1"/>
            </p:cNvSpPr>
            <p:nvPr/>
          </p:nvSpPr>
          <p:spPr bwMode="auto">
            <a:xfrm>
              <a:off x="3979317" y="2074283"/>
              <a:ext cx="1358574" cy="1640467"/>
            </a:xfrm>
            <a:prstGeom prst="rect">
              <a:avLst/>
            </a:prstGeom>
            <a:solidFill>
              <a:schemeClr val="accent4"/>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23" name="Rectangle 10"/>
            <p:cNvSpPr>
              <a:spLocks noChangeArrowheads="1"/>
            </p:cNvSpPr>
            <p:nvPr/>
          </p:nvSpPr>
          <p:spPr bwMode="auto">
            <a:xfrm>
              <a:off x="5337892" y="2074283"/>
              <a:ext cx="633555" cy="1640467"/>
            </a:xfrm>
            <a:prstGeom prst="rect">
              <a:avLst/>
            </a:prstGeom>
            <a:solidFill>
              <a:schemeClr val="accent2">
                <a:lumMod val="20000"/>
                <a:lumOff val="80000"/>
              </a:schemeClr>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24" name="Freeform 11"/>
            <p:cNvSpPr>
              <a:spLocks/>
            </p:cNvSpPr>
            <p:nvPr/>
          </p:nvSpPr>
          <p:spPr bwMode="auto">
            <a:xfrm>
              <a:off x="3979317" y="1811938"/>
              <a:ext cx="1363036" cy="268823"/>
            </a:xfrm>
            <a:custGeom>
              <a:avLst/>
              <a:gdLst>
                <a:gd name="T0" fmla="*/ 0 w 611"/>
                <a:gd name="T1" fmla="*/ 166 h 166"/>
                <a:gd name="T2" fmla="*/ 611 w 611"/>
                <a:gd name="T3" fmla="*/ 0 h 166"/>
                <a:gd name="T4" fmla="*/ 609 w 611"/>
                <a:gd name="T5" fmla="*/ 166 h 166"/>
                <a:gd name="T6" fmla="*/ 0 w 611"/>
                <a:gd name="T7" fmla="*/ 166 h 166"/>
              </a:gdLst>
              <a:ahLst/>
              <a:cxnLst>
                <a:cxn ang="0">
                  <a:pos x="T0" y="T1"/>
                </a:cxn>
                <a:cxn ang="0">
                  <a:pos x="T2" y="T3"/>
                </a:cxn>
                <a:cxn ang="0">
                  <a:pos x="T4" y="T5"/>
                </a:cxn>
                <a:cxn ang="0">
                  <a:pos x="T6" y="T7"/>
                </a:cxn>
              </a:cxnLst>
              <a:rect l="0" t="0" r="r" b="b"/>
              <a:pathLst>
                <a:path w="611" h="166">
                  <a:moveTo>
                    <a:pt x="0" y="166"/>
                  </a:moveTo>
                  <a:lnTo>
                    <a:pt x="611" y="0"/>
                  </a:lnTo>
                  <a:lnTo>
                    <a:pt x="609" y="166"/>
                  </a:lnTo>
                  <a:lnTo>
                    <a:pt x="0" y="166"/>
                  </a:ln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25" name="Freeform 12"/>
            <p:cNvSpPr>
              <a:spLocks/>
            </p:cNvSpPr>
            <p:nvPr/>
          </p:nvSpPr>
          <p:spPr bwMode="auto">
            <a:xfrm>
              <a:off x="5337892" y="1811938"/>
              <a:ext cx="633555" cy="268823"/>
            </a:xfrm>
            <a:custGeom>
              <a:avLst/>
              <a:gdLst>
                <a:gd name="T0" fmla="*/ 284 w 284"/>
                <a:gd name="T1" fmla="*/ 166 h 166"/>
                <a:gd name="T2" fmla="*/ 2 w 284"/>
                <a:gd name="T3" fmla="*/ 0 h 166"/>
                <a:gd name="T4" fmla="*/ 0 w 284"/>
                <a:gd name="T5" fmla="*/ 164 h 166"/>
                <a:gd name="T6" fmla="*/ 284 w 284"/>
                <a:gd name="T7" fmla="*/ 166 h 166"/>
              </a:gdLst>
              <a:ahLst/>
              <a:cxnLst>
                <a:cxn ang="0">
                  <a:pos x="T0" y="T1"/>
                </a:cxn>
                <a:cxn ang="0">
                  <a:pos x="T2" y="T3"/>
                </a:cxn>
                <a:cxn ang="0">
                  <a:pos x="T4" y="T5"/>
                </a:cxn>
                <a:cxn ang="0">
                  <a:pos x="T6" y="T7"/>
                </a:cxn>
              </a:cxnLst>
              <a:rect l="0" t="0" r="r" b="b"/>
              <a:pathLst>
                <a:path w="284" h="166">
                  <a:moveTo>
                    <a:pt x="284" y="166"/>
                  </a:moveTo>
                  <a:lnTo>
                    <a:pt x="2" y="0"/>
                  </a:lnTo>
                  <a:lnTo>
                    <a:pt x="0" y="164"/>
                  </a:lnTo>
                  <a:lnTo>
                    <a:pt x="284" y="166"/>
                  </a:lnTo>
                  <a:close/>
                </a:path>
              </a:pathLst>
            </a:custGeom>
            <a:solidFill>
              <a:schemeClr val="accent2">
                <a:lumMod val="20000"/>
                <a:lumOff val="80000"/>
              </a:schemeClr>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6" name="Group 25"/>
          <p:cNvGrpSpPr/>
          <p:nvPr/>
        </p:nvGrpSpPr>
        <p:grpSpPr>
          <a:xfrm flipH="1">
            <a:off x="2172826" y="3630468"/>
            <a:ext cx="1992128" cy="1514621"/>
            <a:chOff x="2937522" y="2200597"/>
            <a:chExt cx="1992128" cy="1514153"/>
          </a:xfrm>
        </p:grpSpPr>
        <p:sp>
          <p:nvSpPr>
            <p:cNvPr id="27" name="Rectangle 13"/>
            <p:cNvSpPr>
              <a:spLocks noChangeArrowheads="1"/>
            </p:cNvSpPr>
            <p:nvPr/>
          </p:nvSpPr>
          <p:spPr bwMode="auto">
            <a:xfrm>
              <a:off x="2937522" y="2466181"/>
              <a:ext cx="1358574" cy="1248569"/>
            </a:xfrm>
            <a:prstGeom prst="rect">
              <a:avLst/>
            </a:prstGeom>
            <a:solidFill>
              <a:schemeClr val="accent3"/>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28" name="Rectangle 14"/>
            <p:cNvSpPr>
              <a:spLocks noChangeArrowheads="1"/>
            </p:cNvSpPr>
            <p:nvPr/>
          </p:nvSpPr>
          <p:spPr bwMode="auto">
            <a:xfrm>
              <a:off x="4296095" y="2466181"/>
              <a:ext cx="633555" cy="1248569"/>
            </a:xfrm>
            <a:prstGeom prst="rect">
              <a:avLst/>
            </a:prstGeom>
            <a:solidFill>
              <a:schemeClr val="accent3">
                <a:lumMod val="20000"/>
                <a:lumOff val="80000"/>
              </a:schemeClr>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29" name="Freeform 15"/>
            <p:cNvSpPr>
              <a:spLocks/>
            </p:cNvSpPr>
            <p:nvPr/>
          </p:nvSpPr>
          <p:spPr bwMode="auto">
            <a:xfrm>
              <a:off x="2937522" y="2200597"/>
              <a:ext cx="1363036" cy="268823"/>
            </a:xfrm>
            <a:custGeom>
              <a:avLst/>
              <a:gdLst>
                <a:gd name="T0" fmla="*/ 0 w 611"/>
                <a:gd name="T1" fmla="*/ 166 h 166"/>
                <a:gd name="T2" fmla="*/ 611 w 611"/>
                <a:gd name="T3" fmla="*/ 0 h 166"/>
                <a:gd name="T4" fmla="*/ 609 w 611"/>
                <a:gd name="T5" fmla="*/ 166 h 166"/>
                <a:gd name="T6" fmla="*/ 0 w 611"/>
                <a:gd name="T7" fmla="*/ 166 h 166"/>
              </a:gdLst>
              <a:ahLst/>
              <a:cxnLst>
                <a:cxn ang="0">
                  <a:pos x="T0" y="T1"/>
                </a:cxn>
                <a:cxn ang="0">
                  <a:pos x="T2" y="T3"/>
                </a:cxn>
                <a:cxn ang="0">
                  <a:pos x="T4" y="T5"/>
                </a:cxn>
                <a:cxn ang="0">
                  <a:pos x="T6" y="T7"/>
                </a:cxn>
              </a:cxnLst>
              <a:rect l="0" t="0" r="r" b="b"/>
              <a:pathLst>
                <a:path w="611" h="166">
                  <a:moveTo>
                    <a:pt x="0" y="166"/>
                  </a:moveTo>
                  <a:lnTo>
                    <a:pt x="611" y="0"/>
                  </a:lnTo>
                  <a:lnTo>
                    <a:pt x="609" y="166"/>
                  </a:lnTo>
                  <a:lnTo>
                    <a:pt x="0" y="166"/>
                  </a:ln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30" name="Freeform 16"/>
            <p:cNvSpPr>
              <a:spLocks/>
            </p:cNvSpPr>
            <p:nvPr/>
          </p:nvSpPr>
          <p:spPr bwMode="auto">
            <a:xfrm>
              <a:off x="4296095" y="2200597"/>
              <a:ext cx="633555" cy="268823"/>
            </a:xfrm>
            <a:custGeom>
              <a:avLst/>
              <a:gdLst>
                <a:gd name="T0" fmla="*/ 284 w 284"/>
                <a:gd name="T1" fmla="*/ 166 h 166"/>
                <a:gd name="T2" fmla="*/ 2 w 284"/>
                <a:gd name="T3" fmla="*/ 0 h 166"/>
                <a:gd name="T4" fmla="*/ 0 w 284"/>
                <a:gd name="T5" fmla="*/ 164 h 166"/>
                <a:gd name="T6" fmla="*/ 284 w 284"/>
                <a:gd name="T7" fmla="*/ 166 h 166"/>
              </a:gdLst>
              <a:ahLst/>
              <a:cxnLst>
                <a:cxn ang="0">
                  <a:pos x="T0" y="T1"/>
                </a:cxn>
                <a:cxn ang="0">
                  <a:pos x="T2" y="T3"/>
                </a:cxn>
                <a:cxn ang="0">
                  <a:pos x="T4" y="T5"/>
                </a:cxn>
                <a:cxn ang="0">
                  <a:pos x="T6" y="T7"/>
                </a:cxn>
              </a:cxnLst>
              <a:rect l="0" t="0" r="r" b="b"/>
              <a:pathLst>
                <a:path w="284" h="166">
                  <a:moveTo>
                    <a:pt x="284" y="166"/>
                  </a:moveTo>
                  <a:lnTo>
                    <a:pt x="2" y="0"/>
                  </a:lnTo>
                  <a:lnTo>
                    <a:pt x="0" y="164"/>
                  </a:lnTo>
                  <a:lnTo>
                    <a:pt x="284" y="166"/>
                  </a:lnTo>
                  <a:close/>
                </a:path>
              </a:pathLst>
            </a:custGeom>
            <a:solidFill>
              <a:schemeClr val="accent3">
                <a:lumMod val="20000"/>
                <a:lumOff val="80000"/>
              </a:schemeClr>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7" name="Group 30"/>
          <p:cNvGrpSpPr/>
          <p:nvPr/>
        </p:nvGrpSpPr>
        <p:grpSpPr>
          <a:xfrm flipH="1">
            <a:off x="3281546" y="4142360"/>
            <a:ext cx="1992129" cy="999488"/>
            <a:chOff x="1828800" y="2712332"/>
            <a:chExt cx="1992129" cy="999179"/>
          </a:xfrm>
        </p:grpSpPr>
        <p:sp>
          <p:nvSpPr>
            <p:cNvPr id="32" name="Rectangle 17"/>
            <p:cNvSpPr>
              <a:spLocks noChangeArrowheads="1"/>
            </p:cNvSpPr>
            <p:nvPr/>
          </p:nvSpPr>
          <p:spPr bwMode="auto">
            <a:xfrm>
              <a:off x="1828800" y="2973058"/>
              <a:ext cx="1358574" cy="738453"/>
            </a:xfrm>
            <a:prstGeom prst="rect">
              <a:avLst/>
            </a:prstGeom>
            <a:solidFill>
              <a:schemeClr val="accent2"/>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33" name="Rectangle 18"/>
            <p:cNvSpPr>
              <a:spLocks noChangeArrowheads="1"/>
            </p:cNvSpPr>
            <p:nvPr/>
          </p:nvSpPr>
          <p:spPr bwMode="auto">
            <a:xfrm>
              <a:off x="3187374" y="2973058"/>
              <a:ext cx="626863" cy="738453"/>
            </a:xfrm>
            <a:prstGeom prst="rect">
              <a:avLst/>
            </a:prstGeom>
            <a:solidFill>
              <a:schemeClr val="accent2">
                <a:lumMod val="20000"/>
                <a:lumOff val="80000"/>
              </a:schemeClr>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34" name="Freeform 19"/>
            <p:cNvSpPr>
              <a:spLocks/>
            </p:cNvSpPr>
            <p:nvPr/>
          </p:nvSpPr>
          <p:spPr bwMode="auto">
            <a:xfrm>
              <a:off x="1828800" y="2712332"/>
              <a:ext cx="1358574" cy="263965"/>
            </a:xfrm>
            <a:custGeom>
              <a:avLst/>
              <a:gdLst>
                <a:gd name="T0" fmla="*/ 0 w 609"/>
                <a:gd name="T1" fmla="*/ 163 h 163"/>
                <a:gd name="T2" fmla="*/ 609 w 609"/>
                <a:gd name="T3" fmla="*/ 0 h 163"/>
                <a:gd name="T4" fmla="*/ 609 w 609"/>
                <a:gd name="T5" fmla="*/ 163 h 163"/>
                <a:gd name="T6" fmla="*/ 0 w 609"/>
                <a:gd name="T7" fmla="*/ 163 h 163"/>
              </a:gdLst>
              <a:ahLst/>
              <a:cxnLst>
                <a:cxn ang="0">
                  <a:pos x="T0" y="T1"/>
                </a:cxn>
                <a:cxn ang="0">
                  <a:pos x="T2" y="T3"/>
                </a:cxn>
                <a:cxn ang="0">
                  <a:pos x="T4" y="T5"/>
                </a:cxn>
                <a:cxn ang="0">
                  <a:pos x="T6" y="T7"/>
                </a:cxn>
              </a:cxnLst>
              <a:rect l="0" t="0" r="r" b="b"/>
              <a:pathLst>
                <a:path w="609" h="163">
                  <a:moveTo>
                    <a:pt x="0" y="163"/>
                  </a:moveTo>
                  <a:lnTo>
                    <a:pt x="609" y="0"/>
                  </a:lnTo>
                  <a:lnTo>
                    <a:pt x="609" y="163"/>
                  </a:lnTo>
                  <a:lnTo>
                    <a:pt x="0" y="163"/>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35" name="Freeform 20"/>
            <p:cNvSpPr>
              <a:spLocks/>
            </p:cNvSpPr>
            <p:nvPr/>
          </p:nvSpPr>
          <p:spPr bwMode="auto">
            <a:xfrm>
              <a:off x="3187374" y="2712332"/>
              <a:ext cx="633555" cy="263965"/>
            </a:xfrm>
            <a:custGeom>
              <a:avLst/>
              <a:gdLst>
                <a:gd name="T0" fmla="*/ 284 w 284"/>
                <a:gd name="T1" fmla="*/ 163 h 163"/>
                <a:gd name="T2" fmla="*/ 0 w 284"/>
                <a:gd name="T3" fmla="*/ 0 h 163"/>
                <a:gd name="T4" fmla="*/ 0 w 284"/>
                <a:gd name="T5" fmla="*/ 163 h 163"/>
                <a:gd name="T6" fmla="*/ 284 w 284"/>
                <a:gd name="T7" fmla="*/ 163 h 163"/>
              </a:gdLst>
              <a:ahLst/>
              <a:cxnLst>
                <a:cxn ang="0">
                  <a:pos x="T0" y="T1"/>
                </a:cxn>
                <a:cxn ang="0">
                  <a:pos x="T2" y="T3"/>
                </a:cxn>
                <a:cxn ang="0">
                  <a:pos x="T4" y="T5"/>
                </a:cxn>
                <a:cxn ang="0">
                  <a:pos x="T6" y="T7"/>
                </a:cxn>
              </a:cxnLst>
              <a:rect l="0" t="0" r="r" b="b"/>
              <a:pathLst>
                <a:path w="284" h="163">
                  <a:moveTo>
                    <a:pt x="284" y="163"/>
                  </a:moveTo>
                  <a:lnTo>
                    <a:pt x="0" y="0"/>
                  </a:lnTo>
                  <a:lnTo>
                    <a:pt x="0" y="163"/>
                  </a:lnTo>
                  <a:lnTo>
                    <a:pt x="284" y="163"/>
                  </a:lnTo>
                  <a:close/>
                </a:path>
              </a:pathLst>
            </a:custGeom>
            <a:solidFill>
              <a:schemeClr val="accent2">
                <a:lumMod val="20000"/>
                <a:lumOff val="80000"/>
              </a:schemeClr>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8" name="Group 38"/>
          <p:cNvGrpSpPr/>
          <p:nvPr/>
        </p:nvGrpSpPr>
        <p:grpSpPr>
          <a:xfrm flipH="1">
            <a:off x="4605004" y="4470879"/>
            <a:ext cx="1337342" cy="670969"/>
            <a:chOff x="1828800" y="2712332"/>
            <a:chExt cx="1992129" cy="999179"/>
          </a:xfrm>
        </p:grpSpPr>
        <p:sp>
          <p:nvSpPr>
            <p:cNvPr id="40" name="Rectangle 17"/>
            <p:cNvSpPr>
              <a:spLocks noChangeArrowheads="1"/>
            </p:cNvSpPr>
            <p:nvPr/>
          </p:nvSpPr>
          <p:spPr bwMode="auto">
            <a:xfrm>
              <a:off x="1828800" y="2973058"/>
              <a:ext cx="1358574" cy="738453"/>
            </a:xfrm>
            <a:prstGeom prst="rect">
              <a:avLst/>
            </a:prstGeom>
            <a:solidFill>
              <a:schemeClr val="accent1"/>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41" name="Rectangle 18"/>
            <p:cNvSpPr>
              <a:spLocks noChangeArrowheads="1"/>
            </p:cNvSpPr>
            <p:nvPr/>
          </p:nvSpPr>
          <p:spPr bwMode="auto">
            <a:xfrm>
              <a:off x="3187374" y="2973058"/>
              <a:ext cx="626863" cy="738453"/>
            </a:xfrm>
            <a:prstGeom prst="rect">
              <a:avLst/>
            </a:prstGeom>
            <a:solidFill>
              <a:schemeClr val="accent1">
                <a:lumMod val="20000"/>
                <a:lumOff val="80000"/>
              </a:schemeClr>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42" name="Freeform 19"/>
            <p:cNvSpPr>
              <a:spLocks/>
            </p:cNvSpPr>
            <p:nvPr/>
          </p:nvSpPr>
          <p:spPr bwMode="auto">
            <a:xfrm>
              <a:off x="1828800" y="2712332"/>
              <a:ext cx="1358574" cy="263965"/>
            </a:xfrm>
            <a:custGeom>
              <a:avLst/>
              <a:gdLst>
                <a:gd name="T0" fmla="*/ 0 w 609"/>
                <a:gd name="T1" fmla="*/ 163 h 163"/>
                <a:gd name="T2" fmla="*/ 609 w 609"/>
                <a:gd name="T3" fmla="*/ 0 h 163"/>
                <a:gd name="T4" fmla="*/ 609 w 609"/>
                <a:gd name="T5" fmla="*/ 163 h 163"/>
                <a:gd name="T6" fmla="*/ 0 w 609"/>
                <a:gd name="T7" fmla="*/ 163 h 163"/>
              </a:gdLst>
              <a:ahLst/>
              <a:cxnLst>
                <a:cxn ang="0">
                  <a:pos x="T0" y="T1"/>
                </a:cxn>
                <a:cxn ang="0">
                  <a:pos x="T2" y="T3"/>
                </a:cxn>
                <a:cxn ang="0">
                  <a:pos x="T4" y="T5"/>
                </a:cxn>
                <a:cxn ang="0">
                  <a:pos x="T6" y="T7"/>
                </a:cxn>
              </a:cxnLst>
              <a:rect l="0" t="0" r="r" b="b"/>
              <a:pathLst>
                <a:path w="609" h="163">
                  <a:moveTo>
                    <a:pt x="0" y="163"/>
                  </a:moveTo>
                  <a:lnTo>
                    <a:pt x="609" y="0"/>
                  </a:lnTo>
                  <a:lnTo>
                    <a:pt x="609" y="163"/>
                  </a:lnTo>
                  <a:lnTo>
                    <a:pt x="0" y="163"/>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43" name="Freeform 20"/>
            <p:cNvSpPr>
              <a:spLocks/>
            </p:cNvSpPr>
            <p:nvPr/>
          </p:nvSpPr>
          <p:spPr bwMode="auto">
            <a:xfrm>
              <a:off x="3187374" y="2712332"/>
              <a:ext cx="633555" cy="263965"/>
            </a:xfrm>
            <a:custGeom>
              <a:avLst/>
              <a:gdLst>
                <a:gd name="T0" fmla="*/ 284 w 284"/>
                <a:gd name="T1" fmla="*/ 163 h 163"/>
                <a:gd name="T2" fmla="*/ 0 w 284"/>
                <a:gd name="T3" fmla="*/ 0 h 163"/>
                <a:gd name="T4" fmla="*/ 0 w 284"/>
                <a:gd name="T5" fmla="*/ 163 h 163"/>
                <a:gd name="T6" fmla="*/ 284 w 284"/>
                <a:gd name="T7" fmla="*/ 163 h 163"/>
              </a:gdLst>
              <a:ahLst/>
              <a:cxnLst>
                <a:cxn ang="0">
                  <a:pos x="T0" y="T1"/>
                </a:cxn>
                <a:cxn ang="0">
                  <a:pos x="T2" y="T3"/>
                </a:cxn>
                <a:cxn ang="0">
                  <a:pos x="T4" y="T5"/>
                </a:cxn>
                <a:cxn ang="0">
                  <a:pos x="T6" y="T7"/>
                </a:cxn>
              </a:cxnLst>
              <a:rect l="0" t="0" r="r" b="b"/>
              <a:pathLst>
                <a:path w="284" h="163">
                  <a:moveTo>
                    <a:pt x="284" y="163"/>
                  </a:moveTo>
                  <a:lnTo>
                    <a:pt x="0" y="0"/>
                  </a:lnTo>
                  <a:lnTo>
                    <a:pt x="0" y="163"/>
                  </a:lnTo>
                  <a:lnTo>
                    <a:pt x="284" y="163"/>
                  </a:lnTo>
                  <a:close/>
                </a:path>
              </a:pathLst>
            </a:custGeom>
            <a:solidFill>
              <a:schemeClr val="accent1">
                <a:lumMod val="20000"/>
                <a:lumOff val="80000"/>
              </a:schemeClr>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9" name="Group 63"/>
          <p:cNvGrpSpPr/>
          <p:nvPr/>
        </p:nvGrpSpPr>
        <p:grpSpPr>
          <a:xfrm flipH="1">
            <a:off x="2064576" y="2566122"/>
            <a:ext cx="658203" cy="657187"/>
            <a:chOff x="810234" y="2817813"/>
            <a:chExt cx="658203" cy="656984"/>
          </a:xfrm>
        </p:grpSpPr>
        <p:sp>
          <p:nvSpPr>
            <p:cNvPr id="65" name="Freeform 14"/>
            <p:cNvSpPr>
              <a:spLocks/>
            </p:cNvSpPr>
            <p:nvPr/>
          </p:nvSpPr>
          <p:spPr bwMode="auto">
            <a:xfrm>
              <a:off x="810234" y="2817813"/>
              <a:ext cx="658203" cy="656984"/>
            </a:xfrm>
            <a:custGeom>
              <a:avLst/>
              <a:gdLst>
                <a:gd name="T0" fmla="*/ 318 w 636"/>
                <a:gd name="T1" fmla="*/ 0 h 635"/>
                <a:gd name="T2" fmla="*/ 635 w 636"/>
                <a:gd name="T3" fmla="*/ 318 h 635"/>
                <a:gd name="T4" fmla="*/ 636 w 636"/>
                <a:gd name="T5" fmla="*/ 635 h 635"/>
                <a:gd name="T6" fmla="*/ 309 w 636"/>
                <a:gd name="T7" fmla="*/ 635 h 635"/>
                <a:gd name="T8" fmla="*/ 309 w 636"/>
                <a:gd name="T9" fmla="*/ 635 h 635"/>
                <a:gd name="T10" fmla="*/ 0 w 636"/>
                <a:gd name="T11" fmla="*/ 318 h 635"/>
                <a:gd name="T12" fmla="*/ 318 w 636"/>
                <a:gd name="T13" fmla="*/ 0 h 635"/>
              </a:gdLst>
              <a:ahLst/>
              <a:cxnLst>
                <a:cxn ang="0">
                  <a:pos x="T0" y="T1"/>
                </a:cxn>
                <a:cxn ang="0">
                  <a:pos x="T2" y="T3"/>
                </a:cxn>
                <a:cxn ang="0">
                  <a:pos x="T4" y="T5"/>
                </a:cxn>
                <a:cxn ang="0">
                  <a:pos x="T6" y="T7"/>
                </a:cxn>
                <a:cxn ang="0">
                  <a:pos x="T8" y="T9"/>
                </a:cxn>
                <a:cxn ang="0">
                  <a:pos x="T10" y="T11"/>
                </a:cxn>
                <a:cxn ang="0">
                  <a:pos x="T12" y="T13"/>
                </a:cxn>
              </a:cxnLst>
              <a:rect l="0" t="0" r="r" b="b"/>
              <a:pathLst>
                <a:path w="636" h="635">
                  <a:moveTo>
                    <a:pt x="318" y="0"/>
                  </a:moveTo>
                  <a:cubicBezTo>
                    <a:pt x="493" y="0"/>
                    <a:pt x="635" y="142"/>
                    <a:pt x="635" y="318"/>
                  </a:cubicBezTo>
                  <a:cubicBezTo>
                    <a:pt x="635" y="422"/>
                    <a:pt x="636" y="530"/>
                    <a:pt x="636" y="635"/>
                  </a:cubicBezTo>
                  <a:cubicBezTo>
                    <a:pt x="309" y="635"/>
                    <a:pt x="309" y="635"/>
                    <a:pt x="309" y="635"/>
                  </a:cubicBezTo>
                  <a:cubicBezTo>
                    <a:pt x="309" y="635"/>
                    <a:pt x="309" y="635"/>
                    <a:pt x="309" y="635"/>
                  </a:cubicBezTo>
                  <a:cubicBezTo>
                    <a:pt x="138" y="631"/>
                    <a:pt x="0" y="490"/>
                    <a:pt x="0" y="318"/>
                  </a:cubicBezTo>
                  <a:cubicBezTo>
                    <a:pt x="0" y="142"/>
                    <a:pt x="142" y="0"/>
                    <a:pt x="318" y="0"/>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endParaRPr lang="en-US" dirty="0"/>
            </a:p>
          </p:txBody>
        </p:sp>
        <p:grpSp>
          <p:nvGrpSpPr>
            <p:cNvPr id="10" name="Group 65"/>
            <p:cNvGrpSpPr/>
            <p:nvPr/>
          </p:nvGrpSpPr>
          <p:grpSpPr>
            <a:xfrm>
              <a:off x="986579" y="2993165"/>
              <a:ext cx="305511" cy="309969"/>
              <a:chOff x="2360613" y="2686051"/>
              <a:chExt cx="217488" cy="220662"/>
            </a:xfrm>
            <a:solidFill>
              <a:schemeClr val="bg1"/>
            </a:solidFill>
          </p:grpSpPr>
          <p:sp>
            <p:nvSpPr>
              <p:cNvPr id="67"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68"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69"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sp>
        <p:nvSpPr>
          <p:cNvPr id="70" name="Text Placeholder 9"/>
          <p:cNvSpPr>
            <a:spLocks noGrp="1"/>
          </p:cNvSpPr>
          <p:nvPr>
            <p:ph type="body" sz="quarter" idx="4294967295"/>
          </p:nvPr>
        </p:nvSpPr>
        <p:spPr>
          <a:xfrm>
            <a:off x="1497175" y="1949880"/>
            <a:ext cx="3097213" cy="336550"/>
          </a:xfrm>
        </p:spPr>
        <p:txBody>
          <a:bodyPr>
            <a:noAutofit/>
          </a:bodyPr>
          <a:lstStyle/>
          <a:p>
            <a:pPr>
              <a:buNone/>
            </a:pPr>
            <a:r>
              <a:rPr lang="zh-CN" altLang="en-US" sz="105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1050" dirty="0">
              <a:solidFill>
                <a:schemeClr val="tx1">
                  <a:lumMod val="50000"/>
                  <a:lumOff val="50000"/>
                </a:schemeClr>
              </a:solidFill>
            </a:endParaRPr>
          </a:p>
        </p:txBody>
      </p:sp>
      <p:sp>
        <p:nvSpPr>
          <p:cNvPr id="71" name="Text Placeholder 9"/>
          <p:cNvSpPr>
            <a:spLocks noGrp="1"/>
          </p:cNvSpPr>
          <p:nvPr>
            <p:ph type="body" sz="quarter" idx="4294967295"/>
          </p:nvPr>
        </p:nvSpPr>
        <p:spPr>
          <a:xfrm>
            <a:off x="5505450" y="2752725"/>
            <a:ext cx="3638550" cy="334963"/>
          </a:xfrm>
        </p:spPr>
        <p:txBody>
          <a:bodyPr>
            <a:noAutofit/>
          </a:bodyPr>
          <a:lstStyle/>
          <a:p>
            <a:pPr>
              <a:buNone/>
            </a:pPr>
            <a:r>
              <a:rPr lang="zh-CN" altLang="en-US" sz="105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1050" dirty="0">
              <a:solidFill>
                <a:schemeClr val="tx1">
                  <a:lumMod val="50000"/>
                  <a:lumOff val="50000"/>
                </a:schemeClr>
              </a:solidFill>
            </a:endParaRPr>
          </a:p>
        </p:txBody>
      </p:sp>
      <p:sp>
        <p:nvSpPr>
          <p:cNvPr id="72" name="Text Placeholder 9"/>
          <p:cNvSpPr>
            <a:spLocks noGrp="1"/>
          </p:cNvSpPr>
          <p:nvPr>
            <p:ph type="body" sz="quarter" idx="4294967295"/>
          </p:nvPr>
        </p:nvSpPr>
        <p:spPr>
          <a:xfrm>
            <a:off x="5510213" y="3316288"/>
            <a:ext cx="3633787" cy="336550"/>
          </a:xfrm>
        </p:spPr>
        <p:txBody>
          <a:bodyPr>
            <a:noAutofit/>
          </a:bodyPr>
          <a:lstStyle/>
          <a:p>
            <a:pPr>
              <a:buNone/>
            </a:pPr>
            <a:r>
              <a:rPr lang="zh-CN" altLang="en-US" sz="105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1050" dirty="0">
              <a:solidFill>
                <a:schemeClr val="tx1">
                  <a:lumMod val="50000"/>
                  <a:lumOff val="50000"/>
                </a:schemeClr>
              </a:solidFill>
            </a:endParaRPr>
          </a:p>
        </p:txBody>
      </p:sp>
      <p:sp>
        <p:nvSpPr>
          <p:cNvPr id="73" name="Text Placeholder 9"/>
          <p:cNvSpPr>
            <a:spLocks noGrp="1"/>
          </p:cNvSpPr>
          <p:nvPr>
            <p:ph type="body" sz="quarter" idx="4294967295"/>
          </p:nvPr>
        </p:nvSpPr>
        <p:spPr>
          <a:xfrm>
            <a:off x="6264275" y="3832225"/>
            <a:ext cx="2879725" cy="336550"/>
          </a:xfrm>
        </p:spPr>
        <p:txBody>
          <a:bodyPr>
            <a:noAutofit/>
          </a:bodyPr>
          <a:lstStyle/>
          <a:p>
            <a:pPr>
              <a:buNone/>
            </a:pPr>
            <a:r>
              <a:rPr lang="zh-CN" altLang="en-US" sz="105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1050" dirty="0">
              <a:solidFill>
                <a:schemeClr val="tx1">
                  <a:lumMod val="50000"/>
                  <a:lumOff val="50000"/>
                </a:schemeClr>
              </a:solidFill>
            </a:endParaRPr>
          </a:p>
        </p:txBody>
      </p:sp>
      <p:grpSp>
        <p:nvGrpSpPr>
          <p:cNvPr id="11" name="Group 74"/>
          <p:cNvGrpSpPr/>
          <p:nvPr/>
        </p:nvGrpSpPr>
        <p:grpSpPr>
          <a:xfrm>
            <a:off x="3200913" y="2985071"/>
            <a:ext cx="658203" cy="657187"/>
            <a:chOff x="4267884" y="3978866"/>
            <a:chExt cx="877604" cy="875979"/>
          </a:xfrm>
        </p:grpSpPr>
        <p:sp>
          <p:nvSpPr>
            <p:cNvPr id="59" name="Freeform 14"/>
            <p:cNvSpPr>
              <a:spLocks/>
            </p:cNvSpPr>
            <p:nvPr/>
          </p:nvSpPr>
          <p:spPr bwMode="auto">
            <a:xfrm flipH="1">
              <a:off x="4267884" y="3978866"/>
              <a:ext cx="877604" cy="875979"/>
            </a:xfrm>
            <a:custGeom>
              <a:avLst/>
              <a:gdLst>
                <a:gd name="T0" fmla="*/ 318 w 636"/>
                <a:gd name="T1" fmla="*/ 0 h 635"/>
                <a:gd name="T2" fmla="*/ 635 w 636"/>
                <a:gd name="T3" fmla="*/ 318 h 635"/>
                <a:gd name="T4" fmla="*/ 636 w 636"/>
                <a:gd name="T5" fmla="*/ 635 h 635"/>
                <a:gd name="T6" fmla="*/ 309 w 636"/>
                <a:gd name="T7" fmla="*/ 635 h 635"/>
                <a:gd name="T8" fmla="*/ 309 w 636"/>
                <a:gd name="T9" fmla="*/ 635 h 635"/>
                <a:gd name="T10" fmla="*/ 0 w 636"/>
                <a:gd name="T11" fmla="*/ 318 h 635"/>
                <a:gd name="T12" fmla="*/ 318 w 636"/>
                <a:gd name="T13" fmla="*/ 0 h 635"/>
              </a:gdLst>
              <a:ahLst/>
              <a:cxnLst>
                <a:cxn ang="0">
                  <a:pos x="T0" y="T1"/>
                </a:cxn>
                <a:cxn ang="0">
                  <a:pos x="T2" y="T3"/>
                </a:cxn>
                <a:cxn ang="0">
                  <a:pos x="T4" y="T5"/>
                </a:cxn>
                <a:cxn ang="0">
                  <a:pos x="T6" y="T7"/>
                </a:cxn>
                <a:cxn ang="0">
                  <a:pos x="T8" y="T9"/>
                </a:cxn>
                <a:cxn ang="0">
                  <a:pos x="T10" y="T11"/>
                </a:cxn>
                <a:cxn ang="0">
                  <a:pos x="T12" y="T13"/>
                </a:cxn>
              </a:cxnLst>
              <a:rect l="0" t="0" r="r" b="b"/>
              <a:pathLst>
                <a:path w="636" h="635">
                  <a:moveTo>
                    <a:pt x="318" y="0"/>
                  </a:moveTo>
                  <a:cubicBezTo>
                    <a:pt x="493" y="0"/>
                    <a:pt x="635" y="142"/>
                    <a:pt x="635" y="318"/>
                  </a:cubicBezTo>
                  <a:cubicBezTo>
                    <a:pt x="635" y="422"/>
                    <a:pt x="636" y="530"/>
                    <a:pt x="636" y="635"/>
                  </a:cubicBezTo>
                  <a:cubicBezTo>
                    <a:pt x="309" y="635"/>
                    <a:pt x="309" y="635"/>
                    <a:pt x="309" y="635"/>
                  </a:cubicBezTo>
                  <a:cubicBezTo>
                    <a:pt x="309" y="635"/>
                    <a:pt x="309" y="635"/>
                    <a:pt x="309" y="635"/>
                  </a:cubicBezTo>
                  <a:cubicBezTo>
                    <a:pt x="138" y="631"/>
                    <a:pt x="0" y="490"/>
                    <a:pt x="0" y="318"/>
                  </a:cubicBezTo>
                  <a:cubicBezTo>
                    <a:pt x="0" y="142"/>
                    <a:pt x="142" y="0"/>
                    <a:pt x="318"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74" name="AutoShape 28"/>
            <p:cNvSpPr>
              <a:spLocks/>
            </p:cNvSpPr>
            <p:nvPr/>
          </p:nvSpPr>
          <p:spPr bwMode="auto">
            <a:xfrm>
              <a:off x="4480513" y="4195080"/>
              <a:ext cx="452346" cy="450538"/>
            </a:xfrm>
            <a:custGeom>
              <a:avLst/>
              <a:gdLst>
                <a:gd name="T0" fmla="*/ 198438 w 21600"/>
                <a:gd name="T1" fmla="*/ 198414 h 21558"/>
                <a:gd name="T2" fmla="*/ 198438 w 21600"/>
                <a:gd name="T3" fmla="*/ 198414 h 21558"/>
                <a:gd name="T4" fmla="*/ 198438 w 21600"/>
                <a:gd name="T5" fmla="*/ 198414 h 21558"/>
                <a:gd name="T6" fmla="*/ 198438 w 21600"/>
                <a:gd name="T7" fmla="*/ 198414 h 215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58">
                  <a:moveTo>
                    <a:pt x="18076" y="8547"/>
                  </a:moveTo>
                  <a:cubicBezTo>
                    <a:pt x="19181" y="9499"/>
                    <a:pt x="20046" y="10569"/>
                    <a:pt x="20670" y="11749"/>
                  </a:cubicBezTo>
                  <a:cubicBezTo>
                    <a:pt x="21291" y="12932"/>
                    <a:pt x="21599" y="14075"/>
                    <a:pt x="21599" y="15179"/>
                  </a:cubicBezTo>
                  <a:cubicBezTo>
                    <a:pt x="21599" y="16159"/>
                    <a:pt x="21344" y="17040"/>
                    <a:pt x="20832" y="17815"/>
                  </a:cubicBezTo>
                  <a:cubicBezTo>
                    <a:pt x="20320" y="18592"/>
                    <a:pt x="19593" y="19260"/>
                    <a:pt x="18660" y="19812"/>
                  </a:cubicBezTo>
                  <a:cubicBezTo>
                    <a:pt x="17724" y="20363"/>
                    <a:pt x="16585" y="20794"/>
                    <a:pt x="15252" y="21098"/>
                  </a:cubicBezTo>
                  <a:cubicBezTo>
                    <a:pt x="13917" y="21403"/>
                    <a:pt x="12435" y="21558"/>
                    <a:pt x="10800" y="21558"/>
                  </a:cubicBezTo>
                  <a:cubicBezTo>
                    <a:pt x="9168" y="21558"/>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3"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chemeClr val="bg1"/>
            </a:solidFill>
            <a:ln>
              <a:noFill/>
            </a:ln>
            <a:effectLst/>
            <a:extLst/>
          </p:spPr>
          <p:txBody>
            <a:bodyPr lIns="38100" tIns="38100" rIns="38100" bIns="38100" anchor="ctr"/>
            <a:lstStyle/>
            <a:p>
              <a:endParaRPr lang="en-US"/>
            </a:p>
          </p:txBody>
        </p:sp>
      </p:grpSp>
      <p:grpSp>
        <p:nvGrpSpPr>
          <p:cNvPr id="12" name="Group 76"/>
          <p:cNvGrpSpPr/>
          <p:nvPr/>
        </p:nvGrpSpPr>
        <p:grpSpPr>
          <a:xfrm>
            <a:off x="4242899" y="3458623"/>
            <a:ext cx="658203" cy="657187"/>
            <a:chOff x="5657198" y="4610073"/>
            <a:chExt cx="877604" cy="875979"/>
          </a:xfrm>
        </p:grpSpPr>
        <p:sp>
          <p:nvSpPr>
            <p:cNvPr id="53" name="Freeform 14"/>
            <p:cNvSpPr>
              <a:spLocks/>
            </p:cNvSpPr>
            <p:nvPr/>
          </p:nvSpPr>
          <p:spPr bwMode="auto">
            <a:xfrm flipH="1">
              <a:off x="5657198" y="4610073"/>
              <a:ext cx="877604" cy="875979"/>
            </a:xfrm>
            <a:custGeom>
              <a:avLst/>
              <a:gdLst>
                <a:gd name="T0" fmla="*/ 318 w 636"/>
                <a:gd name="T1" fmla="*/ 0 h 635"/>
                <a:gd name="T2" fmla="*/ 635 w 636"/>
                <a:gd name="T3" fmla="*/ 318 h 635"/>
                <a:gd name="T4" fmla="*/ 636 w 636"/>
                <a:gd name="T5" fmla="*/ 635 h 635"/>
                <a:gd name="T6" fmla="*/ 309 w 636"/>
                <a:gd name="T7" fmla="*/ 635 h 635"/>
                <a:gd name="T8" fmla="*/ 309 w 636"/>
                <a:gd name="T9" fmla="*/ 635 h 635"/>
                <a:gd name="T10" fmla="*/ 0 w 636"/>
                <a:gd name="T11" fmla="*/ 318 h 635"/>
                <a:gd name="T12" fmla="*/ 318 w 636"/>
                <a:gd name="T13" fmla="*/ 0 h 635"/>
              </a:gdLst>
              <a:ahLst/>
              <a:cxnLst>
                <a:cxn ang="0">
                  <a:pos x="T0" y="T1"/>
                </a:cxn>
                <a:cxn ang="0">
                  <a:pos x="T2" y="T3"/>
                </a:cxn>
                <a:cxn ang="0">
                  <a:pos x="T4" y="T5"/>
                </a:cxn>
                <a:cxn ang="0">
                  <a:pos x="T6" y="T7"/>
                </a:cxn>
                <a:cxn ang="0">
                  <a:pos x="T8" y="T9"/>
                </a:cxn>
                <a:cxn ang="0">
                  <a:pos x="T10" y="T11"/>
                </a:cxn>
                <a:cxn ang="0">
                  <a:pos x="T12" y="T13"/>
                </a:cxn>
              </a:cxnLst>
              <a:rect l="0" t="0" r="r" b="b"/>
              <a:pathLst>
                <a:path w="636" h="635">
                  <a:moveTo>
                    <a:pt x="318" y="0"/>
                  </a:moveTo>
                  <a:cubicBezTo>
                    <a:pt x="493" y="0"/>
                    <a:pt x="635" y="142"/>
                    <a:pt x="635" y="318"/>
                  </a:cubicBezTo>
                  <a:cubicBezTo>
                    <a:pt x="635" y="422"/>
                    <a:pt x="636" y="530"/>
                    <a:pt x="636" y="635"/>
                  </a:cubicBezTo>
                  <a:cubicBezTo>
                    <a:pt x="309" y="635"/>
                    <a:pt x="309" y="635"/>
                    <a:pt x="309" y="635"/>
                  </a:cubicBezTo>
                  <a:cubicBezTo>
                    <a:pt x="309" y="635"/>
                    <a:pt x="309" y="635"/>
                    <a:pt x="309" y="635"/>
                  </a:cubicBezTo>
                  <a:cubicBezTo>
                    <a:pt x="138" y="631"/>
                    <a:pt x="0" y="490"/>
                    <a:pt x="0" y="318"/>
                  </a:cubicBezTo>
                  <a:cubicBezTo>
                    <a:pt x="0" y="142"/>
                    <a:pt x="142" y="0"/>
                    <a:pt x="318" y="0"/>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76" name="Shape 1804"/>
            <p:cNvSpPr/>
            <p:nvPr/>
          </p:nvSpPr>
          <p:spPr>
            <a:xfrm>
              <a:off x="5919123" y="4875005"/>
              <a:ext cx="349348" cy="349371"/>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p>
          </p:txBody>
        </p:sp>
      </p:grpSp>
      <p:grpSp>
        <p:nvGrpSpPr>
          <p:cNvPr id="13" name="Group 79"/>
          <p:cNvGrpSpPr/>
          <p:nvPr/>
        </p:nvGrpSpPr>
        <p:grpSpPr>
          <a:xfrm>
            <a:off x="5343623" y="3825703"/>
            <a:ext cx="658203" cy="657187"/>
            <a:chOff x="7124831" y="5130895"/>
            <a:chExt cx="877604" cy="875979"/>
          </a:xfrm>
        </p:grpSpPr>
        <p:sp>
          <p:nvSpPr>
            <p:cNvPr id="47" name="Freeform 14"/>
            <p:cNvSpPr>
              <a:spLocks/>
            </p:cNvSpPr>
            <p:nvPr/>
          </p:nvSpPr>
          <p:spPr bwMode="auto">
            <a:xfrm flipH="1">
              <a:off x="7124831" y="5130895"/>
              <a:ext cx="877604" cy="875979"/>
            </a:xfrm>
            <a:custGeom>
              <a:avLst/>
              <a:gdLst>
                <a:gd name="T0" fmla="*/ 318 w 636"/>
                <a:gd name="T1" fmla="*/ 0 h 635"/>
                <a:gd name="T2" fmla="*/ 635 w 636"/>
                <a:gd name="T3" fmla="*/ 318 h 635"/>
                <a:gd name="T4" fmla="*/ 636 w 636"/>
                <a:gd name="T5" fmla="*/ 635 h 635"/>
                <a:gd name="T6" fmla="*/ 309 w 636"/>
                <a:gd name="T7" fmla="*/ 635 h 635"/>
                <a:gd name="T8" fmla="*/ 309 w 636"/>
                <a:gd name="T9" fmla="*/ 635 h 635"/>
                <a:gd name="T10" fmla="*/ 0 w 636"/>
                <a:gd name="T11" fmla="*/ 318 h 635"/>
                <a:gd name="T12" fmla="*/ 318 w 636"/>
                <a:gd name="T13" fmla="*/ 0 h 635"/>
              </a:gdLst>
              <a:ahLst/>
              <a:cxnLst>
                <a:cxn ang="0">
                  <a:pos x="T0" y="T1"/>
                </a:cxn>
                <a:cxn ang="0">
                  <a:pos x="T2" y="T3"/>
                </a:cxn>
                <a:cxn ang="0">
                  <a:pos x="T4" y="T5"/>
                </a:cxn>
                <a:cxn ang="0">
                  <a:pos x="T6" y="T7"/>
                </a:cxn>
                <a:cxn ang="0">
                  <a:pos x="T8" y="T9"/>
                </a:cxn>
                <a:cxn ang="0">
                  <a:pos x="T10" y="T11"/>
                </a:cxn>
                <a:cxn ang="0">
                  <a:pos x="T12" y="T13"/>
                </a:cxn>
              </a:cxnLst>
              <a:rect l="0" t="0" r="r" b="b"/>
              <a:pathLst>
                <a:path w="636" h="635">
                  <a:moveTo>
                    <a:pt x="318" y="0"/>
                  </a:moveTo>
                  <a:cubicBezTo>
                    <a:pt x="493" y="0"/>
                    <a:pt x="635" y="142"/>
                    <a:pt x="635" y="318"/>
                  </a:cubicBezTo>
                  <a:cubicBezTo>
                    <a:pt x="635" y="422"/>
                    <a:pt x="636" y="530"/>
                    <a:pt x="636" y="635"/>
                  </a:cubicBezTo>
                  <a:cubicBezTo>
                    <a:pt x="309" y="635"/>
                    <a:pt x="309" y="635"/>
                    <a:pt x="309" y="635"/>
                  </a:cubicBezTo>
                  <a:cubicBezTo>
                    <a:pt x="309" y="635"/>
                    <a:pt x="309" y="635"/>
                    <a:pt x="309" y="635"/>
                  </a:cubicBezTo>
                  <a:cubicBezTo>
                    <a:pt x="138" y="631"/>
                    <a:pt x="0" y="490"/>
                    <a:pt x="0" y="318"/>
                  </a:cubicBezTo>
                  <a:cubicBezTo>
                    <a:pt x="0" y="142"/>
                    <a:pt x="142" y="0"/>
                    <a:pt x="318" y="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en-US" dirty="0"/>
            </a:p>
          </p:txBody>
        </p:sp>
        <p:sp>
          <p:nvSpPr>
            <p:cNvPr id="79" name="Freeform 51"/>
            <p:cNvSpPr>
              <a:spLocks noEditPoints="1"/>
            </p:cNvSpPr>
            <p:nvPr/>
          </p:nvSpPr>
          <p:spPr bwMode="auto">
            <a:xfrm>
              <a:off x="7345126" y="5393352"/>
              <a:ext cx="437014" cy="361012"/>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4" name="Group 80"/>
          <p:cNvGrpSpPr/>
          <p:nvPr/>
        </p:nvGrpSpPr>
        <p:grpSpPr>
          <a:xfrm>
            <a:off x="235321" y="1510937"/>
            <a:ext cx="1212485" cy="1130459"/>
            <a:chOff x="1687637" y="550581"/>
            <a:chExt cx="452247" cy="421522"/>
          </a:xfrm>
          <a:solidFill>
            <a:schemeClr val="accent1"/>
          </a:solidFill>
        </p:grpSpPr>
        <p:sp>
          <p:nvSpPr>
            <p:cNvPr id="82" name="Freeform 5"/>
            <p:cNvSpPr>
              <a:spLocks/>
            </p:cNvSpPr>
            <p:nvPr/>
          </p:nvSpPr>
          <p:spPr bwMode="auto">
            <a:xfrm>
              <a:off x="1747648" y="912091"/>
              <a:ext cx="332224" cy="60012"/>
            </a:xfrm>
            <a:custGeom>
              <a:avLst/>
              <a:gdLst>
                <a:gd name="T0" fmla="*/ 287 w 292"/>
                <a:gd name="T1" fmla="*/ 0 h 53"/>
                <a:gd name="T2" fmla="*/ 6 w 292"/>
                <a:gd name="T3" fmla="*/ 0 h 53"/>
                <a:gd name="T4" fmla="*/ 0 w 292"/>
                <a:gd name="T5" fmla="*/ 5 h 53"/>
                <a:gd name="T6" fmla="*/ 0 w 292"/>
                <a:gd name="T7" fmla="*/ 48 h 53"/>
                <a:gd name="T8" fmla="*/ 6 w 292"/>
                <a:gd name="T9" fmla="*/ 53 h 53"/>
                <a:gd name="T10" fmla="*/ 287 w 292"/>
                <a:gd name="T11" fmla="*/ 53 h 53"/>
                <a:gd name="T12" fmla="*/ 292 w 292"/>
                <a:gd name="T13" fmla="*/ 48 h 53"/>
                <a:gd name="T14" fmla="*/ 292 w 292"/>
                <a:gd name="T15" fmla="*/ 5 h 53"/>
                <a:gd name="T16" fmla="*/ 287 w 292"/>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2" h="53">
                  <a:moveTo>
                    <a:pt x="287" y="0"/>
                  </a:moveTo>
                  <a:cubicBezTo>
                    <a:pt x="6" y="0"/>
                    <a:pt x="6" y="0"/>
                    <a:pt x="6" y="0"/>
                  </a:cubicBezTo>
                  <a:cubicBezTo>
                    <a:pt x="3" y="0"/>
                    <a:pt x="0" y="2"/>
                    <a:pt x="0" y="5"/>
                  </a:cubicBezTo>
                  <a:cubicBezTo>
                    <a:pt x="0" y="48"/>
                    <a:pt x="0" y="48"/>
                    <a:pt x="0" y="48"/>
                  </a:cubicBezTo>
                  <a:cubicBezTo>
                    <a:pt x="0" y="51"/>
                    <a:pt x="3" y="53"/>
                    <a:pt x="6" y="53"/>
                  </a:cubicBezTo>
                  <a:cubicBezTo>
                    <a:pt x="287" y="53"/>
                    <a:pt x="287" y="53"/>
                    <a:pt x="287" y="53"/>
                  </a:cubicBezTo>
                  <a:cubicBezTo>
                    <a:pt x="290" y="53"/>
                    <a:pt x="292" y="51"/>
                    <a:pt x="292" y="48"/>
                  </a:cubicBezTo>
                  <a:cubicBezTo>
                    <a:pt x="292" y="5"/>
                    <a:pt x="292" y="5"/>
                    <a:pt x="292" y="5"/>
                  </a:cubicBezTo>
                  <a:cubicBezTo>
                    <a:pt x="292" y="2"/>
                    <a:pt x="290" y="0"/>
                    <a:pt x="287"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6"/>
            <p:cNvSpPr>
              <a:spLocks/>
            </p:cNvSpPr>
            <p:nvPr/>
          </p:nvSpPr>
          <p:spPr bwMode="auto">
            <a:xfrm>
              <a:off x="1687637" y="550581"/>
              <a:ext cx="452247" cy="331744"/>
            </a:xfrm>
            <a:custGeom>
              <a:avLst/>
              <a:gdLst>
                <a:gd name="T0" fmla="*/ 398 w 398"/>
                <a:gd name="T1" fmla="*/ 40 h 292"/>
                <a:gd name="T2" fmla="*/ 358 w 398"/>
                <a:gd name="T3" fmla="*/ 0 h 292"/>
                <a:gd name="T4" fmla="*/ 318 w 398"/>
                <a:gd name="T5" fmla="*/ 40 h 292"/>
                <a:gd name="T6" fmla="*/ 335 w 398"/>
                <a:gd name="T7" fmla="*/ 72 h 292"/>
                <a:gd name="T8" fmla="*/ 265 w 398"/>
                <a:gd name="T9" fmla="*/ 212 h 292"/>
                <a:gd name="T10" fmla="*/ 219 w 398"/>
                <a:gd name="T11" fmla="*/ 74 h 292"/>
                <a:gd name="T12" fmla="*/ 239 w 398"/>
                <a:gd name="T13" fmla="*/ 40 h 292"/>
                <a:gd name="T14" fmla="*/ 199 w 398"/>
                <a:gd name="T15" fmla="*/ 0 h 292"/>
                <a:gd name="T16" fmla="*/ 159 w 398"/>
                <a:gd name="T17" fmla="*/ 40 h 292"/>
                <a:gd name="T18" fmla="*/ 179 w 398"/>
                <a:gd name="T19" fmla="*/ 74 h 292"/>
                <a:gd name="T20" fmla="*/ 133 w 398"/>
                <a:gd name="T21" fmla="*/ 212 h 292"/>
                <a:gd name="T22" fmla="*/ 63 w 398"/>
                <a:gd name="T23" fmla="*/ 72 h 292"/>
                <a:gd name="T24" fmla="*/ 80 w 398"/>
                <a:gd name="T25" fmla="*/ 40 h 292"/>
                <a:gd name="T26" fmla="*/ 40 w 398"/>
                <a:gd name="T27" fmla="*/ 0 h 292"/>
                <a:gd name="T28" fmla="*/ 0 w 398"/>
                <a:gd name="T29" fmla="*/ 40 h 292"/>
                <a:gd name="T30" fmla="*/ 29 w 398"/>
                <a:gd name="T31" fmla="*/ 78 h 292"/>
                <a:gd name="T32" fmla="*/ 53 w 398"/>
                <a:gd name="T33" fmla="*/ 292 h 292"/>
                <a:gd name="T34" fmla="*/ 345 w 398"/>
                <a:gd name="T35" fmla="*/ 292 h 292"/>
                <a:gd name="T36" fmla="*/ 369 w 398"/>
                <a:gd name="T37" fmla="*/ 78 h 292"/>
                <a:gd name="T38" fmla="*/ 398 w 398"/>
                <a:gd name="T39" fmla="*/ 4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8" h="292">
                  <a:moveTo>
                    <a:pt x="398" y="40"/>
                  </a:moveTo>
                  <a:cubicBezTo>
                    <a:pt x="398" y="18"/>
                    <a:pt x="380" y="0"/>
                    <a:pt x="358" y="0"/>
                  </a:cubicBezTo>
                  <a:cubicBezTo>
                    <a:pt x="336" y="0"/>
                    <a:pt x="318" y="18"/>
                    <a:pt x="318" y="40"/>
                  </a:cubicBezTo>
                  <a:cubicBezTo>
                    <a:pt x="318" y="53"/>
                    <a:pt x="325" y="65"/>
                    <a:pt x="335" y="72"/>
                  </a:cubicBezTo>
                  <a:cubicBezTo>
                    <a:pt x="265" y="212"/>
                    <a:pt x="265" y="212"/>
                    <a:pt x="265" y="212"/>
                  </a:cubicBezTo>
                  <a:cubicBezTo>
                    <a:pt x="219" y="74"/>
                    <a:pt x="219" y="74"/>
                    <a:pt x="219" y="74"/>
                  </a:cubicBezTo>
                  <a:cubicBezTo>
                    <a:pt x="231" y="67"/>
                    <a:pt x="239" y="54"/>
                    <a:pt x="239" y="40"/>
                  </a:cubicBezTo>
                  <a:cubicBezTo>
                    <a:pt x="239" y="18"/>
                    <a:pt x="221" y="0"/>
                    <a:pt x="199" y="0"/>
                  </a:cubicBezTo>
                  <a:cubicBezTo>
                    <a:pt x="177" y="0"/>
                    <a:pt x="159" y="18"/>
                    <a:pt x="159" y="40"/>
                  </a:cubicBezTo>
                  <a:cubicBezTo>
                    <a:pt x="159" y="54"/>
                    <a:pt x="167" y="67"/>
                    <a:pt x="179" y="74"/>
                  </a:cubicBezTo>
                  <a:cubicBezTo>
                    <a:pt x="133" y="212"/>
                    <a:pt x="133" y="212"/>
                    <a:pt x="133" y="212"/>
                  </a:cubicBezTo>
                  <a:cubicBezTo>
                    <a:pt x="63" y="72"/>
                    <a:pt x="63" y="72"/>
                    <a:pt x="63" y="72"/>
                  </a:cubicBezTo>
                  <a:cubicBezTo>
                    <a:pt x="73" y="65"/>
                    <a:pt x="80" y="53"/>
                    <a:pt x="80" y="40"/>
                  </a:cubicBezTo>
                  <a:cubicBezTo>
                    <a:pt x="80" y="18"/>
                    <a:pt x="62" y="0"/>
                    <a:pt x="40" y="0"/>
                  </a:cubicBezTo>
                  <a:cubicBezTo>
                    <a:pt x="18" y="0"/>
                    <a:pt x="0" y="18"/>
                    <a:pt x="0" y="40"/>
                  </a:cubicBezTo>
                  <a:cubicBezTo>
                    <a:pt x="0" y="58"/>
                    <a:pt x="13" y="73"/>
                    <a:pt x="29" y="78"/>
                  </a:cubicBezTo>
                  <a:cubicBezTo>
                    <a:pt x="53" y="292"/>
                    <a:pt x="53" y="292"/>
                    <a:pt x="53" y="292"/>
                  </a:cubicBezTo>
                  <a:cubicBezTo>
                    <a:pt x="345" y="292"/>
                    <a:pt x="345" y="292"/>
                    <a:pt x="345" y="292"/>
                  </a:cubicBezTo>
                  <a:cubicBezTo>
                    <a:pt x="369" y="78"/>
                    <a:pt x="369" y="78"/>
                    <a:pt x="369" y="78"/>
                  </a:cubicBezTo>
                  <a:cubicBezTo>
                    <a:pt x="386" y="73"/>
                    <a:pt x="398" y="58"/>
                    <a:pt x="398" y="4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421082501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3">
                                            <p:txEl>
                                              <p:pRg st="0" end="0"/>
                                            </p:txEl>
                                          </p:spTgt>
                                        </p:tgtEl>
                                        <p:attrNameLst>
                                          <p:attrName>style.visibility</p:attrName>
                                        </p:attrNameLst>
                                      </p:cBhvr>
                                      <p:to>
                                        <p:strVal val="visible"/>
                                      </p:to>
                                    </p:set>
                                    <p:animEffect transition="in" filter="fade">
                                      <p:cBhvr>
                                        <p:cTn id="15" dur="500"/>
                                        <p:tgtEl>
                                          <p:spTgt spid="73">
                                            <p:txEl>
                                              <p:pRg st="0" end="0"/>
                                            </p:txEl>
                                          </p:spTgt>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72">
                                            <p:txEl>
                                              <p:pRg st="0" end="0"/>
                                            </p:txEl>
                                          </p:spTgt>
                                        </p:tgtEl>
                                        <p:attrNameLst>
                                          <p:attrName>style.visibility</p:attrName>
                                        </p:attrNameLst>
                                      </p:cBhvr>
                                      <p:to>
                                        <p:strVal val="visible"/>
                                      </p:to>
                                    </p:set>
                                    <p:animEffect transition="in" filter="fade">
                                      <p:cBhvr>
                                        <p:cTn id="27" dur="500"/>
                                        <p:tgtEl>
                                          <p:spTgt spid="72">
                                            <p:txEl>
                                              <p:pRg st="0" end="0"/>
                                            </p:txEl>
                                          </p:spTgt>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up)">
                                      <p:cBhvr>
                                        <p:cTn id="35" dur="500"/>
                                        <p:tgtEl>
                                          <p:spTgt spid="1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1">
                                            <p:txEl>
                                              <p:pRg st="0" end="0"/>
                                            </p:txEl>
                                          </p:spTgt>
                                        </p:tgtEl>
                                        <p:attrNameLst>
                                          <p:attrName>style.visibility</p:attrName>
                                        </p:attrNameLst>
                                      </p:cBhvr>
                                      <p:to>
                                        <p:strVal val="visible"/>
                                      </p:to>
                                    </p:set>
                                    <p:animEffect transition="in" filter="fade">
                                      <p:cBhvr>
                                        <p:cTn id="39" dur="500"/>
                                        <p:tgtEl>
                                          <p:spTgt spid="71">
                                            <p:txEl>
                                              <p:pRg st="0" end="0"/>
                                            </p:txEl>
                                          </p:spTgt>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down)">
                                      <p:cBhvr>
                                        <p:cTn id="43" dur="500"/>
                                        <p:tgtEl>
                                          <p:spTgt spid="5"/>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500"/>
                                        <p:tgtEl>
                                          <p:spTgt spid="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70">
                                            <p:txEl>
                                              <p:pRg st="0" end="0"/>
                                            </p:txEl>
                                          </p:spTgt>
                                        </p:tgtEl>
                                        <p:attrNameLst>
                                          <p:attrName>style.visibility</p:attrName>
                                        </p:attrNameLst>
                                      </p:cBhvr>
                                      <p:to>
                                        <p:strVal val="visible"/>
                                      </p:to>
                                    </p:set>
                                    <p:animEffect transition="in" filter="fade">
                                      <p:cBhvr>
                                        <p:cTn id="51" dur="500"/>
                                        <p:tgtEl>
                                          <p:spTgt spid="70">
                                            <p:txEl>
                                              <p:pRg st="0" end="0"/>
                                            </p:txEl>
                                          </p:spTgt>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down)">
                                      <p:cBhvr>
                                        <p:cTn id="55" dur="500"/>
                                        <p:tgtEl>
                                          <p:spTgt spid="4"/>
                                        </p:tgtEl>
                                      </p:cBhvr>
                                    </p:animEffect>
                                  </p:childTnLst>
                                </p:cTn>
                              </p:par>
                            </p:childTnLst>
                          </p:cTn>
                        </p:par>
                        <p:par>
                          <p:cTn id="56" fill="hold">
                            <p:stCondLst>
                              <p:cond delay="6500"/>
                            </p:stCondLst>
                            <p:childTnLst>
                              <p:par>
                                <p:cTn id="57" presetID="53" presetClass="entr" presetSubtype="16"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build="p"/>
      <p:bldP spid="71" grpId="0" build="p"/>
      <p:bldP spid="72" grpId="0" build="p"/>
      <p:bldP spid="7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Pentagon 35"/>
          <p:cNvSpPr/>
          <p:nvPr/>
        </p:nvSpPr>
        <p:spPr>
          <a:xfrm>
            <a:off x="890254" y="1504307"/>
            <a:ext cx="1397531" cy="1226214"/>
          </a:xfrm>
          <a:prstGeom prst="homePlate">
            <a:avLst>
              <a:gd name="adj" fmla="val 2988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700" b="1" dirty="0">
                <a:latin typeface="微软雅黑" panose="020B0503020204020204" pitchFamily="34" charset="-122"/>
                <a:ea typeface="微软雅黑" panose="020B0503020204020204" pitchFamily="34" charset="-122"/>
              </a:rPr>
              <a:t>输入标题</a:t>
            </a:r>
            <a:endParaRPr lang="en-US" sz="1700" b="1" dirty="0">
              <a:latin typeface="微软雅黑" panose="020B0503020204020204" pitchFamily="34" charset="-122"/>
              <a:ea typeface="微软雅黑" panose="020B0503020204020204" pitchFamily="34" charset="-122"/>
            </a:endParaRPr>
          </a:p>
        </p:txBody>
      </p:sp>
      <p:sp>
        <p:nvSpPr>
          <p:cNvPr id="82" name="Pentagon 66"/>
          <p:cNvSpPr/>
          <p:nvPr/>
        </p:nvSpPr>
        <p:spPr>
          <a:xfrm>
            <a:off x="2418908" y="2786949"/>
            <a:ext cx="1397531" cy="1226214"/>
          </a:xfrm>
          <a:prstGeom prst="homePlate">
            <a:avLst>
              <a:gd name="adj" fmla="val 28209"/>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700" b="1" dirty="0">
                <a:latin typeface="微软雅黑" panose="020B0503020204020204" pitchFamily="34" charset="-122"/>
                <a:ea typeface="微软雅黑" panose="020B0503020204020204" pitchFamily="34" charset="-122"/>
              </a:rPr>
              <a:t>输入标题</a:t>
            </a:r>
            <a:endParaRPr lang="en-US" altLang="zh-CN" sz="1700" b="1" dirty="0">
              <a:latin typeface="微软雅黑" panose="020B0503020204020204" pitchFamily="34" charset="-122"/>
              <a:ea typeface="微软雅黑" panose="020B0503020204020204" pitchFamily="34" charset="-122"/>
            </a:endParaRPr>
          </a:p>
        </p:txBody>
      </p:sp>
      <p:sp>
        <p:nvSpPr>
          <p:cNvPr id="83" name="Pentagon 69"/>
          <p:cNvSpPr/>
          <p:nvPr/>
        </p:nvSpPr>
        <p:spPr>
          <a:xfrm>
            <a:off x="3947562" y="1504307"/>
            <a:ext cx="1397531" cy="1226214"/>
          </a:xfrm>
          <a:prstGeom prst="homePlate">
            <a:avLst>
              <a:gd name="adj" fmla="val 30723"/>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700" b="1" dirty="0">
                <a:latin typeface="微软雅黑" panose="020B0503020204020204" pitchFamily="34" charset="-122"/>
                <a:ea typeface="微软雅黑" panose="020B0503020204020204" pitchFamily="34" charset="-122"/>
              </a:rPr>
              <a:t>输入标题</a:t>
            </a:r>
            <a:endParaRPr lang="en-US" altLang="zh-CN" sz="1700" b="1" dirty="0">
              <a:latin typeface="微软雅黑" panose="020B0503020204020204" pitchFamily="34" charset="-122"/>
              <a:ea typeface="微软雅黑" panose="020B0503020204020204" pitchFamily="34" charset="-122"/>
            </a:endParaRPr>
          </a:p>
        </p:txBody>
      </p:sp>
      <p:sp>
        <p:nvSpPr>
          <p:cNvPr id="84" name="Pentagon 70"/>
          <p:cNvSpPr/>
          <p:nvPr/>
        </p:nvSpPr>
        <p:spPr>
          <a:xfrm>
            <a:off x="5476216" y="2786949"/>
            <a:ext cx="1397531" cy="1226214"/>
          </a:xfrm>
          <a:prstGeom prst="homePlate">
            <a:avLst>
              <a:gd name="adj" fmla="val 29885"/>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700" b="1" dirty="0">
                <a:latin typeface="微软雅黑" panose="020B0503020204020204" pitchFamily="34" charset="-122"/>
                <a:ea typeface="微软雅黑" panose="020B0503020204020204" pitchFamily="34" charset="-122"/>
              </a:rPr>
              <a:t>输入标题</a:t>
            </a:r>
            <a:endParaRPr lang="en-US" altLang="zh-CN" sz="1700" b="1" dirty="0">
              <a:latin typeface="微软雅黑" panose="020B0503020204020204" pitchFamily="34" charset="-122"/>
              <a:ea typeface="微软雅黑" panose="020B0503020204020204" pitchFamily="34" charset="-122"/>
            </a:endParaRPr>
          </a:p>
        </p:txBody>
      </p:sp>
      <p:sp>
        <p:nvSpPr>
          <p:cNvPr id="85" name="Pentagon 71"/>
          <p:cNvSpPr/>
          <p:nvPr/>
        </p:nvSpPr>
        <p:spPr>
          <a:xfrm>
            <a:off x="7004869" y="1504307"/>
            <a:ext cx="1397531" cy="1226214"/>
          </a:xfrm>
          <a:prstGeom prst="homePlate">
            <a:avLst>
              <a:gd name="adj" fmla="val 2988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700" b="1" dirty="0">
                <a:latin typeface="微软雅黑" panose="020B0503020204020204" pitchFamily="34" charset="-122"/>
                <a:ea typeface="微软雅黑" panose="020B0503020204020204" pitchFamily="34" charset="-122"/>
              </a:rPr>
              <a:t>输入标题</a:t>
            </a:r>
            <a:endParaRPr lang="en-US" altLang="zh-CN" sz="1700" b="1" dirty="0">
              <a:latin typeface="微软雅黑" panose="020B0503020204020204" pitchFamily="34" charset="-122"/>
              <a:ea typeface="微软雅黑" panose="020B0503020204020204" pitchFamily="34" charset="-122"/>
            </a:endParaRPr>
          </a:p>
        </p:txBody>
      </p:sp>
      <p:sp>
        <p:nvSpPr>
          <p:cNvPr id="86" name="TextBox 75"/>
          <p:cNvSpPr txBox="1"/>
          <p:nvPr/>
        </p:nvSpPr>
        <p:spPr>
          <a:xfrm>
            <a:off x="2822136" y="1731638"/>
            <a:ext cx="65" cy="184666"/>
          </a:xfrm>
          <a:prstGeom prst="rect">
            <a:avLst/>
          </a:prstGeom>
          <a:noFill/>
        </p:spPr>
        <p:txBody>
          <a:bodyPr wrap="none" lIns="0" tIns="0" rIns="0" bIns="0" rtlCol="0" anchor="t">
            <a:spAutoFit/>
          </a:bodyPr>
          <a:lstStyle/>
          <a:p>
            <a:endParaRPr lang="en-US" sz="1200" b="1" dirty="0">
              <a:solidFill>
                <a:schemeClr val="tx1">
                  <a:lumMod val="75000"/>
                  <a:lumOff val="25000"/>
                </a:schemeClr>
              </a:solidFill>
            </a:endParaRPr>
          </a:p>
        </p:txBody>
      </p:sp>
      <p:sp>
        <p:nvSpPr>
          <p:cNvPr id="87" name="TextBox 82"/>
          <p:cNvSpPr txBox="1"/>
          <p:nvPr/>
        </p:nvSpPr>
        <p:spPr>
          <a:xfrm>
            <a:off x="2425468" y="1816460"/>
            <a:ext cx="1397531" cy="590931"/>
          </a:xfrm>
          <a:prstGeom prst="rect">
            <a:avLst/>
          </a:prstGeom>
          <a:noFill/>
        </p:spPr>
        <p:txBody>
          <a:bodyPr wrap="square" lIns="0" tIns="0" rIns="0" bIns="0" rtlCol="0" anchor="t">
            <a:spAutoFit/>
          </a:bodyPr>
          <a:lstStyle/>
          <a:p>
            <a:pPr>
              <a:lnSpc>
                <a:spcPct val="120000"/>
              </a:lnSpc>
              <a:spcBef>
                <a:spcPct val="0"/>
              </a:spcBef>
              <a:buNone/>
            </a:pPr>
            <a:r>
              <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在此录入上述图表的综合描述说明，在此录入上述图表的描述说明，在此录入上述图表的描述说明。</a:t>
            </a:r>
          </a:p>
        </p:txBody>
      </p:sp>
      <p:sp>
        <p:nvSpPr>
          <p:cNvPr id="88" name="TextBox 31"/>
          <p:cNvSpPr txBox="1"/>
          <p:nvPr/>
        </p:nvSpPr>
        <p:spPr>
          <a:xfrm>
            <a:off x="5483667" y="1816460"/>
            <a:ext cx="1397531" cy="590931"/>
          </a:xfrm>
          <a:prstGeom prst="rect">
            <a:avLst/>
          </a:prstGeom>
          <a:noFill/>
        </p:spPr>
        <p:txBody>
          <a:bodyPr wrap="square" lIns="0" tIns="0" rIns="0" bIns="0" rtlCol="0" anchor="t">
            <a:spAutoFit/>
          </a:bodyPr>
          <a:lstStyle/>
          <a:p>
            <a:pPr>
              <a:lnSpc>
                <a:spcPct val="120000"/>
              </a:lnSpc>
              <a:spcBef>
                <a:spcPct val="0"/>
              </a:spcBef>
              <a:buNone/>
            </a:pPr>
            <a:r>
              <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在此录入上述图表的综合描述说明，在此录入上述图表的描述说明，在此录入上述图表的描述说明。</a:t>
            </a:r>
          </a:p>
        </p:txBody>
      </p:sp>
      <p:sp>
        <p:nvSpPr>
          <p:cNvPr id="89" name="TextBox 32"/>
          <p:cNvSpPr txBox="1"/>
          <p:nvPr/>
        </p:nvSpPr>
        <p:spPr>
          <a:xfrm>
            <a:off x="898153" y="3088257"/>
            <a:ext cx="1395746" cy="590931"/>
          </a:xfrm>
          <a:prstGeom prst="rect">
            <a:avLst/>
          </a:prstGeom>
          <a:noFill/>
        </p:spPr>
        <p:txBody>
          <a:bodyPr wrap="square" lIns="0" tIns="0" rIns="0" bIns="0" rtlCol="0" anchor="t">
            <a:spAutoFit/>
          </a:bodyPr>
          <a:lstStyle/>
          <a:p>
            <a:pPr>
              <a:lnSpc>
                <a:spcPct val="120000"/>
              </a:lnSpc>
              <a:spcBef>
                <a:spcPct val="0"/>
              </a:spcBef>
              <a:buNone/>
            </a:pPr>
            <a:r>
              <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在此录入上述图表的综合描述说明，在此录入上述图表的描述说明，在此录入上述图表的描述说明。</a:t>
            </a:r>
          </a:p>
        </p:txBody>
      </p:sp>
      <p:sp>
        <p:nvSpPr>
          <p:cNvPr id="90" name="TextBox 33"/>
          <p:cNvSpPr txBox="1"/>
          <p:nvPr/>
        </p:nvSpPr>
        <p:spPr>
          <a:xfrm>
            <a:off x="3954567" y="3088257"/>
            <a:ext cx="1397531" cy="590931"/>
          </a:xfrm>
          <a:prstGeom prst="rect">
            <a:avLst/>
          </a:prstGeom>
          <a:noFill/>
        </p:spPr>
        <p:txBody>
          <a:bodyPr wrap="square" lIns="0" tIns="0" rIns="0" bIns="0" rtlCol="0" anchor="t">
            <a:spAutoFit/>
          </a:bodyPr>
          <a:lstStyle/>
          <a:p>
            <a:pPr>
              <a:lnSpc>
                <a:spcPct val="120000"/>
              </a:lnSpc>
              <a:spcBef>
                <a:spcPct val="0"/>
              </a:spcBef>
              <a:buNone/>
            </a:pPr>
            <a:r>
              <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在此录入上述图表的综合描述说明，在此录入上述图表的描述说明，在此录入上述图表的描述说明。</a:t>
            </a:r>
          </a:p>
        </p:txBody>
      </p:sp>
      <p:sp>
        <p:nvSpPr>
          <p:cNvPr id="91" name="TextBox 34"/>
          <p:cNvSpPr txBox="1"/>
          <p:nvPr/>
        </p:nvSpPr>
        <p:spPr>
          <a:xfrm>
            <a:off x="7012767" y="3088257"/>
            <a:ext cx="1397531" cy="590931"/>
          </a:xfrm>
          <a:prstGeom prst="rect">
            <a:avLst/>
          </a:prstGeom>
          <a:noFill/>
        </p:spPr>
        <p:txBody>
          <a:bodyPr wrap="square" lIns="0" tIns="0" rIns="0" bIns="0" rtlCol="0" anchor="t">
            <a:spAutoFit/>
          </a:bodyPr>
          <a:lstStyle/>
          <a:p>
            <a:pPr>
              <a:lnSpc>
                <a:spcPct val="120000"/>
              </a:lnSpc>
              <a:spcBef>
                <a:spcPct val="0"/>
              </a:spcBef>
              <a:buNone/>
            </a:pPr>
            <a:r>
              <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在此录入上述图表的综合描述说明，在此录入上述图表的描述说明，在此录入上述图表的描述说明。</a:t>
            </a:r>
          </a:p>
        </p:txBody>
      </p:sp>
    </p:spTree>
    <p:extLst>
      <p:ext uri="{BB962C8B-B14F-4D97-AF65-F5344CB8AC3E}">
        <p14:creationId xmlns:p14="http://schemas.microsoft.com/office/powerpoint/2010/main" val="160773595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slide(fromLeft)">
                                      <p:cBhvr>
                                        <p:cTn id="7" dur="500"/>
                                        <p:tgtEl>
                                          <p:spTgt spid="81"/>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89"/>
                                        </p:tgtEl>
                                        <p:attrNameLst>
                                          <p:attrName>style.visibility</p:attrName>
                                        </p:attrNameLst>
                                      </p:cBhvr>
                                      <p:to>
                                        <p:strVal val="visible"/>
                                      </p:to>
                                    </p:set>
                                    <p:animEffect transition="in" filter="slide(fromBottom)">
                                      <p:cBhvr>
                                        <p:cTn id="11" dur="500"/>
                                        <p:tgtEl>
                                          <p:spTgt spid="89"/>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slide(fromLeft)">
                                      <p:cBhvr>
                                        <p:cTn id="15" dur="500"/>
                                        <p:tgtEl>
                                          <p:spTgt spid="82"/>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slide(fromBottom)">
                                      <p:cBhvr>
                                        <p:cTn id="19" dur="500"/>
                                        <p:tgtEl>
                                          <p:spTgt spid="87"/>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slide(fromLeft)">
                                      <p:cBhvr>
                                        <p:cTn id="23" dur="500"/>
                                        <p:tgtEl>
                                          <p:spTgt spid="83"/>
                                        </p:tgtEl>
                                      </p:cBhvr>
                                    </p:animEffect>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slide(fromBottom)">
                                      <p:cBhvr>
                                        <p:cTn id="27" dur="500"/>
                                        <p:tgtEl>
                                          <p:spTgt spid="90"/>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slide(fromLeft)">
                                      <p:cBhvr>
                                        <p:cTn id="31" dur="500"/>
                                        <p:tgtEl>
                                          <p:spTgt spid="84"/>
                                        </p:tgtEl>
                                      </p:cBhvr>
                                    </p:animEffect>
                                  </p:childTnLst>
                                </p:cTn>
                              </p:par>
                            </p:childTnLst>
                          </p:cTn>
                        </p:par>
                        <p:par>
                          <p:cTn id="32" fill="hold">
                            <p:stCondLst>
                              <p:cond delay="3500"/>
                            </p:stCondLst>
                            <p:childTnLst>
                              <p:par>
                                <p:cTn id="33" presetID="12" presetClass="entr" presetSubtype="4"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slide(fromBottom)">
                                      <p:cBhvr>
                                        <p:cTn id="35" dur="500"/>
                                        <p:tgtEl>
                                          <p:spTgt spid="88"/>
                                        </p:tgtEl>
                                      </p:cBhvr>
                                    </p:animEffect>
                                  </p:childTnLst>
                                </p:cTn>
                              </p:par>
                            </p:childTnLst>
                          </p:cTn>
                        </p:par>
                        <p:par>
                          <p:cTn id="36" fill="hold">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slide(fromLeft)">
                                      <p:cBhvr>
                                        <p:cTn id="39" dur="500"/>
                                        <p:tgtEl>
                                          <p:spTgt spid="85"/>
                                        </p:tgtEl>
                                      </p:cBhvr>
                                    </p:animEffect>
                                  </p:childTnLst>
                                </p:cTn>
                              </p:par>
                            </p:childTnLst>
                          </p:cTn>
                        </p:par>
                        <p:par>
                          <p:cTn id="40" fill="hold">
                            <p:stCondLst>
                              <p:cond delay="4500"/>
                            </p:stCondLst>
                            <p:childTnLst>
                              <p:par>
                                <p:cTn id="41" presetID="12" presetClass="entr" presetSubtype="4" fill="hold" grpId="0" nodeType="afterEffect">
                                  <p:stCondLst>
                                    <p:cond delay="0"/>
                                  </p:stCondLst>
                                  <p:childTnLst>
                                    <p:set>
                                      <p:cBhvr>
                                        <p:cTn id="42" dur="1" fill="hold">
                                          <p:stCondLst>
                                            <p:cond delay="0"/>
                                          </p:stCondLst>
                                        </p:cTn>
                                        <p:tgtEl>
                                          <p:spTgt spid="91"/>
                                        </p:tgtEl>
                                        <p:attrNameLst>
                                          <p:attrName>style.visibility</p:attrName>
                                        </p:attrNameLst>
                                      </p:cBhvr>
                                      <p:to>
                                        <p:strVal val="visible"/>
                                      </p:to>
                                    </p:set>
                                    <p:animEffect transition="in" filter="slide(fromBottom)">
                                      <p:cBhvr>
                                        <p:cTn id="4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P spid="84" grpId="0" animBg="1"/>
      <p:bldP spid="85" grpId="0" animBg="1"/>
      <p:bldP spid="87" grpId="0"/>
      <p:bldP spid="88" grpId="0"/>
      <p:bldP spid="89" grpId="0"/>
      <p:bldP spid="90" grpId="0"/>
      <p:bldP spid="9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01"/>
          <p:cNvSpPr>
            <a:spLocks noEditPoints="1"/>
          </p:cNvSpPr>
          <p:nvPr/>
        </p:nvSpPr>
        <p:spPr bwMode="auto">
          <a:xfrm>
            <a:off x="4074867" y="1492424"/>
            <a:ext cx="1742338" cy="1738439"/>
          </a:xfrm>
          <a:custGeom>
            <a:avLst/>
            <a:gdLst>
              <a:gd name="T0" fmla="*/ 27 w 188"/>
              <a:gd name="T1" fmla="*/ 27 h 188"/>
              <a:gd name="T2" fmla="*/ 45 w 188"/>
              <a:gd name="T3" fmla="*/ 143 h 188"/>
              <a:gd name="T4" fmla="*/ 161 w 188"/>
              <a:gd name="T5" fmla="*/ 161 h 188"/>
              <a:gd name="T6" fmla="*/ 144 w 188"/>
              <a:gd name="T7" fmla="*/ 44 h 188"/>
              <a:gd name="T8" fmla="*/ 27 w 188"/>
              <a:gd name="T9" fmla="*/ 27 h 188"/>
              <a:gd name="T10" fmla="*/ 136 w 188"/>
              <a:gd name="T11" fmla="*/ 154 h 188"/>
              <a:gd name="T12" fmla="*/ 45 w 188"/>
              <a:gd name="T13" fmla="*/ 141 h 188"/>
              <a:gd name="T14" fmla="*/ 31 w 188"/>
              <a:gd name="T15" fmla="*/ 50 h 188"/>
              <a:gd name="T16" fmla="*/ 122 w 188"/>
              <a:gd name="T17" fmla="*/ 64 h 188"/>
              <a:gd name="T18" fmla="*/ 136 w 188"/>
              <a:gd name="T19" fmla="*/ 15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188">
                <a:moveTo>
                  <a:pt x="27" y="27"/>
                </a:moveTo>
                <a:cubicBezTo>
                  <a:pt x="0" y="54"/>
                  <a:pt x="8" y="106"/>
                  <a:pt x="45" y="143"/>
                </a:cubicBezTo>
                <a:cubicBezTo>
                  <a:pt x="81" y="180"/>
                  <a:pt x="134" y="188"/>
                  <a:pt x="161" y="161"/>
                </a:cubicBezTo>
                <a:cubicBezTo>
                  <a:pt x="188" y="133"/>
                  <a:pt x="180" y="81"/>
                  <a:pt x="144" y="44"/>
                </a:cubicBezTo>
                <a:cubicBezTo>
                  <a:pt x="107" y="7"/>
                  <a:pt x="54" y="0"/>
                  <a:pt x="27" y="27"/>
                </a:cubicBezTo>
                <a:close/>
                <a:moveTo>
                  <a:pt x="136" y="154"/>
                </a:moveTo>
                <a:cubicBezTo>
                  <a:pt x="114" y="176"/>
                  <a:pt x="74" y="169"/>
                  <a:pt x="45" y="141"/>
                </a:cubicBezTo>
                <a:cubicBezTo>
                  <a:pt x="16" y="112"/>
                  <a:pt x="10" y="71"/>
                  <a:pt x="31" y="50"/>
                </a:cubicBezTo>
                <a:cubicBezTo>
                  <a:pt x="53" y="29"/>
                  <a:pt x="93" y="35"/>
                  <a:pt x="122" y="64"/>
                </a:cubicBezTo>
                <a:cubicBezTo>
                  <a:pt x="151" y="92"/>
                  <a:pt x="157" y="133"/>
                  <a:pt x="136" y="154"/>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102"/>
          <p:cNvSpPr>
            <a:spLocks noEditPoints="1"/>
          </p:cNvSpPr>
          <p:nvPr/>
        </p:nvSpPr>
        <p:spPr bwMode="auto">
          <a:xfrm>
            <a:off x="3702506" y="2638722"/>
            <a:ext cx="1851478" cy="1446102"/>
          </a:xfrm>
          <a:custGeom>
            <a:avLst/>
            <a:gdLst>
              <a:gd name="T0" fmla="*/ 193 w 200"/>
              <a:gd name="T1" fmla="*/ 61 h 156"/>
              <a:gd name="T2" fmla="*/ 88 w 200"/>
              <a:gd name="T3" fmla="*/ 9 h 156"/>
              <a:gd name="T4" fmla="*/ 7 w 200"/>
              <a:gd name="T5" fmla="*/ 95 h 156"/>
              <a:gd name="T6" fmla="*/ 113 w 200"/>
              <a:gd name="T7" fmla="*/ 147 h 156"/>
              <a:gd name="T8" fmla="*/ 193 w 200"/>
              <a:gd name="T9" fmla="*/ 61 h 156"/>
              <a:gd name="T10" fmla="*/ 27 w 200"/>
              <a:gd name="T11" fmla="*/ 78 h 156"/>
              <a:gd name="T12" fmla="*/ 90 w 200"/>
              <a:gd name="T13" fmla="*/ 11 h 156"/>
              <a:gd name="T14" fmla="*/ 172 w 200"/>
              <a:gd name="T15" fmla="*/ 51 h 156"/>
              <a:gd name="T16" fmla="*/ 109 w 200"/>
              <a:gd name="T17" fmla="*/ 118 h 156"/>
              <a:gd name="T18" fmla="*/ 27 w 200"/>
              <a:gd name="T1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156">
                <a:moveTo>
                  <a:pt x="193" y="61"/>
                </a:moveTo>
                <a:cubicBezTo>
                  <a:pt x="186" y="23"/>
                  <a:pt x="139" y="0"/>
                  <a:pt x="88" y="9"/>
                </a:cubicBezTo>
                <a:cubicBezTo>
                  <a:pt x="36" y="18"/>
                  <a:pt x="0" y="57"/>
                  <a:pt x="7" y="95"/>
                </a:cubicBezTo>
                <a:cubicBezTo>
                  <a:pt x="14" y="133"/>
                  <a:pt x="61" y="156"/>
                  <a:pt x="113" y="147"/>
                </a:cubicBezTo>
                <a:cubicBezTo>
                  <a:pt x="164" y="138"/>
                  <a:pt x="200" y="99"/>
                  <a:pt x="193" y="61"/>
                </a:cubicBezTo>
                <a:close/>
                <a:moveTo>
                  <a:pt x="27" y="78"/>
                </a:moveTo>
                <a:cubicBezTo>
                  <a:pt x="22" y="48"/>
                  <a:pt x="50" y="18"/>
                  <a:pt x="90" y="11"/>
                </a:cubicBezTo>
                <a:cubicBezTo>
                  <a:pt x="130" y="4"/>
                  <a:pt x="167" y="22"/>
                  <a:pt x="172" y="51"/>
                </a:cubicBezTo>
                <a:cubicBezTo>
                  <a:pt x="177" y="81"/>
                  <a:pt x="149" y="111"/>
                  <a:pt x="109" y="118"/>
                </a:cubicBezTo>
                <a:cubicBezTo>
                  <a:pt x="69" y="125"/>
                  <a:pt x="32" y="107"/>
                  <a:pt x="27" y="78"/>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03"/>
          <p:cNvSpPr>
            <a:spLocks noEditPoints="1"/>
          </p:cNvSpPr>
          <p:nvPr/>
        </p:nvSpPr>
        <p:spPr bwMode="auto">
          <a:xfrm>
            <a:off x="3174549" y="1515473"/>
            <a:ext cx="1414919" cy="1835886"/>
          </a:xfrm>
          <a:custGeom>
            <a:avLst/>
            <a:gdLst>
              <a:gd name="T0" fmla="*/ 63 w 153"/>
              <a:gd name="T1" fmla="*/ 193 h 198"/>
              <a:gd name="T2" fmla="*/ 146 w 153"/>
              <a:gd name="T3" fmla="*/ 109 h 198"/>
              <a:gd name="T4" fmla="*/ 90 w 153"/>
              <a:gd name="T5" fmla="*/ 5 h 198"/>
              <a:gd name="T6" fmla="*/ 7 w 153"/>
              <a:gd name="T7" fmla="*/ 89 h 198"/>
              <a:gd name="T8" fmla="*/ 63 w 153"/>
              <a:gd name="T9" fmla="*/ 193 h 198"/>
              <a:gd name="T10" fmla="*/ 100 w 153"/>
              <a:gd name="T11" fmla="*/ 30 h 198"/>
              <a:gd name="T12" fmla="*/ 143 w 153"/>
              <a:gd name="T13" fmla="*/ 110 h 198"/>
              <a:gd name="T14" fmla="*/ 79 w 153"/>
              <a:gd name="T15" fmla="*/ 176 h 198"/>
              <a:gd name="T16" fmla="*/ 35 w 153"/>
              <a:gd name="T17" fmla="*/ 95 h 198"/>
              <a:gd name="T18" fmla="*/ 100 w 153"/>
              <a:gd name="T19" fmla="*/ 3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98">
                <a:moveTo>
                  <a:pt x="63" y="193"/>
                </a:moveTo>
                <a:cubicBezTo>
                  <a:pt x="101" y="198"/>
                  <a:pt x="138" y="161"/>
                  <a:pt x="146" y="109"/>
                </a:cubicBezTo>
                <a:cubicBezTo>
                  <a:pt x="153" y="57"/>
                  <a:pt x="128" y="11"/>
                  <a:pt x="90" y="5"/>
                </a:cubicBezTo>
                <a:cubicBezTo>
                  <a:pt x="51" y="0"/>
                  <a:pt x="14" y="37"/>
                  <a:pt x="7" y="89"/>
                </a:cubicBezTo>
                <a:cubicBezTo>
                  <a:pt x="0" y="141"/>
                  <a:pt x="25" y="187"/>
                  <a:pt x="63" y="193"/>
                </a:cubicBezTo>
                <a:close/>
                <a:moveTo>
                  <a:pt x="100" y="30"/>
                </a:moveTo>
                <a:cubicBezTo>
                  <a:pt x="129" y="34"/>
                  <a:pt x="149" y="70"/>
                  <a:pt x="143" y="110"/>
                </a:cubicBezTo>
                <a:cubicBezTo>
                  <a:pt x="137" y="151"/>
                  <a:pt x="109" y="180"/>
                  <a:pt x="79" y="176"/>
                </a:cubicBezTo>
                <a:cubicBezTo>
                  <a:pt x="49" y="171"/>
                  <a:pt x="29" y="135"/>
                  <a:pt x="35" y="95"/>
                </a:cubicBezTo>
                <a:cubicBezTo>
                  <a:pt x="41" y="55"/>
                  <a:pt x="70" y="25"/>
                  <a:pt x="100" y="3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104"/>
          <p:cNvSpPr>
            <a:spLocks/>
          </p:cNvSpPr>
          <p:nvPr/>
        </p:nvSpPr>
        <p:spPr bwMode="auto">
          <a:xfrm>
            <a:off x="4147637" y="1615283"/>
            <a:ext cx="378093" cy="767877"/>
          </a:xfrm>
          <a:custGeom>
            <a:avLst/>
            <a:gdLst>
              <a:gd name="T0" fmla="*/ 24 w 41"/>
              <a:gd name="T1" fmla="*/ 36 h 83"/>
              <a:gd name="T2" fmla="*/ 41 w 41"/>
              <a:gd name="T3" fmla="*/ 26 h 83"/>
              <a:gd name="T4" fmla="*/ 41 w 41"/>
              <a:gd name="T5" fmla="*/ 0 h 83"/>
              <a:gd name="T6" fmla="*/ 20 w 41"/>
              <a:gd name="T7" fmla="*/ 13 h 83"/>
              <a:gd name="T8" fmla="*/ 8 w 41"/>
              <a:gd name="T9" fmla="*/ 83 h 83"/>
              <a:gd name="T10" fmla="*/ 13 w 41"/>
              <a:gd name="T11" fmla="*/ 83 h 83"/>
              <a:gd name="T12" fmla="*/ 24 w 41"/>
              <a:gd name="T13" fmla="*/ 36 h 83"/>
            </a:gdLst>
            <a:ahLst/>
            <a:cxnLst>
              <a:cxn ang="0">
                <a:pos x="T0" y="T1"/>
              </a:cxn>
              <a:cxn ang="0">
                <a:pos x="T2" y="T3"/>
              </a:cxn>
              <a:cxn ang="0">
                <a:pos x="T4" y="T5"/>
              </a:cxn>
              <a:cxn ang="0">
                <a:pos x="T6" y="T7"/>
              </a:cxn>
              <a:cxn ang="0">
                <a:pos x="T8" y="T9"/>
              </a:cxn>
              <a:cxn ang="0">
                <a:pos x="T10" y="T11"/>
              </a:cxn>
              <a:cxn ang="0">
                <a:pos x="T12" y="T13"/>
              </a:cxn>
            </a:cxnLst>
            <a:rect l="0" t="0" r="r" b="b"/>
            <a:pathLst>
              <a:path w="41" h="83">
                <a:moveTo>
                  <a:pt x="24" y="36"/>
                </a:moveTo>
                <a:cubicBezTo>
                  <a:pt x="29" y="31"/>
                  <a:pt x="35" y="28"/>
                  <a:pt x="41" y="26"/>
                </a:cubicBezTo>
                <a:cubicBezTo>
                  <a:pt x="41" y="0"/>
                  <a:pt x="41" y="0"/>
                  <a:pt x="41" y="0"/>
                </a:cubicBezTo>
                <a:cubicBezTo>
                  <a:pt x="33" y="3"/>
                  <a:pt x="26" y="7"/>
                  <a:pt x="20" y="13"/>
                </a:cubicBezTo>
                <a:cubicBezTo>
                  <a:pt x="3" y="30"/>
                  <a:pt x="0" y="56"/>
                  <a:pt x="8" y="83"/>
                </a:cubicBezTo>
                <a:cubicBezTo>
                  <a:pt x="13" y="83"/>
                  <a:pt x="13" y="83"/>
                  <a:pt x="13" y="83"/>
                </a:cubicBezTo>
                <a:cubicBezTo>
                  <a:pt x="9" y="65"/>
                  <a:pt x="13" y="47"/>
                  <a:pt x="24" y="3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14"/>
          <p:cNvSpPr>
            <a:spLocks noEditPoints="1"/>
          </p:cNvSpPr>
          <p:nvPr/>
        </p:nvSpPr>
        <p:spPr bwMode="auto">
          <a:xfrm>
            <a:off x="4421782" y="3164434"/>
            <a:ext cx="377771" cy="394912"/>
          </a:xfrm>
          <a:custGeom>
            <a:avLst/>
            <a:gdLst>
              <a:gd name="T0" fmla="*/ 161 w 485"/>
              <a:gd name="T1" fmla="*/ 500 h 507"/>
              <a:gd name="T2" fmla="*/ 7 w 485"/>
              <a:gd name="T3" fmla="*/ 338 h 507"/>
              <a:gd name="T4" fmla="*/ 2 w 485"/>
              <a:gd name="T5" fmla="*/ 308 h 507"/>
              <a:gd name="T6" fmla="*/ 15 w 485"/>
              <a:gd name="T7" fmla="*/ 280 h 507"/>
              <a:gd name="T8" fmla="*/ 254 w 485"/>
              <a:gd name="T9" fmla="*/ 30 h 507"/>
              <a:gd name="T10" fmla="*/ 295 w 485"/>
              <a:gd name="T11" fmla="*/ 9 h 507"/>
              <a:gd name="T12" fmla="*/ 364 w 485"/>
              <a:gd name="T13" fmla="*/ 2 h 507"/>
              <a:gd name="T14" fmla="*/ 420 w 485"/>
              <a:gd name="T15" fmla="*/ 22 h 507"/>
              <a:gd name="T16" fmla="*/ 463 w 485"/>
              <a:gd name="T17" fmla="*/ 68 h 507"/>
              <a:gd name="T18" fmla="*/ 482 w 485"/>
              <a:gd name="T19" fmla="*/ 126 h 507"/>
              <a:gd name="T20" fmla="*/ 475 w 485"/>
              <a:gd name="T21" fmla="*/ 198 h 507"/>
              <a:gd name="T22" fmla="*/ 456 w 485"/>
              <a:gd name="T23" fmla="*/ 241 h 507"/>
              <a:gd name="T24" fmla="*/ 217 w 485"/>
              <a:gd name="T25" fmla="*/ 492 h 507"/>
              <a:gd name="T26" fmla="*/ 190 w 485"/>
              <a:gd name="T27" fmla="*/ 506 h 507"/>
              <a:gd name="T28" fmla="*/ 161 w 485"/>
              <a:gd name="T29" fmla="*/ 500 h 507"/>
              <a:gd name="T30" fmla="*/ 376 w 485"/>
              <a:gd name="T31" fmla="*/ 65 h 507"/>
              <a:gd name="T32" fmla="*/ 330 w 485"/>
              <a:gd name="T33" fmla="*/ 113 h 507"/>
              <a:gd name="T34" fmla="*/ 376 w 485"/>
              <a:gd name="T35" fmla="*/ 161 h 507"/>
              <a:gd name="T36" fmla="*/ 422 w 485"/>
              <a:gd name="T37" fmla="*/ 113 h 507"/>
              <a:gd name="T38" fmla="*/ 376 w 485"/>
              <a:gd name="T39" fmla="*/ 65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5" h="507">
                <a:moveTo>
                  <a:pt x="161" y="500"/>
                </a:moveTo>
                <a:cubicBezTo>
                  <a:pt x="133" y="483"/>
                  <a:pt x="23" y="368"/>
                  <a:pt x="7" y="338"/>
                </a:cubicBezTo>
                <a:cubicBezTo>
                  <a:pt x="2" y="329"/>
                  <a:pt x="0" y="318"/>
                  <a:pt x="2" y="308"/>
                </a:cubicBezTo>
                <a:cubicBezTo>
                  <a:pt x="3" y="298"/>
                  <a:pt x="7" y="288"/>
                  <a:pt x="15" y="280"/>
                </a:cubicBezTo>
                <a:cubicBezTo>
                  <a:pt x="254" y="30"/>
                  <a:pt x="254" y="30"/>
                  <a:pt x="254" y="30"/>
                </a:cubicBezTo>
                <a:cubicBezTo>
                  <a:pt x="265" y="18"/>
                  <a:pt x="279" y="11"/>
                  <a:pt x="295" y="9"/>
                </a:cubicBezTo>
                <a:cubicBezTo>
                  <a:pt x="364" y="2"/>
                  <a:pt x="364" y="2"/>
                  <a:pt x="364" y="2"/>
                </a:cubicBezTo>
                <a:cubicBezTo>
                  <a:pt x="385" y="0"/>
                  <a:pt x="404" y="7"/>
                  <a:pt x="420" y="22"/>
                </a:cubicBezTo>
                <a:cubicBezTo>
                  <a:pt x="463" y="68"/>
                  <a:pt x="463" y="68"/>
                  <a:pt x="463" y="68"/>
                </a:cubicBezTo>
                <a:cubicBezTo>
                  <a:pt x="478" y="84"/>
                  <a:pt x="485" y="104"/>
                  <a:pt x="482" y="126"/>
                </a:cubicBezTo>
                <a:cubicBezTo>
                  <a:pt x="475" y="198"/>
                  <a:pt x="475" y="198"/>
                  <a:pt x="475" y="198"/>
                </a:cubicBezTo>
                <a:cubicBezTo>
                  <a:pt x="474" y="215"/>
                  <a:pt x="467" y="229"/>
                  <a:pt x="456" y="241"/>
                </a:cubicBezTo>
                <a:cubicBezTo>
                  <a:pt x="217" y="492"/>
                  <a:pt x="217" y="492"/>
                  <a:pt x="217" y="492"/>
                </a:cubicBezTo>
                <a:cubicBezTo>
                  <a:pt x="209" y="500"/>
                  <a:pt x="200" y="504"/>
                  <a:pt x="190" y="506"/>
                </a:cubicBezTo>
                <a:cubicBezTo>
                  <a:pt x="181" y="507"/>
                  <a:pt x="170" y="505"/>
                  <a:pt x="161" y="500"/>
                </a:cubicBezTo>
                <a:close/>
                <a:moveTo>
                  <a:pt x="376" y="65"/>
                </a:moveTo>
                <a:cubicBezTo>
                  <a:pt x="351" y="65"/>
                  <a:pt x="330" y="87"/>
                  <a:pt x="330" y="113"/>
                </a:cubicBezTo>
                <a:cubicBezTo>
                  <a:pt x="330" y="140"/>
                  <a:pt x="351" y="161"/>
                  <a:pt x="376" y="161"/>
                </a:cubicBezTo>
                <a:cubicBezTo>
                  <a:pt x="402" y="161"/>
                  <a:pt x="422" y="140"/>
                  <a:pt x="422" y="113"/>
                </a:cubicBezTo>
                <a:cubicBezTo>
                  <a:pt x="422" y="87"/>
                  <a:pt x="402" y="65"/>
                  <a:pt x="376" y="65"/>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5"/>
          <p:cNvSpPr>
            <a:spLocks noEditPoints="1"/>
          </p:cNvSpPr>
          <p:nvPr/>
        </p:nvSpPr>
        <p:spPr bwMode="auto">
          <a:xfrm>
            <a:off x="3748771" y="2350219"/>
            <a:ext cx="402301" cy="321445"/>
          </a:xfrm>
          <a:custGeom>
            <a:avLst/>
            <a:gdLst>
              <a:gd name="T0" fmla="*/ 22 w 516"/>
              <a:gd name="T1" fmla="*/ 348 h 412"/>
              <a:gd name="T2" fmla="*/ 0 w 516"/>
              <a:gd name="T3" fmla="*/ 296 h 412"/>
              <a:gd name="T4" fmla="*/ 142 w 516"/>
              <a:gd name="T5" fmla="*/ 274 h 412"/>
              <a:gd name="T6" fmla="*/ 349 w 516"/>
              <a:gd name="T7" fmla="*/ 160 h 412"/>
              <a:gd name="T8" fmla="*/ 391 w 516"/>
              <a:gd name="T9" fmla="*/ 221 h 412"/>
              <a:gd name="T10" fmla="*/ 427 w 516"/>
              <a:gd name="T11" fmla="*/ 273 h 412"/>
              <a:gd name="T12" fmla="*/ 398 w 516"/>
              <a:gd name="T13" fmla="*/ 331 h 412"/>
              <a:gd name="T14" fmla="*/ 349 w 516"/>
              <a:gd name="T15" fmla="*/ 338 h 412"/>
              <a:gd name="T16" fmla="*/ 327 w 516"/>
              <a:gd name="T17" fmla="*/ 360 h 412"/>
              <a:gd name="T18" fmla="*/ 295 w 516"/>
              <a:gd name="T19" fmla="*/ 336 h 412"/>
              <a:gd name="T20" fmla="*/ 255 w 516"/>
              <a:gd name="T21" fmla="*/ 307 h 412"/>
              <a:gd name="T22" fmla="*/ 249 w 516"/>
              <a:gd name="T23" fmla="*/ 270 h 412"/>
              <a:gd name="T24" fmla="*/ 287 w 516"/>
              <a:gd name="T25" fmla="*/ 291 h 412"/>
              <a:gd name="T26" fmla="*/ 305 w 516"/>
              <a:gd name="T27" fmla="*/ 306 h 412"/>
              <a:gd name="T28" fmla="*/ 327 w 516"/>
              <a:gd name="T29" fmla="*/ 246 h 412"/>
              <a:gd name="T30" fmla="*/ 272 w 516"/>
              <a:gd name="T31" fmla="*/ 235 h 412"/>
              <a:gd name="T32" fmla="*/ 251 w 516"/>
              <a:gd name="T33" fmla="*/ 187 h 412"/>
              <a:gd name="T34" fmla="*/ 286 w 516"/>
              <a:gd name="T35" fmla="*/ 133 h 412"/>
              <a:gd name="T36" fmla="*/ 327 w 516"/>
              <a:gd name="T37" fmla="*/ 109 h 412"/>
              <a:gd name="T38" fmla="*/ 349 w 516"/>
              <a:gd name="T39" fmla="*/ 129 h 412"/>
              <a:gd name="T40" fmla="*/ 414 w 516"/>
              <a:gd name="T41" fmla="*/ 151 h 412"/>
              <a:gd name="T42" fmla="*/ 387 w 516"/>
              <a:gd name="T43" fmla="*/ 190 h 412"/>
              <a:gd name="T44" fmla="*/ 380 w 516"/>
              <a:gd name="T45" fmla="*/ 165 h 412"/>
              <a:gd name="T46" fmla="*/ 349 w 516"/>
              <a:gd name="T47" fmla="*/ 160 h 412"/>
              <a:gd name="T48" fmla="*/ 321 w 516"/>
              <a:gd name="T49" fmla="*/ 160 h 412"/>
              <a:gd name="T50" fmla="*/ 291 w 516"/>
              <a:gd name="T51" fmla="*/ 169 h 412"/>
              <a:gd name="T52" fmla="*/ 297 w 516"/>
              <a:gd name="T53" fmla="*/ 209 h 412"/>
              <a:gd name="T54" fmla="*/ 327 w 516"/>
              <a:gd name="T55" fmla="*/ 160 h 412"/>
              <a:gd name="T56" fmla="*/ 349 w 516"/>
              <a:gd name="T57" fmla="*/ 308 h 412"/>
              <a:gd name="T58" fmla="*/ 383 w 516"/>
              <a:gd name="T59" fmla="*/ 301 h 412"/>
              <a:gd name="T60" fmla="*/ 386 w 516"/>
              <a:gd name="T61" fmla="*/ 257 h 412"/>
              <a:gd name="T62" fmla="*/ 349 w 516"/>
              <a:gd name="T63" fmla="*/ 246 h 412"/>
              <a:gd name="T64" fmla="*/ 442 w 516"/>
              <a:gd name="T65" fmla="*/ 339 h 412"/>
              <a:gd name="T66" fmla="*/ 442 w 516"/>
              <a:gd name="T67" fmla="*/ 131 h 412"/>
              <a:gd name="T68" fmla="*/ 234 w 516"/>
              <a:gd name="T69" fmla="*/ 131 h 412"/>
              <a:gd name="T70" fmla="*/ 234 w 516"/>
              <a:gd name="T71" fmla="*/ 339 h 412"/>
              <a:gd name="T72" fmla="*/ 464 w 516"/>
              <a:gd name="T73" fmla="*/ 360 h 412"/>
              <a:gd name="T74" fmla="*/ 464 w 516"/>
              <a:gd name="T75" fmla="*/ 109 h 412"/>
              <a:gd name="T76" fmla="*/ 213 w 516"/>
              <a:gd name="T77" fmla="*/ 109 h 412"/>
              <a:gd name="T78" fmla="*/ 213 w 516"/>
              <a:gd name="T79" fmla="*/ 360 h 412"/>
              <a:gd name="T80" fmla="*/ 464 w 516"/>
              <a:gd name="T81" fmla="*/ 360 h 412"/>
              <a:gd name="T82" fmla="*/ 22 w 516"/>
              <a:gd name="T83" fmla="*/ 73 h 412"/>
              <a:gd name="T84" fmla="*/ 0 w 516"/>
              <a:gd name="T85" fmla="*/ 22 h 412"/>
              <a:gd name="T86" fmla="*/ 322 w 516"/>
              <a:gd name="T87" fmla="*/ 0 h 412"/>
              <a:gd name="T88" fmla="*/ 344 w 516"/>
              <a:gd name="T89" fmla="*/ 34 h 412"/>
              <a:gd name="T90" fmla="*/ 219 w 516"/>
              <a:gd name="T91" fmla="*/ 73 h 412"/>
              <a:gd name="T92" fmla="*/ 22 w 516"/>
              <a:gd name="T93" fmla="*/ 165 h 412"/>
              <a:gd name="T94" fmla="*/ 0 w 516"/>
              <a:gd name="T95" fmla="*/ 113 h 412"/>
              <a:gd name="T96" fmla="*/ 198 w 516"/>
              <a:gd name="T97" fmla="*/ 91 h 412"/>
              <a:gd name="T98" fmla="*/ 139 w 516"/>
              <a:gd name="T99" fmla="*/ 256 h 412"/>
              <a:gd name="T100" fmla="*/ 0 w 516"/>
              <a:gd name="T101" fmla="*/ 234 h 412"/>
              <a:gd name="T102" fmla="*/ 22 w 516"/>
              <a:gd name="T103" fmla="*/ 183 h 412"/>
              <a:gd name="T104" fmla="*/ 138 w 516"/>
              <a:gd name="T105" fmla="*/ 23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6" h="412">
                <a:moveTo>
                  <a:pt x="172" y="348"/>
                </a:moveTo>
                <a:cubicBezTo>
                  <a:pt x="22" y="348"/>
                  <a:pt x="22" y="348"/>
                  <a:pt x="22" y="348"/>
                </a:cubicBezTo>
                <a:cubicBezTo>
                  <a:pt x="10" y="348"/>
                  <a:pt x="0" y="338"/>
                  <a:pt x="0" y="326"/>
                </a:cubicBezTo>
                <a:cubicBezTo>
                  <a:pt x="0" y="296"/>
                  <a:pt x="0" y="296"/>
                  <a:pt x="0" y="296"/>
                </a:cubicBezTo>
                <a:cubicBezTo>
                  <a:pt x="0" y="284"/>
                  <a:pt x="10" y="274"/>
                  <a:pt x="22" y="274"/>
                </a:cubicBezTo>
                <a:cubicBezTo>
                  <a:pt x="142" y="274"/>
                  <a:pt x="142" y="274"/>
                  <a:pt x="142" y="274"/>
                </a:cubicBezTo>
                <a:cubicBezTo>
                  <a:pt x="147" y="301"/>
                  <a:pt x="158" y="326"/>
                  <a:pt x="172" y="348"/>
                </a:cubicBezTo>
                <a:close/>
                <a:moveTo>
                  <a:pt x="349" y="160"/>
                </a:moveTo>
                <a:cubicBezTo>
                  <a:pt x="349" y="216"/>
                  <a:pt x="349" y="216"/>
                  <a:pt x="349" y="216"/>
                </a:cubicBezTo>
                <a:cubicBezTo>
                  <a:pt x="367" y="217"/>
                  <a:pt x="381" y="219"/>
                  <a:pt x="391" y="221"/>
                </a:cubicBezTo>
                <a:cubicBezTo>
                  <a:pt x="402" y="224"/>
                  <a:pt x="411" y="229"/>
                  <a:pt x="417" y="237"/>
                </a:cubicBezTo>
                <a:cubicBezTo>
                  <a:pt x="424" y="245"/>
                  <a:pt x="427" y="257"/>
                  <a:pt x="427" y="273"/>
                </a:cubicBezTo>
                <a:cubicBezTo>
                  <a:pt x="427" y="289"/>
                  <a:pt x="425" y="302"/>
                  <a:pt x="420" y="311"/>
                </a:cubicBezTo>
                <a:cubicBezTo>
                  <a:pt x="415" y="321"/>
                  <a:pt x="408" y="327"/>
                  <a:pt x="398" y="331"/>
                </a:cubicBezTo>
                <a:cubicBezTo>
                  <a:pt x="388" y="335"/>
                  <a:pt x="374" y="338"/>
                  <a:pt x="356" y="338"/>
                </a:cubicBezTo>
                <a:cubicBezTo>
                  <a:pt x="349" y="338"/>
                  <a:pt x="349" y="338"/>
                  <a:pt x="349" y="338"/>
                </a:cubicBezTo>
                <a:cubicBezTo>
                  <a:pt x="349" y="360"/>
                  <a:pt x="349" y="360"/>
                  <a:pt x="349" y="360"/>
                </a:cubicBezTo>
                <a:cubicBezTo>
                  <a:pt x="327" y="360"/>
                  <a:pt x="327" y="360"/>
                  <a:pt x="327" y="360"/>
                </a:cubicBezTo>
                <a:cubicBezTo>
                  <a:pt x="327" y="338"/>
                  <a:pt x="327" y="338"/>
                  <a:pt x="327" y="338"/>
                </a:cubicBezTo>
                <a:cubicBezTo>
                  <a:pt x="315" y="338"/>
                  <a:pt x="304" y="337"/>
                  <a:pt x="295" y="336"/>
                </a:cubicBezTo>
                <a:cubicBezTo>
                  <a:pt x="286" y="334"/>
                  <a:pt x="278" y="331"/>
                  <a:pt x="271" y="326"/>
                </a:cubicBezTo>
                <a:cubicBezTo>
                  <a:pt x="264" y="322"/>
                  <a:pt x="259" y="316"/>
                  <a:pt x="255" y="307"/>
                </a:cubicBezTo>
                <a:cubicBezTo>
                  <a:pt x="251" y="299"/>
                  <a:pt x="249" y="289"/>
                  <a:pt x="249" y="278"/>
                </a:cubicBezTo>
                <a:cubicBezTo>
                  <a:pt x="249" y="270"/>
                  <a:pt x="249" y="270"/>
                  <a:pt x="249" y="270"/>
                </a:cubicBezTo>
                <a:cubicBezTo>
                  <a:pt x="285" y="270"/>
                  <a:pt x="285" y="270"/>
                  <a:pt x="285" y="270"/>
                </a:cubicBezTo>
                <a:cubicBezTo>
                  <a:pt x="285" y="279"/>
                  <a:pt x="285" y="286"/>
                  <a:pt x="287" y="291"/>
                </a:cubicBezTo>
                <a:cubicBezTo>
                  <a:pt x="288" y="296"/>
                  <a:pt x="291" y="299"/>
                  <a:pt x="294" y="301"/>
                </a:cubicBezTo>
                <a:cubicBezTo>
                  <a:pt x="297" y="304"/>
                  <a:pt x="301" y="305"/>
                  <a:pt x="305" y="306"/>
                </a:cubicBezTo>
                <a:cubicBezTo>
                  <a:pt x="309" y="306"/>
                  <a:pt x="316" y="307"/>
                  <a:pt x="327" y="308"/>
                </a:cubicBezTo>
                <a:cubicBezTo>
                  <a:pt x="327" y="246"/>
                  <a:pt x="327" y="246"/>
                  <a:pt x="327" y="246"/>
                </a:cubicBezTo>
                <a:cubicBezTo>
                  <a:pt x="313" y="245"/>
                  <a:pt x="302" y="244"/>
                  <a:pt x="294" y="243"/>
                </a:cubicBezTo>
                <a:cubicBezTo>
                  <a:pt x="286" y="241"/>
                  <a:pt x="278" y="239"/>
                  <a:pt x="272" y="235"/>
                </a:cubicBezTo>
                <a:cubicBezTo>
                  <a:pt x="265" y="231"/>
                  <a:pt x="260" y="225"/>
                  <a:pt x="257" y="217"/>
                </a:cubicBezTo>
                <a:cubicBezTo>
                  <a:pt x="253" y="210"/>
                  <a:pt x="251" y="199"/>
                  <a:pt x="251" y="187"/>
                </a:cubicBezTo>
                <a:cubicBezTo>
                  <a:pt x="251" y="171"/>
                  <a:pt x="255" y="159"/>
                  <a:pt x="261" y="150"/>
                </a:cubicBezTo>
                <a:cubicBezTo>
                  <a:pt x="267" y="142"/>
                  <a:pt x="276" y="136"/>
                  <a:pt x="286" y="133"/>
                </a:cubicBezTo>
                <a:cubicBezTo>
                  <a:pt x="297" y="130"/>
                  <a:pt x="311" y="129"/>
                  <a:pt x="327" y="129"/>
                </a:cubicBezTo>
                <a:cubicBezTo>
                  <a:pt x="327" y="109"/>
                  <a:pt x="327" y="109"/>
                  <a:pt x="327" y="109"/>
                </a:cubicBezTo>
                <a:cubicBezTo>
                  <a:pt x="349" y="109"/>
                  <a:pt x="349" y="109"/>
                  <a:pt x="349" y="109"/>
                </a:cubicBezTo>
                <a:cubicBezTo>
                  <a:pt x="349" y="129"/>
                  <a:pt x="349" y="129"/>
                  <a:pt x="349" y="129"/>
                </a:cubicBezTo>
                <a:cubicBezTo>
                  <a:pt x="367" y="129"/>
                  <a:pt x="381" y="131"/>
                  <a:pt x="391" y="134"/>
                </a:cubicBezTo>
                <a:cubicBezTo>
                  <a:pt x="401" y="137"/>
                  <a:pt x="409" y="142"/>
                  <a:pt x="414" y="151"/>
                </a:cubicBezTo>
                <a:cubicBezTo>
                  <a:pt x="420" y="160"/>
                  <a:pt x="422" y="172"/>
                  <a:pt x="422" y="190"/>
                </a:cubicBezTo>
                <a:cubicBezTo>
                  <a:pt x="387" y="190"/>
                  <a:pt x="387" y="190"/>
                  <a:pt x="387" y="190"/>
                </a:cubicBezTo>
                <a:cubicBezTo>
                  <a:pt x="387" y="189"/>
                  <a:pt x="387" y="187"/>
                  <a:pt x="387" y="186"/>
                </a:cubicBezTo>
                <a:cubicBezTo>
                  <a:pt x="387" y="175"/>
                  <a:pt x="385" y="169"/>
                  <a:pt x="380" y="165"/>
                </a:cubicBezTo>
                <a:cubicBezTo>
                  <a:pt x="376" y="162"/>
                  <a:pt x="369" y="160"/>
                  <a:pt x="358" y="160"/>
                </a:cubicBezTo>
                <a:cubicBezTo>
                  <a:pt x="349" y="160"/>
                  <a:pt x="349" y="160"/>
                  <a:pt x="349" y="160"/>
                </a:cubicBezTo>
                <a:close/>
                <a:moveTo>
                  <a:pt x="327" y="160"/>
                </a:moveTo>
                <a:cubicBezTo>
                  <a:pt x="321" y="160"/>
                  <a:pt x="321" y="160"/>
                  <a:pt x="321" y="160"/>
                </a:cubicBezTo>
                <a:cubicBezTo>
                  <a:pt x="313" y="160"/>
                  <a:pt x="307" y="161"/>
                  <a:pt x="302" y="162"/>
                </a:cubicBezTo>
                <a:cubicBezTo>
                  <a:pt x="298" y="163"/>
                  <a:pt x="294" y="165"/>
                  <a:pt x="291" y="169"/>
                </a:cubicBezTo>
                <a:cubicBezTo>
                  <a:pt x="289" y="172"/>
                  <a:pt x="287" y="178"/>
                  <a:pt x="287" y="186"/>
                </a:cubicBezTo>
                <a:cubicBezTo>
                  <a:pt x="287" y="197"/>
                  <a:pt x="291" y="205"/>
                  <a:pt x="297" y="209"/>
                </a:cubicBezTo>
                <a:cubicBezTo>
                  <a:pt x="304" y="213"/>
                  <a:pt x="314" y="216"/>
                  <a:pt x="327" y="216"/>
                </a:cubicBezTo>
                <a:cubicBezTo>
                  <a:pt x="327" y="160"/>
                  <a:pt x="327" y="160"/>
                  <a:pt x="327" y="160"/>
                </a:cubicBezTo>
                <a:close/>
                <a:moveTo>
                  <a:pt x="349" y="246"/>
                </a:moveTo>
                <a:cubicBezTo>
                  <a:pt x="349" y="308"/>
                  <a:pt x="349" y="308"/>
                  <a:pt x="349" y="308"/>
                </a:cubicBezTo>
                <a:cubicBezTo>
                  <a:pt x="356" y="308"/>
                  <a:pt x="356" y="308"/>
                  <a:pt x="356" y="308"/>
                </a:cubicBezTo>
                <a:cubicBezTo>
                  <a:pt x="368" y="308"/>
                  <a:pt x="377" y="305"/>
                  <a:pt x="383" y="301"/>
                </a:cubicBezTo>
                <a:cubicBezTo>
                  <a:pt x="388" y="297"/>
                  <a:pt x="391" y="289"/>
                  <a:pt x="391" y="277"/>
                </a:cubicBezTo>
                <a:cubicBezTo>
                  <a:pt x="391" y="268"/>
                  <a:pt x="390" y="262"/>
                  <a:pt x="386" y="257"/>
                </a:cubicBezTo>
                <a:cubicBezTo>
                  <a:pt x="383" y="253"/>
                  <a:pt x="379" y="250"/>
                  <a:pt x="374" y="249"/>
                </a:cubicBezTo>
                <a:cubicBezTo>
                  <a:pt x="369" y="248"/>
                  <a:pt x="361" y="247"/>
                  <a:pt x="349" y="246"/>
                </a:cubicBezTo>
                <a:close/>
                <a:moveTo>
                  <a:pt x="338" y="382"/>
                </a:moveTo>
                <a:cubicBezTo>
                  <a:pt x="379" y="382"/>
                  <a:pt x="415" y="365"/>
                  <a:pt x="442" y="339"/>
                </a:cubicBezTo>
                <a:cubicBezTo>
                  <a:pt x="469" y="312"/>
                  <a:pt x="485" y="275"/>
                  <a:pt x="485" y="235"/>
                </a:cubicBezTo>
                <a:cubicBezTo>
                  <a:pt x="485" y="194"/>
                  <a:pt x="469" y="157"/>
                  <a:pt x="442" y="131"/>
                </a:cubicBezTo>
                <a:cubicBezTo>
                  <a:pt x="415" y="104"/>
                  <a:pt x="379" y="88"/>
                  <a:pt x="338" y="88"/>
                </a:cubicBezTo>
                <a:cubicBezTo>
                  <a:pt x="298" y="88"/>
                  <a:pt x="261" y="104"/>
                  <a:pt x="234" y="131"/>
                </a:cubicBezTo>
                <a:cubicBezTo>
                  <a:pt x="208" y="157"/>
                  <a:pt x="191" y="194"/>
                  <a:pt x="191" y="235"/>
                </a:cubicBezTo>
                <a:cubicBezTo>
                  <a:pt x="191" y="275"/>
                  <a:pt x="208" y="312"/>
                  <a:pt x="234" y="339"/>
                </a:cubicBezTo>
                <a:cubicBezTo>
                  <a:pt x="261" y="365"/>
                  <a:pt x="298" y="382"/>
                  <a:pt x="338" y="382"/>
                </a:cubicBezTo>
                <a:close/>
                <a:moveTo>
                  <a:pt x="464" y="360"/>
                </a:moveTo>
                <a:cubicBezTo>
                  <a:pt x="496" y="328"/>
                  <a:pt x="516" y="284"/>
                  <a:pt x="516" y="235"/>
                </a:cubicBezTo>
                <a:cubicBezTo>
                  <a:pt x="516" y="186"/>
                  <a:pt x="496" y="141"/>
                  <a:pt x="464" y="109"/>
                </a:cubicBezTo>
                <a:cubicBezTo>
                  <a:pt x="432" y="77"/>
                  <a:pt x="387" y="57"/>
                  <a:pt x="338" y="57"/>
                </a:cubicBezTo>
                <a:cubicBezTo>
                  <a:pt x="289" y="57"/>
                  <a:pt x="245" y="77"/>
                  <a:pt x="213" y="109"/>
                </a:cubicBezTo>
                <a:cubicBezTo>
                  <a:pt x="181" y="141"/>
                  <a:pt x="161" y="186"/>
                  <a:pt x="161" y="235"/>
                </a:cubicBezTo>
                <a:cubicBezTo>
                  <a:pt x="161" y="284"/>
                  <a:pt x="181" y="328"/>
                  <a:pt x="213" y="360"/>
                </a:cubicBezTo>
                <a:cubicBezTo>
                  <a:pt x="245" y="392"/>
                  <a:pt x="289" y="412"/>
                  <a:pt x="338" y="412"/>
                </a:cubicBezTo>
                <a:cubicBezTo>
                  <a:pt x="387" y="412"/>
                  <a:pt x="432" y="392"/>
                  <a:pt x="464" y="360"/>
                </a:cubicBezTo>
                <a:close/>
                <a:moveTo>
                  <a:pt x="219" y="73"/>
                </a:moveTo>
                <a:cubicBezTo>
                  <a:pt x="22" y="73"/>
                  <a:pt x="22" y="73"/>
                  <a:pt x="22" y="73"/>
                </a:cubicBezTo>
                <a:cubicBezTo>
                  <a:pt x="10" y="73"/>
                  <a:pt x="0" y="63"/>
                  <a:pt x="0" y="51"/>
                </a:cubicBezTo>
                <a:cubicBezTo>
                  <a:pt x="0" y="22"/>
                  <a:pt x="0" y="22"/>
                  <a:pt x="0" y="22"/>
                </a:cubicBezTo>
                <a:cubicBezTo>
                  <a:pt x="0" y="10"/>
                  <a:pt x="10" y="0"/>
                  <a:pt x="22" y="0"/>
                </a:cubicBezTo>
                <a:cubicBezTo>
                  <a:pt x="322" y="0"/>
                  <a:pt x="322" y="0"/>
                  <a:pt x="322" y="0"/>
                </a:cubicBezTo>
                <a:cubicBezTo>
                  <a:pt x="334" y="0"/>
                  <a:pt x="344" y="10"/>
                  <a:pt x="344" y="22"/>
                </a:cubicBezTo>
                <a:cubicBezTo>
                  <a:pt x="344" y="34"/>
                  <a:pt x="344" y="34"/>
                  <a:pt x="344" y="34"/>
                </a:cubicBezTo>
                <a:cubicBezTo>
                  <a:pt x="342" y="34"/>
                  <a:pt x="340" y="34"/>
                  <a:pt x="338" y="34"/>
                </a:cubicBezTo>
                <a:cubicBezTo>
                  <a:pt x="294" y="34"/>
                  <a:pt x="253" y="49"/>
                  <a:pt x="219" y="73"/>
                </a:cubicBezTo>
                <a:close/>
                <a:moveTo>
                  <a:pt x="150" y="165"/>
                </a:moveTo>
                <a:cubicBezTo>
                  <a:pt x="22" y="165"/>
                  <a:pt x="22" y="165"/>
                  <a:pt x="22" y="165"/>
                </a:cubicBezTo>
                <a:cubicBezTo>
                  <a:pt x="10" y="165"/>
                  <a:pt x="0" y="155"/>
                  <a:pt x="0" y="143"/>
                </a:cubicBezTo>
                <a:cubicBezTo>
                  <a:pt x="0" y="113"/>
                  <a:pt x="0" y="113"/>
                  <a:pt x="0" y="113"/>
                </a:cubicBezTo>
                <a:cubicBezTo>
                  <a:pt x="0" y="101"/>
                  <a:pt x="10" y="91"/>
                  <a:pt x="22" y="91"/>
                </a:cubicBezTo>
                <a:cubicBezTo>
                  <a:pt x="198" y="91"/>
                  <a:pt x="198" y="91"/>
                  <a:pt x="198" y="91"/>
                </a:cubicBezTo>
                <a:cubicBezTo>
                  <a:pt x="177" y="112"/>
                  <a:pt x="161" y="137"/>
                  <a:pt x="150" y="165"/>
                </a:cubicBezTo>
                <a:close/>
                <a:moveTo>
                  <a:pt x="139" y="256"/>
                </a:moveTo>
                <a:cubicBezTo>
                  <a:pt x="22" y="256"/>
                  <a:pt x="22" y="256"/>
                  <a:pt x="22" y="256"/>
                </a:cubicBezTo>
                <a:cubicBezTo>
                  <a:pt x="10" y="256"/>
                  <a:pt x="0" y="246"/>
                  <a:pt x="0" y="234"/>
                </a:cubicBezTo>
                <a:cubicBezTo>
                  <a:pt x="0" y="205"/>
                  <a:pt x="0" y="205"/>
                  <a:pt x="0" y="205"/>
                </a:cubicBezTo>
                <a:cubicBezTo>
                  <a:pt x="0" y="193"/>
                  <a:pt x="10" y="183"/>
                  <a:pt x="22" y="183"/>
                </a:cubicBezTo>
                <a:cubicBezTo>
                  <a:pt x="144" y="183"/>
                  <a:pt x="144" y="183"/>
                  <a:pt x="144" y="183"/>
                </a:cubicBezTo>
                <a:cubicBezTo>
                  <a:pt x="140" y="199"/>
                  <a:pt x="138" y="217"/>
                  <a:pt x="138" y="235"/>
                </a:cubicBezTo>
                <a:cubicBezTo>
                  <a:pt x="138" y="242"/>
                  <a:pt x="138" y="249"/>
                  <a:pt x="139" y="256"/>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6"/>
          <p:cNvSpPr>
            <a:spLocks noEditPoints="1"/>
          </p:cNvSpPr>
          <p:nvPr/>
        </p:nvSpPr>
        <p:spPr bwMode="auto">
          <a:xfrm>
            <a:off x="4691838" y="2291490"/>
            <a:ext cx="358157" cy="295712"/>
          </a:xfrm>
          <a:custGeom>
            <a:avLst/>
            <a:gdLst>
              <a:gd name="T0" fmla="*/ 485 w 505"/>
              <a:gd name="T1" fmla="*/ 364 h 417"/>
              <a:gd name="T2" fmla="*/ 481 w 505"/>
              <a:gd name="T3" fmla="*/ 282 h 417"/>
              <a:gd name="T4" fmla="*/ 505 w 505"/>
              <a:gd name="T5" fmla="*/ 26 h 417"/>
              <a:gd name="T6" fmla="*/ 181 w 505"/>
              <a:gd name="T7" fmla="*/ 0 h 417"/>
              <a:gd name="T8" fmla="*/ 157 w 505"/>
              <a:gd name="T9" fmla="*/ 32 h 417"/>
              <a:gd name="T10" fmla="*/ 367 w 505"/>
              <a:gd name="T11" fmla="*/ 67 h 417"/>
              <a:gd name="T12" fmla="*/ 447 w 505"/>
              <a:gd name="T13" fmla="*/ 67 h 417"/>
              <a:gd name="T14" fmla="*/ 456 w 505"/>
              <a:gd name="T15" fmla="*/ 78 h 417"/>
              <a:gd name="T16" fmla="*/ 368 w 505"/>
              <a:gd name="T17" fmla="*/ 89 h 417"/>
              <a:gd name="T18" fmla="*/ 447 w 505"/>
              <a:gd name="T19" fmla="*/ 125 h 417"/>
              <a:gd name="T20" fmla="*/ 456 w 505"/>
              <a:gd name="T21" fmla="*/ 135 h 417"/>
              <a:gd name="T22" fmla="*/ 368 w 505"/>
              <a:gd name="T23" fmla="*/ 146 h 417"/>
              <a:gd name="T24" fmla="*/ 447 w 505"/>
              <a:gd name="T25" fmla="*/ 186 h 417"/>
              <a:gd name="T26" fmla="*/ 456 w 505"/>
              <a:gd name="T27" fmla="*/ 196 h 417"/>
              <a:gd name="T28" fmla="*/ 368 w 505"/>
              <a:gd name="T29" fmla="*/ 207 h 417"/>
              <a:gd name="T30" fmla="*/ 348 w 505"/>
              <a:gd name="T31" fmla="*/ 311 h 417"/>
              <a:gd name="T32" fmla="*/ 323 w 505"/>
              <a:gd name="T33" fmla="*/ 337 h 417"/>
              <a:gd name="T34" fmla="*/ 20 w 505"/>
              <a:gd name="T35" fmla="*/ 417 h 417"/>
              <a:gd name="T36" fmla="*/ 24 w 505"/>
              <a:gd name="T37" fmla="*/ 335 h 417"/>
              <a:gd name="T38" fmla="*/ 0 w 505"/>
              <a:gd name="T39" fmla="*/ 79 h 417"/>
              <a:gd name="T40" fmla="*/ 324 w 505"/>
              <a:gd name="T41" fmla="*/ 53 h 417"/>
              <a:gd name="T42" fmla="*/ 348 w 505"/>
              <a:gd name="T43" fmla="*/ 311 h 417"/>
              <a:gd name="T44" fmla="*/ 290 w 505"/>
              <a:gd name="T45" fmla="*/ 119 h 417"/>
              <a:gd name="T46" fmla="*/ 300 w 505"/>
              <a:gd name="T47" fmla="*/ 129 h 417"/>
              <a:gd name="T48" fmla="*/ 58 w 505"/>
              <a:gd name="T49" fmla="*/ 140 h 417"/>
              <a:gd name="T50" fmla="*/ 48 w 505"/>
              <a:gd name="T51" fmla="*/ 129 h 417"/>
              <a:gd name="T52" fmla="*/ 58 w 505"/>
              <a:gd name="T53" fmla="*/ 176 h 417"/>
              <a:gd name="T54" fmla="*/ 300 w 505"/>
              <a:gd name="T55" fmla="*/ 187 h 417"/>
              <a:gd name="T56" fmla="*/ 290 w 505"/>
              <a:gd name="T57" fmla="*/ 198 h 417"/>
              <a:gd name="T58" fmla="*/ 48 w 505"/>
              <a:gd name="T59" fmla="*/ 187 h 417"/>
              <a:gd name="T60" fmla="*/ 58 w 505"/>
              <a:gd name="T61" fmla="*/ 176 h 417"/>
              <a:gd name="T62" fmla="*/ 290 w 505"/>
              <a:gd name="T63" fmla="*/ 237 h 417"/>
              <a:gd name="T64" fmla="*/ 300 w 505"/>
              <a:gd name="T65" fmla="*/ 248 h 417"/>
              <a:gd name="T66" fmla="*/ 58 w 505"/>
              <a:gd name="T67" fmla="*/ 259 h 417"/>
              <a:gd name="T68" fmla="*/ 48 w 505"/>
              <a:gd name="T69" fmla="*/ 248 h 417"/>
              <a:gd name="T70" fmla="*/ 38 w 505"/>
              <a:gd name="T71" fmla="*/ 371 h 417"/>
              <a:gd name="T72" fmla="*/ 35 w 505"/>
              <a:gd name="T73" fmla="*/ 320 h 417"/>
              <a:gd name="T74" fmla="*/ 18 w 505"/>
              <a:gd name="T75" fmla="*/ 91 h 417"/>
              <a:gd name="T76" fmla="*/ 313 w 505"/>
              <a:gd name="T77" fmla="*/ 72 h 417"/>
              <a:gd name="T78" fmla="*/ 330 w 505"/>
              <a:gd name="T79" fmla="*/ 301 h 417"/>
              <a:gd name="T80" fmla="*/ 313 w 505"/>
              <a:gd name="T81" fmla="*/ 32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5" h="417">
                <a:moveTo>
                  <a:pt x="368" y="285"/>
                </a:moveTo>
                <a:cubicBezTo>
                  <a:pt x="426" y="288"/>
                  <a:pt x="448" y="325"/>
                  <a:pt x="485" y="364"/>
                </a:cubicBezTo>
                <a:cubicBezTo>
                  <a:pt x="486" y="336"/>
                  <a:pt x="486" y="310"/>
                  <a:pt x="480" y="282"/>
                </a:cubicBezTo>
                <a:cubicBezTo>
                  <a:pt x="481" y="282"/>
                  <a:pt x="481" y="282"/>
                  <a:pt x="481" y="282"/>
                </a:cubicBezTo>
                <a:cubicBezTo>
                  <a:pt x="494" y="282"/>
                  <a:pt x="505" y="270"/>
                  <a:pt x="505" y="256"/>
                </a:cubicBezTo>
                <a:cubicBezTo>
                  <a:pt x="505" y="200"/>
                  <a:pt x="505" y="82"/>
                  <a:pt x="505" y="26"/>
                </a:cubicBezTo>
                <a:cubicBezTo>
                  <a:pt x="505" y="12"/>
                  <a:pt x="494" y="0"/>
                  <a:pt x="481" y="0"/>
                </a:cubicBezTo>
                <a:cubicBezTo>
                  <a:pt x="381" y="0"/>
                  <a:pt x="281" y="0"/>
                  <a:pt x="181" y="0"/>
                </a:cubicBezTo>
                <a:cubicBezTo>
                  <a:pt x="168" y="0"/>
                  <a:pt x="157" y="12"/>
                  <a:pt x="157" y="26"/>
                </a:cubicBezTo>
                <a:cubicBezTo>
                  <a:pt x="157" y="32"/>
                  <a:pt x="157" y="32"/>
                  <a:pt x="157" y="32"/>
                </a:cubicBezTo>
                <a:cubicBezTo>
                  <a:pt x="328" y="32"/>
                  <a:pt x="328" y="32"/>
                  <a:pt x="328" y="32"/>
                </a:cubicBezTo>
                <a:cubicBezTo>
                  <a:pt x="348" y="32"/>
                  <a:pt x="364" y="47"/>
                  <a:pt x="367" y="67"/>
                </a:cubicBezTo>
                <a:cubicBezTo>
                  <a:pt x="368" y="67"/>
                  <a:pt x="368" y="67"/>
                  <a:pt x="368" y="67"/>
                </a:cubicBezTo>
                <a:cubicBezTo>
                  <a:pt x="447" y="67"/>
                  <a:pt x="447" y="67"/>
                  <a:pt x="447" y="67"/>
                </a:cubicBezTo>
                <a:cubicBezTo>
                  <a:pt x="452" y="67"/>
                  <a:pt x="456" y="72"/>
                  <a:pt x="456" y="78"/>
                </a:cubicBezTo>
                <a:cubicBezTo>
                  <a:pt x="456" y="78"/>
                  <a:pt x="456" y="78"/>
                  <a:pt x="456" y="78"/>
                </a:cubicBezTo>
                <a:cubicBezTo>
                  <a:pt x="456" y="84"/>
                  <a:pt x="452" y="89"/>
                  <a:pt x="447" y="89"/>
                </a:cubicBezTo>
                <a:cubicBezTo>
                  <a:pt x="368" y="89"/>
                  <a:pt x="368" y="89"/>
                  <a:pt x="368" y="89"/>
                </a:cubicBezTo>
                <a:cubicBezTo>
                  <a:pt x="368" y="125"/>
                  <a:pt x="368" y="125"/>
                  <a:pt x="368" y="125"/>
                </a:cubicBezTo>
                <a:cubicBezTo>
                  <a:pt x="447" y="125"/>
                  <a:pt x="447" y="125"/>
                  <a:pt x="447" y="125"/>
                </a:cubicBezTo>
                <a:cubicBezTo>
                  <a:pt x="452" y="125"/>
                  <a:pt x="456" y="129"/>
                  <a:pt x="456" y="135"/>
                </a:cubicBezTo>
                <a:cubicBezTo>
                  <a:pt x="456" y="135"/>
                  <a:pt x="456" y="135"/>
                  <a:pt x="456" y="135"/>
                </a:cubicBezTo>
                <a:cubicBezTo>
                  <a:pt x="456" y="141"/>
                  <a:pt x="452" y="146"/>
                  <a:pt x="447" y="146"/>
                </a:cubicBezTo>
                <a:cubicBezTo>
                  <a:pt x="368" y="146"/>
                  <a:pt x="368" y="146"/>
                  <a:pt x="368" y="146"/>
                </a:cubicBezTo>
                <a:cubicBezTo>
                  <a:pt x="368" y="186"/>
                  <a:pt x="368" y="186"/>
                  <a:pt x="368" y="186"/>
                </a:cubicBezTo>
                <a:cubicBezTo>
                  <a:pt x="447" y="186"/>
                  <a:pt x="447" y="186"/>
                  <a:pt x="447" y="186"/>
                </a:cubicBezTo>
                <a:cubicBezTo>
                  <a:pt x="452" y="186"/>
                  <a:pt x="456" y="190"/>
                  <a:pt x="456" y="196"/>
                </a:cubicBezTo>
                <a:cubicBezTo>
                  <a:pt x="456" y="196"/>
                  <a:pt x="456" y="196"/>
                  <a:pt x="456" y="196"/>
                </a:cubicBezTo>
                <a:cubicBezTo>
                  <a:pt x="456" y="202"/>
                  <a:pt x="452" y="207"/>
                  <a:pt x="447" y="207"/>
                </a:cubicBezTo>
                <a:cubicBezTo>
                  <a:pt x="368" y="207"/>
                  <a:pt x="368" y="207"/>
                  <a:pt x="368" y="207"/>
                </a:cubicBezTo>
                <a:cubicBezTo>
                  <a:pt x="368" y="285"/>
                  <a:pt x="368" y="285"/>
                  <a:pt x="368" y="285"/>
                </a:cubicBezTo>
                <a:close/>
                <a:moveTo>
                  <a:pt x="348" y="311"/>
                </a:moveTo>
                <a:cubicBezTo>
                  <a:pt x="348" y="318"/>
                  <a:pt x="346" y="325"/>
                  <a:pt x="341" y="330"/>
                </a:cubicBezTo>
                <a:cubicBezTo>
                  <a:pt x="336" y="335"/>
                  <a:pt x="330" y="337"/>
                  <a:pt x="323" y="337"/>
                </a:cubicBezTo>
                <a:cubicBezTo>
                  <a:pt x="229" y="334"/>
                  <a:pt x="109" y="320"/>
                  <a:pt x="49" y="386"/>
                </a:cubicBezTo>
                <a:cubicBezTo>
                  <a:pt x="39" y="397"/>
                  <a:pt x="29" y="407"/>
                  <a:pt x="20" y="417"/>
                </a:cubicBezTo>
                <a:cubicBezTo>
                  <a:pt x="19" y="389"/>
                  <a:pt x="19" y="363"/>
                  <a:pt x="25" y="335"/>
                </a:cubicBezTo>
                <a:cubicBezTo>
                  <a:pt x="24" y="335"/>
                  <a:pt x="24" y="335"/>
                  <a:pt x="24" y="335"/>
                </a:cubicBezTo>
                <a:cubicBezTo>
                  <a:pt x="11" y="335"/>
                  <a:pt x="0" y="323"/>
                  <a:pt x="0" y="309"/>
                </a:cubicBezTo>
                <a:cubicBezTo>
                  <a:pt x="0" y="79"/>
                  <a:pt x="0" y="79"/>
                  <a:pt x="0" y="79"/>
                </a:cubicBezTo>
                <a:cubicBezTo>
                  <a:pt x="0" y="65"/>
                  <a:pt x="11" y="53"/>
                  <a:pt x="24" y="53"/>
                </a:cubicBezTo>
                <a:cubicBezTo>
                  <a:pt x="124" y="53"/>
                  <a:pt x="224" y="53"/>
                  <a:pt x="324" y="53"/>
                </a:cubicBezTo>
                <a:cubicBezTo>
                  <a:pt x="337" y="53"/>
                  <a:pt x="348" y="65"/>
                  <a:pt x="348" y="79"/>
                </a:cubicBezTo>
                <a:cubicBezTo>
                  <a:pt x="348" y="136"/>
                  <a:pt x="348" y="255"/>
                  <a:pt x="348" y="311"/>
                </a:cubicBezTo>
                <a:close/>
                <a:moveTo>
                  <a:pt x="58" y="119"/>
                </a:moveTo>
                <a:cubicBezTo>
                  <a:pt x="290" y="119"/>
                  <a:pt x="290" y="119"/>
                  <a:pt x="290" y="119"/>
                </a:cubicBezTo>
                <a:cubicBezTo>
                  <a:pt x="295" y="119"/>
                  <a:pt x="300" y="124"/>
                  <a:pt x="300" y="129"/>
                </a:cubicBezTo>
                <a:cubicBezTo>
                  <a:pt x="300" y="129"/>
                  <a:pt x="300" y="129"/>
                  <a:pt x="300" y="129"/>
                </a:cubicBezTo>
                <a:cubicBezTo>
                  <a:pt x="300" y="135"/>
                  <a:pt x="295" y="140"/>
                  <a:pt x="290" y="140"/>
                </a:cubicBezTo>
                <a:cubicBezTo>
                  <a:pt x="58" y="140"/>
                  <a:pt x="58" y="140"/>
                  <a:pt x="58" y="140"/>
                </a:cubicBezTo>
                <a:cubicBezTo>
                  <a:pt x="53" y="140"/>
                  <a:pt x="48" y="135"/>
                  <a:pt x="48" y="129"/>
                </a:cubicBezTo>
                <a:cubicBezTo>
                  <a:pt x="48" y="129"/>
                  <a:pt x="48" y="129"/>
                  <a:pt x="48" y="129"/>
                </a:cubicBezTo>
                <a:cubicBezTo>
                  <a:pt x="48" y="124"/>
                  <a:pt x="53" y="119"/>
                  <a:pt x="58" y="119"/>
                </a:cubicBezTo>
                <a:close/>
                <a:moveTo>
                  <a:pt x="58" y="176"/>
                </a:moveTo>
                <a:cubicBezTo>
                  <a:pt x="290" y="176"/>
                  <a:pt x="290" y="176"/>
                  <a:pt x="290" y="176"/>
                </a:cubicBezTo>
                <a:cubicBezTo>
                  <a:pt x="295" y="176"/>
                  <a:pt x="300" y="181"/>
                  <a:pt x="300" y="187"/>
                </a:cubicBezTo>
                <a:cubicBezTo>
                  <a:pt x="300" y="187"/>
                  <a:pt x="300" y="187"/>
                  <a:pt x="300" y="187"/>
                </a:cubicBezTo>
                <a:cubicBezTo>
                  <a:pt x="300" y="193"/>
                  <a:pt x="295" y="198"/>
                  <a:pt x="290" y="198"/>
                </a:cubicBezTo>
                <a:cubicBezTo>
                  <a:pt x="58" y="198"/>
                  <a:pt x="58" y="198"/>
                  <a:pt x="58" y="198"/>
                </a:cubicBezTo>
                <a:cubicBezTo>
                  <a:pt x="53" y="198"/>
                  <a:pt x="48" y="193"/>
                  <a:pt x="48" y="187"/>
                </a:cubicBezTo>
                <a:cubicBezTo>
                  <a:pt x="48" y="187"/>
                  <a:pt x="48" y="187"/>
                  <a:pt x="48" y="187"/>
                </a:cubicBezTo>
                <a:cubicBezTo>
                  <a:pt x="48" y="181"/>
                  <a:pt x="53" y="176"/>
                  <a:pt x="58" y="176"/>
                </a:cubicBezTo>
                <a:close/>
                <a:moveTo>
                  <a:pt x="58" y="237"/>
                </a:moveTo>
                <a:cubicBezTo>
                  <a:pt x="290" y="237"/>
                  <a:pt x="290" y="237"/>
                  <a:pt x="290" y="237"/>
                </a:cubicBezTo>
                <a:cubicBezTo>
                  <a:pt x="295" y="237"/>
                  <a:pt x="300" y="242"/>
                  <a:pt x="300" y="248"/>
                </a:cubicBezTo>
                <a:cubicBezTo>
                  <a:pt x="300" y="248"/>
                  <a:pt x="300" y="248"/>
                  <a:pt x="300" y="248"/>
                </a:cubicBezTo>
                <a:cubicBezTo>
                  <a:pt x="300" y="254"/>
                  <a:pt x="295" y="259"/>
                  <a:pt x="290" y="259"/>
                </a:cubicBezTo>
                <a:cubicBezTo>
                  <a:pt x="58" y="259"/>
                  <a:pt x="58" y="259"/>
                  <a:pt x="58" y="259"/>
                </a:cubicBezTo>
                <a:cubicBezTo>
                  <a:pt x="53" y="259"/>
                  <a:pt x="48" y="254"/>
                  <a:pt x="48" y="248"/>
                </a:cubicBezTo>
                <a:cubicBezTo>
                  <a:pt x="48" y="248"/>
                  <a:pt x="48" y="248"/>
                  <a:pt x="48" y="248"/>
                </a:cubicBezTo>
                <a:cubicBezTo>
                  <a:pt x="48" y="242"/>
                  <a:pt x="53" y="237"/>
                  <a:pt x="58" y="237"/>
                </a:cubicBezTo>
                <a:close/>
                <a:moveTo>
                  <a:pt x="38" y="371"/>
                </a:moveTo>
                <a:cubicBezTo>
                  <a:pt x="39" y="352"/>
                  <a:pt x="43" y="338"/>
                  <a:pt x="48" y="320"/>
                </a:cubicBezTo>
                <a:cubicBezTo>
                  <a:pt x="35" y="320"/>
                  <a:pt x="35" y="320"/>
                  <a:pt x="35" y="320"/>
                </a:cubicBezTo>
                <a:cubicBezTo>
                  <a:pt x="25" y="320"/>
                  <a:pt x="18" y="312"/>
                  <a:pt x="18" y="301"/>
                </a:cubicBezTo>
                <a:cubicBezTo>
                  <a:pt x="18" y="91"/>
                  <a:pt x="18" y="91"/>
                  <a:pt x="18" y="91"/>
                </a:cubicBezTo>
                <a:cubicBezTo>
                  <a:pt x="18" y="81"/>
                  <a:pt x="25" y="72"/>
                  <a:pt x="35" y="72"/>
                </a:cubicBezTo>
                <a:cubicBezTo>
                  <a:pt x="128" y="72"/>
                  <a:pt x="220" y="72"/>
                  <a:pt x="313" y="72"/>
                </a:cubicBezTo>
                <a:cubicBezTo>
                  <a:pt x="323" y="72"/>
                  <a:pt x="330" y="81"/>
                  <a:pt x="330" y="91"/>
                </a:cubicBezTo>
                <a:cubicBezTo>
                  <a:pt x="330" y="140"/>
                  <a:pt x="330" y="252"/>
                  <a:pt x="330" y="301"/>
                </a:cubicBezTo>
                <a:cubicBezTo>
                  <a:pt x="330" y="306"/>
                  <a:pt x="329" y="311"/>
                  <a:pt x="325" y="314"/>
                </a:cubicBezTo>
                <a:cubicBezTo>
                  <a:pt x="322" y="318"/>
                  <a:pt x="318" y="320"/>
                  <a:pt x="313" y="320"/>
                </a:cubicBezTo>
                <a:cubicBezTo>
                  <a:pt x="227" y="318"/>
                  <a:pt x="83" y="308"/>
                  <a:pt x="38" y="37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1079613" y="2020366"/>
            <a:ext cx="1213437" cy="276999"/>
          </a:xfrm>
          <a:prstGeom prst="rect">
            <a:avLst/>
          </a:prstGeom>
          <a:noFill/>
        </p:spPr>
        <p:txBody>
          <a:bodyPr wrap="square" rtlCol="0">
            <a:spAutoFit/>
          </a:bodyPr>
          <a:lstStyle/>
          <a:p>
            <a:r>
              <a:rPr lang="zh-CN" altLang="en-US" sz="1200"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Rectangle 20"/>
          <p:cNvSpPr/>
          <p:nvPr/>
        </p:nvSpPr>
        <p:spPr>
          <a:xfrm>
            <a:off x="1079612" y="2305998"/>
            <a:ext cx="1981200" cy="338554"/>
          </a:xfrm>
          <a:prstGeom prst="rect">
            <a:avLst/>
          </a:prstGeom>
        </p:spPr>
        <p:txBody>
          <a:bodyPr wrap="square">
            <a:spAutoFit/>
          </a:bodyPr>
          <a:lstStyle/>
          <a:p>
            <a:r>
              <a:rPr lang="en-US" sz="8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sp>
        <p:nvSpPr>
          <p:cNvPr id="23" name="TextBox 22"/>
          <p:cNvSpPr txBox="1"/>
          <p:nvPr/>
        </p:nvSpPr>
        <p:spPr>
          <a:xfrm>
            <a:off x="4264197" y="4113976"/>
            <a:ext cx="1213437" cy="276999"/>
          </a:xfrm>
          <a:prstGeom prst="rect">
            <a:avLst/>
          </a:prstGeom>
          <a:noFill/>
        </p:spPr>
        <p:txBody>
          <a:bodyPr wrap="square" rtlCol="0">
            <a:spAutoFit/>
          </a:bodyPr>
          <a:lstStyle/>
          <a:p>
            <a:r>
              <a:rPr lang="zh-CN" altLang="en-US" sz="1200"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Rectangle 23"/>
          <p:cNvSpPr/>
          <p:nvPr/>
        </p:nvSpPr>
        <p:spPr>
          <a:xfrm>
            <a:off x="3090057" y="4445332"/>
            <a:ext cx="3053243" cy="215444"/>
          </a:xfrm>
          <a:prstGeom prst="rect">
            <a:avLst/>
          </a:prstGeom>
        </p:spPr>
        <p:txBody>
          <a:bodyPr wrap="square">
            <a:spAutoFit/>
          </a:bodyPr>
          <a:lstStyle/>
          <a:p>
            <a:pPr algn="ctr"/>
            <a:r>
              <a:rPr lang="en-US" sz="80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sp>
        <p:nvSpPr>
          <p:cNvPr id="29" name="TextBox 28"/>
          <p:cNvSpPr txBox="1"/>
          <p:nvPr/>
        </p:nvSpPr>
        <p:spPr>
          <a:xfrm>
            <a:off x="6143301" y="2115525"/>
            <a:ext cx="1213437" cy="276999"/>
          </a:xfrm>
          <a:prstGeom prst="rect">
            <a:avLst/>
          </a:prstGeom>
          <a:noFill/>
        </p:spPr>
        <p:txBody>
          <a:bodyPr wrap="square" rtlCol="0">
            <a:spAutoFit/>
          </a:bodyPr>
          <a:lstStyle/>
          <a:p>
            <a:r>
              <a:rPr lang="zh-CN" altLang="en-US" sz="1200"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0" name="Rectangle 29"/>
          <p:cNvSpPr/>
          <p:nvPr/>
        </p:nvSpPr>
        <p:spPr>
          <a:xfrm>
            <a:off x="6143300" y="2401157"/>
            <a:ext cx="1981200" cy="338554"/>
          </a:xfrm>
          <a:prstGeom prst="rect">
            <a:avLst/>
          </a:prstGeom>
        </p:spPr>
        <p:txBody>
          <a:bodyPr wrap="square">
            <a:spAutoFit/>
          </a:bodyPr>
          <a:lstStyle/>
          <a:p>
            <a:r>
              <a:rPr lang="en-US" sz="8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spTree>
    <p:extLst>
      <p:ext uri="{BB962C8B-B14F-4D97-AF65-F5344CB8AC3E}">
        <p14:creationId xmlns:p14="http://schemas.microsoft.com/office/powerpoint/2010/main" val="422327352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250" fill="hold"/>
                                        <p:tgtEl>
                                          <p:spTgt spid="20"/>
                                        </p:tgtEl>
                                        <p:attrNameLst>
                                          <p:attrName>ppt_x</p:attrName>
                                        </p:attrNameLst>
                                      </p:cBhvr>
                                      <p:tavLst>
                                        <p:tav tm="0">
                                          <p:val>
                                            <p:strVal val="#ppt_x"/>
                                          </p:val>
                                        </p:tav>
                                        <p:tav tm="100000">
                                          <p:val>
                                            <p:strVal val="#ppt_x"/>
                                          </p:val>
                                        </p:tav>
                                      </p:tavLst>
                                    </p:anim>
                                    <p:anim calcmode="lin" valueType="num">
                                      <p:cBhvr additive="base">
                                        <p:cTn id="32" dur="25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250"/>
                            </p:stCondLst>
                            <p:childTnLst>
                              <p:par>
                                <p:cTn id="34" presetID="2" presetClass="entr" presetSubtype="4"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250" fill="hold"/>
                                        <p:tgtEl>
                                          <p:spTgt spid="23"/>
                                        </p:tgtEl>
                                        <p:attrNameLst>
                                          <p:attrName>ppt_x</p:attrName>
                                        </p:attrNameLst>
                                      </p:cBhvr>
                                      <p:tavLst>
                                        <p:tav tm="0">
                                          <p:val>
                                            <p:strVal val="#ppt_x"/>
                                          </p:val>
                                        </p:tav>
                                        <p:tav tm="100000">
                                          <p:val>
                                            <p:strVal val="#ppt_x"/>
                                          </p:val>
                                        </p:tav>
                                      </p:tavLst>
                                    </p:anim>
                                    <p:anim calcmode="lin" valueType="num">
                                      <p:cBhvr additive="base">
                                        <p:cTn id="37" dur="250" fill="hold"/>
                                        <p:tgtEl>
                                          <p:spTgt spid="23"/>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250" fill="hold"/>
                                        <p:tgtEl>
                                          <p:spTgt spid="29"/>
                                        </p:tgtEl>
                                        <p:attrNameLst>
                                          <p:attrName>ppt_x</p:attrName>
                                        </p:attrNameLst>
                                      </p:cBhvr>
                                      <p:tavLst>
                                        <p:tav tm="0">
                                          <p:val>
                                            <p:strVal val="#ppt_x"/>
                                          </p:val>
                                        </p:tav>
                                        <p:tav tm="100000">
                                          <p:val>
                                            <p:strVal val="#ppt_x"/>
                                          </p:val>
                                        </p:tav>
                                      </p:tavLst>
                                    </p:anim>
                                    <p:anim calcmode="lin" valueType="num">
                                      <p:cBhvr additive="base">
                                        <p:cTn id="42" dur="250" fill="hold"/>
                                        <p:tgtEl>
                                          <p:spTgt spid="29"/>
                                        </p:tgtEl>
                                        <p:attrNameLst>
                                          <p:attrName>ppt_y</p:attrName>
                                        </p:attrNameLst>
                                      </p:cBhvr>
                                      <p:tavLst>
                                        <p:tav tm="0">
                                          <p:val>
                                            <p:strVal val="1+#ppt_h/2"/>
                                          </p:val>
                                        </p:tav>
                                        <p:tav tm="100000">
                                          <p:val>
                                            <p:strVal val="#ppt_y"/>
                                          </p:val>
                                        </p:tav>
                                      </p:tavLst>
                                    </p:anim>
                                  </p:childTnLst>
                                </p:cTn>
                              </p:par>
                            </p:childTnLst>
                          </p:cTn>
                        </p:par>
                        <p:par>
                          <p:cTn id="43" fill="hold">
                            <p:stCondLst>
                              <p:cond delay="3750"/>
                            </p:stCondLst>
                            <p:childTnLst>
                              <p:par>
                                <p:cTn id="44" presetID="10" presetClass="entr" presetSubtype="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childTnLst>
                          </p:cTn>
                        </p:par>
                        <p:par>
                          <p:cTn id="47" fill="hold">
                            <p:stCondLst>
                              <p:cond delay="4250"/>
                            </p:stCondLst>
                            <p:childTnLst>
                              <p:par>
                                <p:cTn id="48" presetID="10" presetClass="entr" presetSubtype="0"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par>
                          <p:cTn id="51" fill="hold">
                            <p:stCondLst>
                              <p:cond delay="4750"/>
                            </p:stCondLst>
                            <p:childTnLst>
                              <p:par>
                                <p:cTn id="52" presetID="10" presetClass="entr" presetSubtype="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5" grpId="0" animBg="1"/>
      <p:bldP spid="16" grpId="0" animBg="1"/>
      <p:bldP spid="17" grpId="0" animBg="1"/>
      <p:bldP spid="20" grpId="0"/>
      <p:bldP spid="21" grpId="0"/>
      <p:bldP spid="23" grpId="0"/>
      <p:bldP spid="24" grpId="0"/>
      <p:bldP spid="29"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3F3AD20-5FED-4414-A951-8EFC752BDBC4}"/>
              </a:ext>
            </a:extLst>
          </p:cNvPr>
          <p:cNvSpPr/>
          <p:nvPr/>
        </p:nvSpPr>
        <p:spPr>
          <a:xfrm>
            <a:off x="473436" y="1240396"/>
            <a:ext cx="3240360" cy="201622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2222DCB9-688F-48C2-8B6C-C08EA334FC7F}"/>
              </a:ext>
            </a:extLst>
          </p:cNvPr>
          <p:cNvSpPr/>
          <p:nvPr/>
        </p:nvSpPr>
        <p:spPr>
          <a:xfrm>
            <a:off x="4613853" y="1320817"/>
            <a:ext cx="545909" cy="5038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2FE6A76E-AC31-44A0-814E-627ED7F803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990" y="1491282"/>
            <a:ext cx="3059873" cy="2303917"/>
          </a:xfrm>
          <a:prstGeom prst="rect">
            <a:avLst/>
          </a:prstGeom>
        </p:spPr>
      </p:pic>
      <p:sp>
        <p:nvSpPr>
          <p:cNvPr id="5" name="矩形 4">
            <a:extLst>
              <a:ext uri="{FF2B5EF4-FFF2-40B4-BE49-F238E27FC236}">
                <a16:creationId xmlns:a16="http://schemas.microsoft.com/office/drawing/2014/main" id="{FD8AA3CA-24FB-4CE4-810C-7F61EE334385}"/>
              </a:ext>
            </a:extLst>
          </p:cNvPr>
          <p:cNvSpPr/>
          <p:nvPr/>
        </p:nvSpPr>
        <p:spPr>
          <a:xfrm>
            <a:off x="4067944" y="1824694"/>
            <a:ext cx="545909" cy="5038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PA_淘宝店chenying0907 15">
            <a:extLst>
              <a:ext uri="{FF2B5EF4-FFF2-40B4-BE49-F238E27FC236}">
                <a16:creationId xmlns:a16="http://schemas.microsoft.com/office/drawing/2014/main" id="{722CD8CE-E9BE-42AD-A944-017FAA1578E4}"/>
              </a:ext>
            </a:extLst>
          </p:cNvPr>
          <p:cNvGrpSpPr/>
          <p:nvPr>
            <p:custDataLst>
              <p:tags r:id="rId1"/>
            </p:custDataLst>
          </p:nvPr>
        </p:nvGrpSpPr>
        <p:grpSpPr>
          <a:xfrm>
            <a:off x="5159631" y="2076632"/>
            <a:ext cx="2955425" cy="639396"/>
            <a:chOff x="1407886" y="3126049"/>
            <a:chExt cx="3940567" cy="852528"/>
          </a:xfrm>
        </p:grpSpPr>
        <p:sp>
          <p:nvSpPr>
            <p:cNvPr id="7" name="淘宝店chenying0907 16">
              <a:extLst>
                <a:ext uri="{FF2B5EF4-FFF2-40B4-BE49-F238E27FC236}">
                  <a16:creationId xmlns:a16="http://schemas.microsoft.com/office/drawing/2014/main" id="{86CADF57-DB8A-4770-B708-ACC913EEA23A}"/>
                </a:ext>
              </a:extLst>
            </p:cNvPr>
            <p:cNvSpPr/>
            <p:nvPr/>
          </p:nvSpPr>
          <p:spPr>
            <a:xfrm>
              <a:off x="1407886" y="3150431"/>
              <a:ext cx="769257" cy="769257"/>
            </a:xfrm>
            <a:prstGeom prst="rect">
              <a:avLst/>
            </a:prstGeom>
            <a:solidFill>
              <a:schemeClr val="accent2"/>
            </a:solidFill>
            <a:ln w="12700" cap="flat" cmpd="sng" algn="ctr">
              <a:noFill/>
              <a:prstDash val="solid"/>
              <a:miter lim="800000"/>
            </a:ln>
            <a:effectLst/>
          </p:spPr>
          <p:txBody>
            <a:bodyPr rtlCol="0" anchor="ctr"/>
            <a:lstStyle/>
            <a:p>
              <a:pPr algn="ctr" defTabSz="685800">
                <a:defRPr/>
              </a:pPr>
              <a:r>
                <a:rPr lang="en-US" altLang="zh-CN" sz="2000" kern="0" dirty="0">
                  <a:solidFill>
                    <a:prstClr val="white"/>
                  </a:solidFill>
                  <a:latin typeface="华文细黑" panose="02010600040101010101" pitchFamily="2" charset="-122"/>
                  <a:ea typeface="华文细黑" panose="02010600040101010101" pitchFamily="2" charset="-122"/>
                </a:rPr>
                <a:t>04</a:t>
              </a:r>
              <a:endParaRPr lang="zh-CN" altLang="en-US" sz="2000" kern="0" dirty="0">
                <a:solidFill>
                  <a:prstClr val="white"/>
                </a:solidFill>
                <a:latin typeface="华文细黑" panose="02010600040101010101" pitchFamily="2" charset="-122"/>
                <a:ea typeface="华文细黑" panose="02010600040101010101" pitchFamily="2" charset="-122"/>
              </a:endParaRPr>
            </a:p>
          </p:txBody>
        </p:sp>
        <p:sp>
          <p:nvSpPr>
            <p:cNvPr id="8" name="淘宝店chenying0907 17">
              <a:extLst>
                <a:ext uri="{FF2B5EF4-FFF2-40B4-BE49-F238E27FC236}">
                  <a16:creationId xmlns:a16="http://schemas.microsoft.com/office/drawing/2014/main" id="{5E69030D-8F66-4BD2-A01F-1B82E1074955}"/>
                </a:ext>
              </a:extLst>
            </p:cNvPr>
            <p:cNvSpPr txBox="1"/>
            <p:nvPr/>
          </p:nvSpPr>
          <p:spPr>
            <a:xfrm>
              <a:off x="2273321" y="3126049"/>
              <a:ext cx="3075132" cy="533480"/>
            </a:xfrm>
            <a:prstGeom prst="rect">
              <a:avLst/>
            </a:prstGeom>
            <a:noFill/>
          </p:spPr>
          <p:txBody>
            <a:bodyPr wrap="square" rtlCol="0">
              <a:spAutoFit/>
            </a:bodyPr>
            <a:lstStyle/>
            <a:p>
              <a:pPr lvl="0">
                <a:buNone/>
              </a:pPr>
              <a:r>
                <a:rPr lang="zh-CN" altLang="en-US" sz="2000" dirty="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淘宝店chenying0907 18">
              <a:extLst>
                <a:ext uri="{FF2B5EF4-FFF2-40B4-BE49-F238E27FC236}">
                  <a16:creationId xmlns:a16="http://schemas.microsoft.com/office/drawing/2014/main" id="{BC192F4C-72A6-47B3-90D7-9DD8A5934A47}"/>
                </a:ext>
              </a:extLst>
            </p:cNvPr>
            <p:cNvSpPr/>
            <p:nvPr/>
          </p:nvSpPr>
          <p:spPr>
            <a:xfrm>
              <a:off x="2365483" y="3629764"/>
              <a:ext cx="2192520" cy="348813"/>
            </a:xfrm>
            <a:prstGeom prst="rect">
              <a:avLst/>
            </a:prstGeom>
          </p:spPr>
          <p:txBody>
            <a:bodyPr wrap="square">
              <a:spAutoFit/>
            </a:bodyPr>
            <a:lstStyle/>
            <a:p>
              <a:pPr algn="dist" defTabSz="685800">
                <a:defRPr/>
              </a:pPr>
              <a:r>
                <a:rPr lang="en-US" altLang="zh-CN" sz="1050" kern="0" dirty="0">
                  <a:solidFill>
                    <a:srgbClr val="E7E6E6">
                      <a:lumMod val="50000"/>
                    </a:srgbClr>
                  </a:solidFill>
                  <a:latin typeface="华文细黑" panose="02010600040101010101" pitchFamily="2" charset="-122"/>
                  <a:ea typeface="华文细黑" panose="02010600040101010101" pitchFamily="2" charset="-122"/>
                  <a:cs typeface="Arial" panose="020B0604020202020204" pitchFamily="34" charset="0"/>
                </a:rPr>
                <a:t>Add your the title</a:t>
              </a:r>
            </a:p>
          </p:txBody>
        </p:sp>
      </p:grpSp>
      <p:sp>
        <p:nvSpPr>
          <p:cNvPr id="10" name="TextBox 11">
            <a:extLst>
              <a:ext uri="{FF2B5EF4-FFF2-40B4-BE49-F238E27FC236}">
                <a16:creationId xmlns:a16="http://schemas.microsoft.com/office/drawing/2014/main" id="{4F50887E-CEDA-49EC-82B1-FD5E120ED9EB}"/>
              </a:ext>
            </a:extLst>
          </p:cNvPr>
          <p:cNvSpPr txBox="1"/>
          <p:nvPr/>
        </p:nvSpPr>
        <p:spPr>
          <a:xfrm>
            <a:off x="5116393" y="2893043"/>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a:extLst>
              <a:ext uri="{FF2B5EF4-FFF2-40B4-BE49-F238E27FC236}">
                <a16:creationId xmlns:a16="http://schemas.microsoft.com/office/drawing/2014/main" id="{72FE5A87-C778-4806-9726-09DD380B7964}"/>
              </a:ext>
            </a:extLst>
          </p:cNvPr>
          <p:cNvSpPr txBox="1"/>
          <p:nvPr/>
        </p:nvSpPr>
        <p:spPr>
          <a:xfrm>
            <a:off x="6581540" y="2893043"/>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a:extLst>
              <a:ext uri="{FF2B5EF4-FFF2-40B4-BE49-F238E27FC236}">
                <a16:creationId xmlns:a16="http://schemas.microsoft.com/office/drawing/2014/main" id="{B5AFF72E-FFB6-4AEB-B61B-ACA11148F114}"/>
              </a:ext>
            </a:extLst>
          </p:cNvPr>
          <p:cNvSpPr txBox="1"/>
          <p:nvPr/>
        </p:nvSpPr>
        <p:spPr>
          <a:xfrm>
            <a:off x="5116393" y="3114230"/>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a:extLst>
              <a:ext uri="{FF2B5EF4-FFF2-40B4-BE49-F238E27FC236}">
                <a16:creationId xmlns:a16="http://schemas.microsoft.com/office/drawing/2014/main" id="{669812B0-63FA-4765-B25D-02FAB503A311}"/>
              </a:ext>
            </a:extLst>
          </p:cNvPr>
          <p:cNvSpPr txBox="1"/>
          <p:nvPr/>
        </p:nvSpPr>
        <p:spPr>
          <a:xfrm>
            <a:off x="6581540" y="3114230"/>
            <a:ext cx="1306629" cy="153888"/>
          </a:xfrm>
          <a:prstGeom prst="rect">
            <a:avLst/>
          </a:prstGeom>
          <a:noFill/>
        </p:spPr>
        <p:txBody>
          <a:bodyPr wrap="square" lIns="0" tIns="0" rIns="0" bIns="0" rtlCol="0">
            <a:spAutoFit/>
          </a:bodyPr>
          <a:lstStyle/>
          <a:p>
            <a:pPr marL="121935" lvl="1" indent="-121935">
              <a:buFont typeface="Arial" panose="020B0604020202020204" pitchFamily="34" charset="0"/>
              <a:buChar char="•"/>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21402667"/>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10" presetClass="entr" presetSubtype="0" fill="hold" nodeType="withEffect">
                                  <p:stCondLst>
                                    <p:cond delay="15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p:tgtEl>
                                          <p:spTgt spid="10"/>
                                        </p:tgtEl>
                                        <p:attrNameLst>
                                          <p:attrName>ppt_x</p:attrName>
                                        </p:attrNameLst>
                                      </p:cBhvr>
                                      <p:tavLst>
                                        <p:tav tm="0">
                                          <p:val>
                                            <p:strVal val="#ppt_x-#ppt_w*1.125000"/>
                                          </p:val>
                                        </p:tav>
                                        <p:tav tm="100000">
                                          <p:val>
                                            <p:strVal val="#ppt_x"/>
                                          </p:val>
                                        </p:tav>
                                      </p:tavLst>
                                    </p:anim>
                                    <p:animEffect transition="in" filter="wipe(right)">
                                      <p:cBhvr>
                                        <p:cTn id="34" dur="500"/>
                                        <p:tgtEl>
                                          <p:spTgt spid="10"/>
                                        </p:tgtEl>
                                      </p:cBhvr>
                                    </p:animEffect>
                                  </p:childTnLst>
                                </p:cTn>
                              </p:par>
                            </p:childTnLst>
                          </p:cTn>
                        </p:par>
                        <p:par>
                          <p:cTn id="35" fill="hold">
                            <p:stCondLst>
                              <p:cond delay="2500"/>
                            </p:stCondLst>
                            <p:childTnLst>
                              <p:par>
                                <p:cTn id="36" presetID="1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p:tgtEl>
                                          <p:spTgt spid="11"/>
                                        </p:tgtEl>
                                        <p:attrNameLst>
                                          <p:attrName>ppt_x</p:attrName>
                                        </p:attrNameLst>
                                      </p:cBhvr>
                                      <p:tavLst>
                                        <p:tav tm="0">
                                          <p:val>
                                            <p:strVal val="#ppt_x-#ppt_w*1.125000"/>
                                          </p:val>
                                        </p:tav>
                                        <p:tav tm="100000">
                                          <p:val>
                                            <p:strVal val="#ppt_x"/>
                                          </p:val>
                                        </p:tav>
                                      </p:tavLst>
                                    </p:anim>
                                    <p:animEffect transition="in" filter="wipe(right)">
                                      <p:cBhvr>
                                        <p:cTn id="39" dur="500"/>
                                        <p:tgtEl>
                                          <p:spTgt spid="11"/>
                                        </p:tgtEl>
                                      </p:cBhvr>
                                    </p:animEffect>
                                  </p:childTnLst>
                                </p:cTn>
                              </p:par>
                            </p:childTnLst>
                          </p:cTn>
                        </p:par>
                        <p:par>
                          <p:cTn id="40" fill="hold">
                            <p:stCondLst>
                              <p:cond delay="3000"/>
                            </p:stCondLst>
                            <p:childTnLst>
                              <p:par>
                                <p:cTn id="41" presetID="1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p:tgtEl>
                                          <p:spTgt spid="12"/>
                                        </p:tgtEl>
                                        <p:attrNameLst>
                                          <p:attrName>ppt_x</p:attrName>
                                        </p:attrNameLst>
                                      </p:cBhvr>
                                      <p:tavLst>
                                        <p:tav tm="0">
                                          <p:val>
                                            <p:strVal val="#ppt_x-#ppt_w*1.125000"/>
                                          </p:val>
                                        </p:tav>
                                        <p:tav tm="100000">
                                          <p:val>
                                            <p:strVal val="#ppt_x"/>
                                          </p:val>
                                        </p:tav>
                                      </p:tavLst>
                                    </p:anim>
                                    <p:animEffect transition="in" filter="wipe(right)">
                                      <p:cBhvr>
                                        <p:cTn id="44" dur="500"/>
                                        <p:tgtEl>
                                          <p:spTgt spid="12"/>
                                        </p:tgtEl>
                                      </p:cBhvr>
                                    </p:animEffect>
                                  </p:childTnLst>
                                </p:cTn>
                              </p:par>
                            </p:childTnLst>
                          </p:cTn>
                        </p:par>
                        <p:par>
                          <p:cTn id="45" fill="hold">
                            <p:stCondLst>
                              <p:cond delay="3500"/>
                            </p:stCondLst>
                            <p:childTnLst>
                              <p:par>
                                <p:cTn id="46" presetID="1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right)">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7"/>
          <p:cNvSpPr/>
          <p:nvPr/>
        </p:nvSpPr>
        <p:spPr>
          <a:xfrm>
            <a:off x="4574678" y="1501842"/>
            <a:ext cx="0" cy="2847663"/>
          </a:xfrm>
          <a:prstGeom prst="line">
            <a:avLst/>
          </a:prstGeom>
          <a:solidFill>
            <a:schemeClr val="tx1"/>
          </a:solidFill>
          <a:ln w="6350" cap="flat" cmpd="sng">
            <a:solidFill>
              <a:schemeClr val="accent1"/>
            </a:solidFill>
            <a:prstDash val="solid"/>
            <a:miter/>
            <a:headEnd type="none" w="med" len="med"/>
            <a:tailEnd type="none" w="med" len="med"/>
          </a:ln>
        </p:spPr>
        <p:txBody>
          <a:bodyPr lIns="68580" tIns="34290" rIns="68580" bIns="34290"/>
          <a:lstStyle/>
          <a:p>
            <a:endParaRPr lang="en-US" altLang="zh-CN" sz="2800" noProof="1">
              <a:latin typeface="Arial" panose="020B0604020202020204" pitchFamily="34" charset="0"/>
              <a:ea typeface="宋体" panose="02010600030101010101" pitchFamily="2" charset="-122"/>
            </a:endParaRPr>
          </a:p>
        </p:txBody>
      </p:sp>
      <p:sp>
        <p:nvSpPr>
          <p:cNvPr id="5" name="椭圆 2"/>
          <p:cNvSpPr>
            <a:spLocks noChangeArrowheads="1"/>
          </p:cNvSpPr>
          <p:nvPr/>
        </p:nvSpPr>
        <p:spPr bwMode="auto">
          <a:xfrm>
            <a:off x="4512169" y="1832652"/>
            <a:ext cx="125018" cy="126816"/>
          </a:xfrm>
          <a:prstGeom prst="ellipse">
            <a:avLst/>
          </a:prstGeom>
          <a:solidFill>
            <a:schemeClr val="accent3"/>
          </a:solidFill>
          <a:ln>
            <a:noFill/>
          </a:ln>
        </p:spPr>
        <p:txBody>
          <a:bodyPr lIns="68580" tIns="34290" rIns="68580" bIns="34290" anchor="ctr"/>
          <a:lstStyle/>
          <a:p>
            <a:pPr algn="ctr"/>
            <a:endParaRPr lang="zh-CN" altLang="zh-CN" sz="1200" dirty="0">
              <a:latin typeface="微软雅黑" panose="020B0503020204020204" pitchFamily="34" charset="-122"/>
              <a:ea typeface="微软雅黑" panose="020B0503020204020204" pitchFamily="34" charset="-122"/>
            </a:endParaRPr>
          </a:p>
        </p:txBody>
      </p:sp>
      <p:sp>
        <p:nvSpPr>
          <p:cNvPr id="6" name="椭圆 8"/>
          <p:cNvSpPr>
            <a:spLocks noChangeArrowheads="1"/>
          </p:cNvSpPr>
          <p:nvPr/>
        </p:nvSpPr>
        <p:spPr bwMode="auto">
          <a:xfrm>
            <a:off x="4512169" y="2729159"/>
            <a:ext cx="125018" cy="125056"/>
          </a:xfrm>
          <a:prstGeom prst="ellipse">
            <a:avLst/>
          </a:prstGeom>
          <a:solidFill>
            <a:schemeClr val="accent2"/>
          </a:solidFill>
          <a:ln>
            <a:noFill/>
          </a:ln>
        </p:spPr>
        <p:txBody>
          <a:bodyPr lIns="68580" tIns="34290" rIns="68580" bIns="34290" anchor="ctr"/>
          <a:lstStyle/>
          <a:p>
            <a:pPr algn="ctr"/>
            <a:endParaRPr lang="zh-CN" altLang="zh-CN" sz="1200" dirty="0">
              <a:latin typeface="微软雅黑" panose="020B0503020204020204" pitchFamily="34" charset="-122"/>
              <a:ea typeface="微软雅黑" panose="020B0503020204020204" pitchFamily="34" charset="-122"/>
            </a:endParaRPr>
          </a:p>
        </p:txBody>
      </p:sp>
      <p:sp>
        <p:nvSpPr>
          <p:cNvPr id="7" name="椭圆 9"/>
          <p:cNvSpPr>
            <a:spLocks noChangeArrowheads="1"/>
          </p:cNvSpPr>
          <p:nvPr/>
        </p:nvSpPr>
        <p:spPr bwMode="auto">
          <a:xfrm>
            <a:off x="4512169" y="3627013"/>
            <a:ext cx="125018" cy="124175"/>
          </a:xfrm>
          <a:prstGeom prst="ellipse">
            <a:avLst/>
          </a:prstGeom>
          <a:solidFill>
            <a:schemeClr val="accent3"/>
          </a:solidFill>
          <a:ln>
            <a:noFill/>
          </a:ln>
        </p:spPr>
        <p:txBody>
          <a:bodyPr lIns="68580" tIns="34290" rIns="68580" bIns="34290" anchor="ctr"/>
          <a:lstStyle/>
          <a:p>
            <a:pPr algn="ctr"/>
            <a:endParaRPr lang="zh-CN" altLang="zh-CN" sz="1200" dirty="0">
              <a:latin typeface="微软雅黑" panose="020B0503020204020204" pitchFamily="34" charset="-122"/>
              <a:ea typeface="微软雅黑" panose="020B0503020204020204" pitchFamily="34" charset="-122"/>
            </a:endParaRPr>
          </a:p>
        </p:txBody>
      </p:sp>
      <p:sp>
        <p:nvSpPr>
          <p:cNvPr id="8" name="矩形 57"/>
          <p:cNvSpPr>
            <a:spLocks noChangeArrowheads="1"/>
          </p:cNvSpPr>
          <p:nvPr/>
        </p:nvSpPr>
        <p:spPr bwMode="auto">
          <a:xfrm>
            <a:off x="4699695" y="1767793"/>
            <a:ext cx="1351360" cy="253994"/>
          </a:xfrm>
          <a:prstGeom prst="rect">
            <a:avLst/>
          </a:prstGeom>
          <a:solidFill>
            <a:schemeClr val="accent1"/>
          </a:solidFill>
          <a:ln>
            <a:noFill/>
          </a:ln>
        </p:spPr>
        <p:txBody>
          <a:bodyPr lIns="68580" tIns="34290" rIns="68580" bIns="3429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文本框 8"/>
          <p:cNvSpPr txBox="1"/>
          <p:nvPr/>
        </p:nvSpPr>
        <p:spPr>
          <a:xfrm>
            <a:off x="4699696" y="2021787"/>
            <a:ext cx="3459278" cy="460254"/>
          </a:xfrm>
          <a:prstGeom prst="rect">
            <a:avLst/>
          </a:prstGeom>
          <a:noFill/>
          <a:ln w="9525">
            <a:noFill/>
          </a:ln>
        </p:spPr>
        <p:txBody>
          <a:bodyPr wrap="square" lIns="68580" tIns="34290" rIns="68580" bIns="34290">
            <a:spAutoFit/>
          </a:bodyPr>
          <a:lstStyle/>
          <a:p>
            <a:pPr>
              <a:lnSpc>
                <a:spcPct val="150000"/>
              </a:lnSpc>
            </a:pP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10" name="矩形 57"/>
          <p:cNvSpPr>
            <a:spLocks noChangeArrowheads="1"/>
          </p:cNvSpPr>
          <p:nvPr/>
        </p:nvSpPr>
        <p:spPr bwMode="auto">
          <a:xfrm>
            <a:off x="4699695" y="2657218"/>
            <a:ext cx="1351360" cy="253916"/>
          </a:xfrm>
          <a:prstGeom prst="rect">
            <a:avLst/>
          </a:prstGeom>
          <a:solidFill>
            <a:schemeClr val="accent2"/>
          </a:solidFill>
          <a:ln>
            <a:noFill/>
          </a:ln>
        </p:spPr>
        <p:txBody>
          <a:bodyPr lIns="68580" tIns="34290" rIns="68580" bIns="34290">
            <a:spAutoFit/>
          </a:bodyPr>
          <a:lstStyle/>
          <a:p>
            <a:pPr algn="dist"/>
            <a:r>
              <a:rPr lang="en-US" altLang="zh-CN"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文本框 10"/>
          <p:cNvSpPr txBox="1"/>
          <p:nvPr/>
        </p:nvSpPr>
        <p:spPr>
          <a:xfrm>
            <a:off x="4699696" y="2911212"/>
            <a:ext cx="3459278" cy="460254"/>
          </a:xfrm>
          <a:prstGeom prst="rect">
            <a:avLst/>
          </a:prstGeom>
          <a:noFill/>
          <a:ln w="9525">
            <a:noFill/>
          </a:ln>
        </p:spPr>
        <p:txBody>
          <a:bodyPr wrap="square" lIns="68580" tIns="34290" rIns="68580" bIns="34290">
            <a:spAutoFit/>
          </a:bodyPr>
          <a:lstStyle/>
          <a:p>
            <a:pPr>
              <a:lnSpc>
                <a:spcPct val="150000"/>
              </a:lnSpc>
            </a:pP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12" name="矩形 57"/>
          <p:cNvSpPr>
            <a:spLocks noChangeArrowheads="1"/>
          </p:cNvSpPr>
          <p:nvPr/>
        </p:nvSpPr>
        <p:spPr bwMode="auto">
          <a:xfrm>
            <a:off x="4699695" y="3546643"/>
            <a:ext cx="1351360" cy="253994"/>
          </a:xfrm>
          <a:prstGeom prst="rect">
            <a:avLst/>
          </a:prstGeom>
          <a:solidFill>
            <a:schemeClr val="accent3"/>
          </a:solidFill>
          <a:ln>
            <a:noFill/>
          </a:ln>
        </p:spPr>
        <p:txBody>
          <a:bodyPr lIns="68580" tIns="34290" rIns="68580" bIns="3429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文本框 12"/>
          <p:cNvSpPr txBox="1"/>
          <p:nvPr/>
        </p:nvSpPr>
        <p:spPr>
          <a:xfrm>
            <a:off x="4699696" y="3800637"/>
            <a:ext cx="3459278" cy="460254"/>
          </a:xfrm>
          <a:prstGeom prst="rect">
            <a:avLst/>
          </a:prstGeom>
          <a:noFill/>
          <a:ln w="9525">
            <a:noFill/>
          </a:ln>
        </p:spPr>
        <p:txBody>
          <a:bodyPr wrap="square" lIns="68580" tIns="34290" rIns="68580" bIns="34290">
            <a:spAutoFit/>
          </a:bodyPr>
          <a:lstStyle/>
          <a:p>
            <a:pPr>
              <a:lnSpc>
                <a:spcPct val="150000"/>
              </a:lnSpc>
            </a:pP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14" name="矩形 57"/>
          <p:cNvSpPr>
            <a:spLocks noChangeArrowheads="1"/>
          </p:cNvSpPr>
          <p:nvPr/>
        </p:nvSpPr>
        <p:spPr bwMode="auto">
          <a:xfrm>
            <a:off x="3098301" y="1767793"/>
            <a:ext cx="1351360" cy="253994"/>
          </a:xfrm>
          <a:prstGeom prst="rect">
            <a:avLst/>
          </a:prstGeom>
          <a:solidFill>
            <a:schemeClr val="accent1"/>
          </a:solidFill>
          <a:ln>
            <a:noFill/>
          </a:ln>
        </p:spPr>
        <p:txBody>
          <a:bodyPr lIns="68580" tIns="34290" rIns="68580" bIns="3429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文本框 14"/>
          <p:cNvSpPr txBox="1"/>
          <p:nvPr/>
        </p:nvSpPr>
        <p:spPr>
          <a:xfrm>
            <a:off x="990383" y="2021787"/>
            <a:ext cx="3459278" cy="460254"/>
          </a:xfrm>
          <a:prstGeom prst="rect">
            <a:avLst/>
          </a:prstGeom>
          <a:noFill/>
          <a:ln w="9525">
            <a:noFill/>
          </a:ln>
        </p:spPr>
        <p:txBody>
          <a:bodyPr wrap="square" lIns="68580" tIns="34290" rIns="68580" bIns="34290">
            <a:spAutoFit/>
          </a:bodyPr>
          <a:lstStyle/>
          <a:p>
            <a:pPr algn="r">
              <a:lnSpc>
                <a:spcPct val="150000"/>
              </a:lnSpc>
            </a:pP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16" name="矩形 57"/>
          <p:cNvSpPr>
            <a:spLocks noChangeArrowheads="1"/>
          </p:cNvSpPr>
          <p:nvPr/>
        </p:nvSpPr>
        <p:spPr bwMode="auto">
          <a:xfrm>
            <a:off x="3098301" y="2657218"/>
            <a:ext cx="1351360" cy="253994"/>
          </a:xfrm>
          <a:prstGeom prst="rect">
            <a:avLst/>
          </a:prstGeom>
          <a:solidFill>
            <a:schemeClr val="accent2"/>
          </a:solidFill>
          <a:ln>
            <a:noFill/>
          </a:ln>
        </p:spPr>
        <p:txBody>
          <a:bodyPr lIns="68580" tIns="34290" rIns="68580" bIns="3429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文本框 16"/>
          <p:cNvSpPr txBox="1"/>
          <p:nvPr/>
        </p:nvSpPr>
        <p:spPr>
          <a:xfrm>
            <a:off x="990383" y="2911212"/>
            <a:ext cx="3459278" cy="460254"/>
          </a:xfrm>
          <a:prstGeom prst="rect">
            <a:avLst/>
          </a:prstGeom>
          <a:noFill/>
          <a:ln w="9525">
            <a:noFill/>
          </a:ln>
        </p:spPr>
        <p:txBody>
          <a:bodyPr wrap="square" lIns="68580" tIns="34290" rIns="68580" bIns="34290">
            <a:spAutoFit/>
          </a:bodyPr>
          <a:lstStyle/>
          <a:p>
            <a:pPr algn="r">
              <a:lnSpc>
                <a:spcPct val="150000"/>
              </a:lnSpc>
            </a:pP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18" name="矩形 57"/>
          <p:cNvSpPr>
            <a:spLocks noChangeArrowheads="1"/>
          </p:cNvSpPr>
          <p:nvPr/>
        </p:nvSpPr>
        <p:spPr bwMode="auto">
          <a:xfrm>
            <a:off x="3098301" y="3546643"/>
            <a:ext cx="1351360" cy="253916"/>
          </a:xfrm>
          <a:prstGeom prst="rect">
            <a:avLst/>
          </a:prstGeom>
          <a:solidFill>
            <a:schemeClr val="accent3"/>
          </a:solidFill>
          <a:ln>
            <a:noFill/>
          </a:ln>
        </p:spPr>
        <p:txBody>
          <a:bodyPr lIns="68580" tIns="34290" rIns="68580" bIns="34290">
            <a:spAutoFit/>
          </a:bodyPr>
          <a:lstStyle/>
          <a:p>
            <a:pPr algn="dist"/>
            <a:r>
              <a:rPr lang="en-US" altLang="zh-CN"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文本框 18"/>
          <p:cNvSpPr txBox="1"/>
          <p:nvPr/>
        </p:nvSpPr>
        <p:spPr>
          <a:xfrm>
            <a:off x="990383" y="3800637"/>
            <a:ext cx="3459278" cy="460254"/>
          </a:xfrm>
          <a:prstGeom prst="rect">
            <a:avLst/>
          </a:prstGeom>
          <a:noFill/>
          <a:ln w="9525">
            <a:noFill/>
          </a:ln>
        </p:spPr>
        <p:txBody>
          <a:bodyPr wrap="square" lIns="68580" tIns="34290" rIns="68580" bIns="34290">
            <a:spAutoFit/>
          </a:bodyPr>
          <a:lstStyle/>
          <a:p>
            <a:pPr algn="r">
              <a:lnSpc>
                <a:spcPct val="150000"/>
              </a:lnSpc>
            </a:pP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Tree>
    <p:extLst>
      <p:ext uri="{BB962C8B-B14F-4D97-AF65-F5344CB8AC3E}">
        <p14:creationId xmlns:p14="http://schemas.microsoft.com/office/powerpoint/2010/main" val="3043096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00"/>
                                        <p:tgtEl>
                                          <p:spTgt spid="16"/>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down)">
                                      <p:cBhvr>
                                        <p:cTn id="49" dur="500"/>
                                        <p:tgtEl>
                                          <p:spTgt spid="18"/>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P spid="10" grpId="0" animBg="1"/>
      <p:bldP spid="11" grpId="0"/>
      <p:bldP spid="12" grpId="0" animBg="1"/>
      <p:bldP spid="13" grpId="0"/>
      <p:bldP spid="14" grpId="0" animBg="1"/>
      <p:bldP spid="15" grpId="0"/>
      <p:bldP spid="16" grpId="0" animBg="1"/>
      <p:bldP spid="17" grpId="0"/>
      <p:bldP spid="18"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4577663" y="1104755"/>
            <a:ext cx="0" cy="3828341"/>
          </a:xfrm>
          <a:prstGeom prst="line">
            <a:avLst/>
          </a:prstGeom>
          <a:noFill/>
          <a:ln w="28575">
            <a:solidFill>
              <a:srgbClr val="3F404B"/>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2" name="组合 30"/>
          <p:cNvGrpSpPr/>
          <p:nvPr/>
        </p:nvGrpSpPr>
        <p:grpSpPr>
          <a:xfrm>
            <a:off x="1766404" y="1415366"/>
            <a:ext cx="3253856" cy="512320"/>
            <a:chOff x="5879462" y="287200"/>
            <a:chExt cx="3545784" cy="558112"/>
          </a:xfrm>
        </p:grpSpPr>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307485" y="296365"/>
              <a:ext cx="2680840" cy="388557"/>
            </a:xfrm>
            <a:prstGeom prst="rect">
              <a:avLst/>
            </a:prstGeom>
            <a:noFill/>
          </p:spPr>
        </p:pic>
        <p:grpSp>
          <p:nvGrpSpPr>
            <p:cNvPr id="3" name="组合 32"/>
            <p:cNvGrpSpPr/>
            <p:nvPr/>
          </p:nvGrpSpPr>
          <p:grpSpPr>
            <a:xfrm flipH="1">
              <a:off x="5879462" y="287200"/>
              <a:ext cx="3545784" cy="558112"/>
              <a:chOff x="7995986" y="760883"/>
              <a:chExt cx="3436053" cy="540840"/>
            </a:xfrm>
          </p:grpSpPr>
          <p:sp>
            <p:nvSpPr>
              <p:cNvPr id="34"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7" name="文本框 36"/>
          <p:cNvSpPr txBox="1"/>
          <p:nvPr/>
        </p:nvSpPr>
        <p:spPr>
          <a:xfrm>
            <a:off x="4039671" y="1491631"/>
            <a:ext cx="962347" cy="284693"/>
          </a:xfrm>
          <a:prstGeom prst="rect">
            <a:avLst/>
          </a:prstGeom>
          <a:noFill/>
        </p:spPr>
        <p:txBody>
          <a:bodyPr wrap="square" lIns="68580" tIns="34290" rIns="68580" bIns="34290"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cs typeface="Arial Unicode MS" panose="020B0604020202020204" pitchFamily="34" charset="-122"/>
              </a:rPr>
              <a:t>2015.09</a:t>
            </a:r>
            <a:endParaRPr lang="zh-CN" altLang="en-US" sz="1400" dirty="0">
              <a:solidFill>
                <a:schemeClr val="accent1"/>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4" name="组合 37"/>
          <p:cNvGrpSpPr/>
          <p:nvPr/>
        </p:nvGrpSpPr>
        <p:grpSpPr>
          <a:xfrm>
            <a:off x="1769945" y="3579831"/>
            <a:ext cx="3253856" cy="512320"/>
            <a:chOff x="5879462" y="287200"/>
            <a:chExt cx="3545784" cy="558112"/>
          </a:xfrm>
        </p:grpSpPr>
        <p:pic>
          <p:nvPicPr>
            <p:cNvPr id="39" name="图片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307485" y="296365"/>
              <a:ext cx="2680840" cy="501621"/>
            </a:xfrm>
            <a:prstGeom prst="rect">
              <a:avLst/>
            </a:prstGeom>
          </p:spPr>
        </p:pic>
        <p:grpSp>
          <p:nvGrpSpPr>
            <p:cNvPr id="5" name="组合 39"/>
            <p:cNvGrpSpPr/>
            <p:nvPr/>
          </p:nvGrpSpPr>
          <p:grpSpPr>
            <a:xfrm flipH="1">
              <a:off x="5879462" y="287200"/>
              <a:ext cx="3545784" cy="558112"/>
              <a:chOff x="7995986" y="760883"/>
              <a:chExt cx="3436053" cy="540840"/>
            </a:xfrm>
          </p:grpSpPr>
          <p:sp>
            <p:nvSpPr>
              <p:cNvPr id="41"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4" name="文本框 43"/>
          <p:cNvSpPr txBox="1"/>
          <p:nvPr/>
        </p:nvSpPr>
        <p:spPr>
          <a:xfrm>
            <a:off x="4039671" y="3637507"/>
            <a:ext cx="962347" cy="284693"/>
          </a:xfrm>
          <a:prstGeom prst="rect">
            <a:avLst/>
          </a:prstGeom>
          <a:noFill/>
        </p:spPr>
        <p:txBody>
          <a:bodyPr wrap="square" lIns="68580" tIns="34290" rIns="68580" bIns="34290"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cs typeface="Arial Unicode MS" panose="020B0604020202020204" pitchFamily="34" charset="-122"/>
              </a:rPr>
              <a:t>2017.09</a:t>
            </a:r>
            <a:endParaRPr lang="zh-CN" altLang="en-US" sz="1400" dirty="0">
              <a:solidFill>
                <a:schemeClr val="accent1"/>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6" name="组合 44"/>
          <p:cNvGrpSpPr/>
          <p:nvPr/>
        </p:nvGrpSpPr>
        <p:grpSpPr>
          <a:xfrm flipH="1">
            <a:off x="4132197" y="2514196"/>
            <a:ext cx="3253856" cy="512320"/>
            <a:chOff x="5879462" y="287200"/>
            <a:chExt cx="3545784" cy="558112"/>
          </a:xfrm>
        </p:grpSpPr>
        <p:pic>
          <p:nvPicPr>
            <p:cNvPr id="46" name="图片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307485" y="296365"/>
              <a:ext cx="2680840" cy="368175"/>
            </a:xfrm>
            <a:prstGeom prst="rect">
              <a:avLst/>
            </a:prstGeom>
          </p:spPr>
        </p:pic>
        <p:grpSp>
          <p:nvGrpSpPr>
            <p:cNvPr id="7" name="组合 46"/>
            <p:cNvGrpSpPr/>
            <p:nvPr/>
          </p:nvGrpSpPr>
          <p:grpSpPr>
            <a:xfrm flipH="1">
              <a:off x="5879462" y="287200"/>
              <a:ext cx="3545784" cy="558112"/>
              <a:chOff x="7995986" y="760883"/>
              <a:chExt cx="3436053" cy="540840"/>
            </a:xfrm>
          </p:grpSpPr>
          <p:sp>
            <p:nvSpPr>
              <p:cNvPr id="48"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1" name="文本框 50"/>
          <p:cNvSpPr txBox="1"/>
          <p:nvPr/>
        </p:nvSpPr>
        <p:spPr>
          <a:xfrm>
            <a:off x="4141330" y="2582553"/>
            <a:ext cx="962347" cy="284693"/>
          </a:xfrm>
          <a:prstGeom prst="rect">
            <a:avLst/>
          </a:prstGeom>
          <a:noFill/>
        </p:spPr>
        <p:txBody>
          <a:bodyPr wrap="square" lIns="68580" tIns="34290" rIns="68580" bIns="34290" rtlCol="0">
            <a:spAutoFit/>
          </a:bodyPr>
          <a:lstStyle/>
          <a:p>
            <a:pPr algn="ctr"/>
            <a:r>
              <a:rPr lang="en-US" altLang="zh-CN" sz="14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rPr>
              <a:t>2016.09</a:t>
            </a:r>
            <a:endParaRPr lang="zh-CN" altLang="en-US" sz="14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52" name="文本框 51"/>
          <p:cNvSpPr txBox="1"/>
          <p:nvPr/>
        </p:nvSpPr>
        <p:spPr>
          <a:xfrm>
            <a:off x="2045132" y="1463048"/>
            <a:ext cx="1484562" cy="253916"/>
          </a:xfrm>
          <a:prstGeom prst="rect">
            <a:avLst/>
          </a:prstGeom>
          <a:noFill/>
        </p:spPr>
        <p:txBody>
          <a:bodyPr wrap="square" lIns="68580" tIns="34290" rIns="68580" bIns="34290"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2063165" y="3641380"/>
            <a:ext cx="1440431" cy="253916"/>
          </a:xfrm>
          <a:prstGeom prst="rect">
            <a:avLst/>
          </a:prstGeom>
          <a:noFill/>
        </p:spPr>
        <p:txBody>
          <a:bodyPr wrap="square" lIns="68580" tIns="34290" rIns="68580" bIns="34290"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5279282" y="2586426"/>
            <a:ext cx="1440431" cy="253916"/>
          </a:xfrm>
          <a:prstGeom prst="rect">
            <a:avLst/>
          </a:prstGeom>
          <a:noFill/>
        </p:spPr>
        <p:txBody>
          <a:bodyPr wrap="square" lIns="68580" tIns="34290" rIns="68580" bIns="34290"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1766404" y="1983906"/>
            <a:ext cx="2265536" cy="484748"/>
          </a:xfrm>
          <a:prstGeom prst="rect">
            <a:avLst/>
          </a:prstGeom>
          <a:noFill/>
        </p:spPr>
        <p:txBody>
          <a:bodyPr wrap="square" lIns="68580" tIns="34290" rIns="68580" bIns="34290"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p>
        </p:txBody>
      </p:sp>
      <p:sp>
        <p:nvSpPr>
          <p:cNvPr id="56" name="文本框 55"/>
          <p:cNvSpPr txBox="1"/>
          <p:nvPr/>
        </p:nvSpPr>
        <p:spPr>
          <a:xfrm>
            <a:off x="5095990" y="3039473"/>
            <a:ext cx="2284322" cy="484748"/>
          </a:xfrm>
          <a:prstGeom prst="rect">
            <a:avLst/>
          </a:prstGeom>
          <a:noFill/>
        </p:spPr>
        <p:txBody>
          <a:bodyPr wrap="square" lIns="68580" tIns="34290" rIns="68580" bIns="34290"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p>
        </p:txBody>
      </p:sp>
      <p:sp>
        <p:nvSpPr>
          <p:cNvPr id="57" name="文本框 56"/>
          <p:cNvSpPr txBox="1"/>
          <p:nvPr/>
        </p:nvSpPr>
        <p:spPr>
          <a:xfrm>
            <a:off x="1766404" y="4078651"/>
            <a:ext cx="2265537" cy="484748"/>
          </a:xfrm>
          <a:prstGeom prst="rect">
            <a:avLst/>
          </a:prstGeom>
          <a:noFill/>
        </p:spPr>
        <p:txBody>
          <a:bodyPr wrap="square" lIns="68580" tIns="34290" rIns="68580" bIns="34290"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p>
        </p:txBody>
      </p:sp>
    </p:spTree>
    <p:extLst>
      <p:ext uri="{BB962C8B-B14F-4D97-AF65-F5344CB8AC3E}">
        <p14:creationId xmlns:p14="http://schemas.microsoft.com/office/powerpoint/2010/main" val="2556377993"/>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750"/>
                                        <p:tgtEl>
                                          <p:spTgt spid="30"/>
                                        </p:tgtEl>
                                      </p:cBhvr>
                                    </p:animEffect>
                                  </p:childTnLst>
                                </p:cTn>
                              </p:par>
                            </p:childTnLst>
                          </p:cTn>
                        </p:par>
                        <p:par>
                          <p:cTn id="8" fill="hold">
                            <p:stCondLst>
                              <p:cond delay="750"/>
                            </p:stCondLst>
                            <p:childTnLst>
                              <p:par>
                                <p:cTn id="9" presetID="2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1250"/>
                            </p:stCondLst>
                            <p:childTnLst>
                              <p:par>
                                <p:cTn id="13" presetID="9" presetClass="entr" presetSubtype="0"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dissolve">
                                      <p:cBhvr>
                                        <p:cTn id="15" dur="500"/>
                                        <p:tgtEl>
                                          <p:spTgt spid="3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dissolve">
                                      <p:cBhvr>
                                        <p:cTn id="18" dur="500"/>
                                        <p:tgtEl>
                                          <p:spTgt spid="52"/>
                                        </p:tgtEl>
                                      </p:cBhvr>
                                    </p:animEffect>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up)">
                                      <p:cBhvr>
                                        <p:cTn id="22" dur="500"/>
                                        <p:tgtEl>
                                          <p:spTgt spid="55"/>
                                        </p:tgtEl>
                                      </p:cBhvr>
                                    </p:animEffect>
                                  </p:childTnLst>
                                </p:cTn>
                              </p:par>
                            </p:childTnLst>
                          </p:cTn>
                        </p:par>
                        <p:par>
                          <p:cTn id="23" fill="hold">
                            <p:stCondLst>
                              <p:cond delay="225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2750"/>
                            </p:stCondLst>
                            <p:childTnLst>
                              <p:par>
                                <p:cTn id="28" presetID="9" presetClass="entr" presetSubtype="0"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dissolve">
                                      <p:cBhvr>
                                        <p:cTn id="30" dur="500"/>
                                        <p:tgtEl>
                                          <p:spTgt spid="51"/>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dissolve">
                                      <p:cBhvr>
                                        <p:cTn id="33" dur="500"/>
                                        <p:tgtEl>
                                          <p:spTgt spid="54"/>
                                        </p:tgtEl>
                                      </p:cBhvr>
                                    </p:animEffect>
                                  </p:childTnLst>
                                </p:cTn>
                              </p:par>
                            </p:childTnLst>
                          </p:cTn>
                        </p:par>
                        <p:par>
                          <p:cTn id="34" fill="hold">
                            <p:stCondLst>
                              <p:cond delay="3250"/>
                            </p:stCondLst>
                            <p:childTnLst>
                              <p:par>
                                <p:cTn id="35" presetID="22" presetClass="entr" presetSubtype="1"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wipe(up)">
                                      <p:cBhvr>
                                        <p:cTn id="37" dur="500"/>
                                        <p:tgtEl>
                                          <p:spTgt spid="56"/>
                                        </p:tgtEl>
                                      </p:cBhvr>
                                    </p:animEffect>
                                  </p:childTnLst>
                                </p:cTn>
                              </p:par>
                            </p:childTnLst>
                          </p:cTn>
                        </p:par>
                        <p:par>
                          <p:cTn id="38" fill="hold">
                            <p:stCondLst>
                              <p:cond delay="3750"/>
                            </p:stCondLst>
                            <p:childTnLst>
                              <p:par>
                                <p:cTn id="39" presetID="22" presetClass="entr" presetSubtype="2"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right)">
                                      <p:cBhvr>
                                        <p:cTn id="41" dur="500"/>
                                        <p:tgtEl>
                                          <p:spTgt spid="4"/>
                                        </p:tgtEl>
                                      </p:cBhvr>
                                    </p:animEffect>
                                  </p:childTnLst>
                                </p:cTn>
                              </p:par>
                            </p:childTnLst>
                          </p:cTn>
                        </p:par>
                        <p:par>
                          <p:cTn id="42" fill="hold">
                            <p:stCondLst>
                              <p:cond delay="4250"/>
                            </p:stCondLst>
                            <p:childTnLst>
                              <p:par>
                                <p:cTn id="43" presetID="9" presetClass="entr" presetSubtype="0"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dissolve">
                                      <p:cBhvr>
                                        <p:cTn id="45" dur="500"/>
                                        <p:tgtEl>
                                          <p:spTgt spid="44"/>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dissolve">
                                      <p:cBhvr>
                                        <p:cTn id="48" dur="500"/>
                                        <p:tgtEl>
                                          <p:spTgt spid="53"/>
                                        </p:tgtEl>
                                      </p:cBhvr>
                                    </p:animEffect>
                                  </p:childTnLst>
                                </p:cTn>
                              </p:par>
                            </p:childTnLst>
                          </p:cTn>
                        </p:par>
                        <p:par>
                          <p:cTn id="49" fill="hold">
                            <p:stCondLst>
                              <p:cond delay="4750"/>
                            </p:stCondLst>
                            <p:childTnLst>
                              <p:par>
                                <p:cTn id="50" presetID="22" presetClass="entr" presetSubtype="1" fill="hold" grpId="0" nodeType="after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wipe(up)">
                                      <p:cBhvr>
                                        <p:cTn id="5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4" grpId="0"/>
      <p:bldP spid="51" grpId="0"/>
      <p:bldP spid="52" grpId="0"/>
      <p:bldP spid="53" grpId="0"/>
      <p:bldP spid="54" grpId="0"/>
      <p:bldP spid="55" grpId="0"/>
      <p:bldP spid="56" grpId="0"/>
      <p:bldP spid="5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877006" y="754705"/>
            <a:ext cx="497910" cy="65761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84623" y="1412321"/>
            <a:ext cx="497910" cy="657617"/>
          </a:xfrm>
          <a:prstGeom prst="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Group 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GrpSpPr/>
          <p:nvPr/>
        </p:nvGrpSpPr>
        <p:grpSpPr>
          <a:xfrm rot="1594084">
            <a:off x="739558" y="2127576"/>
            <a:ext cx="1295181" cy="1568399"/>
            <a:chOff x="952500" y="2470171"/>
            <a:chExt cx="1726908" cy="2091198"/>
          </a:xfrm>
          <a:effectLst>
            <a:outerShdw blurRad="76200" dir="18900000" sy="23000" kx="-1200000" algn="bl" rotWithShape="0">
              <a:schemeClr val="tx1">
                <a:lumMod val="75000"/>
                <a:lumOff val="25000"/>
                <a:alpha val="20000"/>
              </a:schemeClr>
            </a:outerShdw>
          </a:effectLst>
        </p:grpSpPr>
        <p:sp>
          <p:nvSpPr>
            <p:cNvPr id="10" name="Rounded Rectangle 12"/>
            <p:cNvSpPr/>
            <p:nvPr/>
          </p:nvSpPr>
          <p:spPr>
            <a:xfrm>
              <a:off x="952500" y="2470171"/>
              <a:ext cx="1726905" cy="27432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solidFill>
                  <a:schemeClr val="bg1"/>
                </a:solidFill>
                <a:latin typeface="Roboto" panose="02000000000000000000" pitchFamily="2" charset="0"/>
                <a:ea typeface="Roboto" panose="02000000000000000000" pitchFamily="2" charset="0"/>
              </a:endParaRPr>
            </a:p>
          </p:txBody>
        </p:sp>
        <p:sp>
          <p:nvSpPr>
            <p:cNvPr id="12" name="Folded Corner 3"/>
            <p:cNvSpPr/>
            <p:nvPr/>
          </p:nvSpPr>
          <p:spPr>
            <a:xfrm>
              <a:off x="952503" y="2710418"/>
              <a:ext cx="1726905" cy="1850951"/>
            </a:xfrm>
            <a:prstGeom prst="foldedCorne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4"/>
            <p:cNvSpPr/>
            <p:nvPr/>
          </p:nvSpPr>
          <p:spPr>
            <a:xfrm>
              <a:off x="1410782" y="3593297"/>
              <a:ext cx="810338" cy="800080"/>
            </a:xfrm>
            <a:prstGeom prst="rect">
              <a:avLst/>
            </a:prstGeom>
          </p:spPr>
          <p:txBody>
            <a:bodyPr wrap="none">
              <a:spAutoFit/>
            </a:bodyPr>
            <a:lstStyle/>
            <a:p>
              <a:r>
                <a:rPr lang="en-US" sz="3299" dirty="0">
                  <a:solidFill>
                    <a:schemeClr val="bg1"/>
                  </a:solidFill>
                  <a:latin typeface="FontAwesome" pitchFamily="2" charset="0"/>
                </a:rPr>
                <a:t></a:t>
              </a:r>
              <a:endParaRPr lang="en-US" sz="3299" dirty="0">
                <a:solidFill>
                  <a:schemeClr val="bg1"/>
                </a:solidFill>
              </a:endParaRPr>
            </a:p>
          </p:txBody>
        </p:sp>
      </p:grpSp>
      <p:grpSp>
        <p:nvGrpSpPr>
          <p:cNvPr id="15" name="Group 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GrpSpPr/>
          <p:nvPr/>
        </p:nvGrpSpPr>
        <p:grpSpPr>
          <a:xfrm rot="21334779">
            <a:off x="2291435" y="2914534"/>
            <a:ext cx="1295181" cy="1568399"/>
            <a:chOff x="3004584" y="2470170"/>
            <a:chExt cx="1726908" cy="2091198"/>
          </a:xfrm>
          <a:effectLst>
            <a:outerShdw blurRad="76200" dir="18900000" sy="23000" kx="-1200000" algn="bl" rotWithShape="0">
              <a:schemeClr val="tx1">
                <a:lumMod val="75000"/>
                <a:lumOff val="25000"/>
                <a:alpha val="20000"/>
              </a:schemeClr>
            </a:outerShdw>
          </a:effectLst>
        </p:grpSpPr>
        <p:sp>
          <p:nvSpPr>
            <p:cNvPr id="16" name="Rounded Rectangle 13"/>
            <p:cNvSpPr/>
            <p:nvPr/>
          </p:nvSpPr>
          <p:spPr>
            <a:xfrm>
              <a:off x="3004584" y="2470170"/>
              <a:ext cx="1726905" cy="27432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solidFill>
                  <a:schemeClr val="bg1"/>
                </a:solidFill>
                <a:latin typeface="Roboto" panose="02000000000000000000" pitchFamily="2" charset="0"/>
                <a:ea typeface="Roboto" panose="02000000000000000000" pitchFamily="2" charset="0"/>
              </a:endParaRPr>
            </a:p>
          </p:txBody>
        </p:sp>
        <p:sp>
          <p:nvSpPr>
            <p:cNvPr id="17" name="Folded Corner 14"/>
            <p:cNvSpPr/>
            <p:nvPr/>
          </p:nvSpPr>
          <p:spPr>
            <a:xfrm>
              <a:off x="3004587" y="2710417"/>
              <a:ext cx="1726905" cy="1850951"/>
            </a:xfrm>
            <a:prstGeom prst="foldedCorne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8"/>
            <p:cNvSpPr/>
            <p:nvPr/>
          </p:nvSpPr>
          <p:spPr>
            <a:xfrm>
              <a:off x="3462866" y="3593298"/>
              <a:ext cx="810338" cy="800080"/>
            </a:xfrm>
            <a:prstGeom prst="rect">
              <a:avLst/>
            </a:prstGeom>
          </p:spPr>
          <p:txBody>
            <a:bodyPr wrap="none">
              <a:spAutoFit/>
            </a:bodyPr>
            <a:lstStyle/>
            <a:p>
              <a:r>
                <a:rPr lang="en-US" sz="3299" dirty="0">
                  <a:solidFill>
                    <a:schemeClr val="bg1"/>
                  </a:solidFill>
                  <a:latin typeface="FontAwesome" pitchFamily="2" charset="0"/>
                </a:rPr>
                <a:t></a:t>
              </a:r>
              <a:endParaRPr lang="en-US" sz="3299" dirty="0">
                <a:solidFill>
                  <a:schemeClr val="bg1"/>
                </a:solidFill>
              </a:endParaRPr>
            </a:p>
          </p:txBody>
        </p:sp>
      </p:grpSp>
      <p:grpSp>
        <p:nvGrpSpPr>
          <p:cNvPr id="19" name="Group 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GrpSpPr/>
          <p:nvPr/>
        </p:nvGrpSpPr>
        <p:grpSpPr>
          <a:xfrm rot="415641">
            <a:off x="3774166" y="1843550"/>
            <a:ext cx="1295181" cy="1568399"/>
            <a:chOff x="5056665" y="2470170"/>
            <a:chExt cx="1726908" cy="2091198"/>
          </a:xfrm>
          <a:effectLst>
            <a:outerShdw blurRad="76200" dir="18900000" sy="23000" kx="-1200000" algn="bl" rotWithShape="0">
              <a:schemeClr val="tx1">
                <a:lumMod val="75000"/>
                <a:lumOff val="25000"/>
                <a:alpha val="20000"/>
              </a:schemeClr>
            </a:outerShdw>
          </a:effectLst>
        </p:grpSpPr>
        <p:sp>
          <p:nvSpPr>
            <p:cNvPr id="20" name="Rounded Rectangle 19"/>
            <p:cNvSpPr/>
            <p:nvPr/>
          </p:nvSpPr>
          <p:spPr>
            <a:xfrm>
              <a:off x="5056665" y="2470170"/>
              <a:ext cx="1726905" cy="27432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solidFill>
                  <a:schemeClr val="bg1"/>
                </a:solidFill>
                <a:latin typeface="Roboto" panose="02000000000000000000" pitchFamily="2" charset="0"/>
                <a:ea typeface="Roboto" panose="02000000000000000000" pitchFamily="2" charset="0"/>
              </a:endParaRPr>
            </a:p>
          </p:txBody>
        </p:sp>
        <p:sp>
          <p:nvSpPr>
            <p:cNvPr id="21" name="Folded Corner 24"/>
            <p:cNvSpPr/>
            <p:nvPr/>
          </p:nvSpPr>
          <p:spPr>
            <a:xfrm>
              <a:off x="5056668" y="2710417"/>
              <a:ext cx="1726905" cy="1850951"/>
            </a:xfrm>
            <a:prstGeom prst="foldedCorne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6"/>
            <p:cNvSpPr/>
            <p:nvPr/>
          </p:nvSpPr>
          <p:spPr>
            <a:xfrm>
              <a:off x="5514947" y="3593298"/>
              <a:ext cx="810338" cy="800080"/>
            </a:xfrm>
            <a:prstGeom prst="rect">
              <a:avLst/>
            </a:prstGeom>
          </p:spPr>
          <p:txBody>
            <a:bodyPr wrap="none">
              <a:spAutoFit/>
            </a:bodyPr>
            <a:lstStyle/>
            <a:p>
              <a:r>
                <a:rPr lang="en-US" sz="3299" dirty="0">
                  <a:solidFill>
                    <a:schemeClr val="bg1"/>
                  </a:solidFill>
                  <a:latin typeface="FontAwesome" pitchFamily="2" charset="0"/>
                </a:rPr>
                <a:t></a:t>
              </a:r>
              <a:endParaRPr lang="en-US" sz="3299" dirty="0">
                <a:solidFill>
                  <a:schemeClr val="bg1"/>
                </a:solidFill>
              </a:endParaRPr>
            </a:p>
          </p:txBody>
        </p:sp>
      </p:grpSp>
      <p:grpSp>
        <p:nvGrpSpPr>
          <p:cNvPr id="23" name="Group 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GrpSpPr/>
          <p:nvPr/>
        </p:nvGrpSpPr>
        <p:grpSpPr>
          <a:xfrm rot="21167627">
            <a:off x="5385217" y="2336205"/>
            <a:ext cx="1295181" cy="1568399"/>
            <a:chOff x="7108743" y="2470170"/>
            <a:chExt cx="1726908" cy="2091198"/>
          </a:xfrm>
          <a:effectLst>
            <a:outerShdw blurRad="76200" dir="18900000" sy="23000" kx="-1200000" algn="bl" rotWithShape="0">
              <a:schemeClr val="tx1">
                <a:lumMod val="75000"/>
                <a:lumOff val="25000"/>
                <a:alpha val="20000"/>
              </a:schemeClr>
            </a:outerShdw>
          </a:effectLst>
        </p:grpSpPr>
        <p:sp>
          <p:nvSpPr>
            <p:cNvPr id="24" name="Rounded Rectangle 27"/>
            <p:cNvSpPr/>
            <p:nvPr/>
          </p:nvSpPr>
          <p:spPr>
            <a:xfrm>
              <a:off x="7108743" y="2470170"/>
              <a:ext cx="1726905" cy="27432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solidFill>
                  <a:schemeClr val="bg1"/>
                </a:solidFill>
                <a:latin typeface="Roboto" panose="02000000000000000000" pitchFamily="2" charset="0"/>
                <a:ea typeface="Roboto" panose="02000000000000000000" pitchFamily="2" charset="0"/>
              </a:endParaRPr>
            </a:p>
          </p:txBody>
        </p:sp>
        <p:sp>
          <p:nvSpPr>
            <p:cNvPr id="25" name="Folded Corner 28"/>
            <p:cNvSpPr/>
            <p:nvPr/>
          </p:nvSpPr>
          <p:spPr>
            <a:xfrm>
              <a:off x="7108746" y="2710417"/>
              <a:ext cx="1726905" cy="1850951"/>
            </a:xfrm>
            <a:prstGeom prst="foldedCorne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0"/>
            <p:cNvSpPr/>
            <p:nvPr/>
          </p:nvSpPr>
          <p:spPr>
            <a:xfrm>
              <a:off x="7567025" y="3593298"/>
              <a:ext cx="810338" cy="800080"/>
            </a:xfrm>
            <a:prstGeom prst="rect">
              <a:avLst/>
            </a:prstGeom>
          </p:spPr>
          <p:txBody>
            <a:bodyPr wrap="none">
              <a:spAutoFit/>
            </a:bodyPr>
            <a:lstStyle/>
            <a:p>
              <a:r>
                <a:rPr lang="en-US" sz="3299">
                  <a:solidFill>
                    <a:schemeClr val="bg1"/>
                  </a:solidFill>
                  <a:latin typeface="FontAwesome" pitchFamily="2" charset="0"/>
                </a:rPr>
                <a:t></a:t>
              </a:r>
              <a:endParaRPr lang="en-US" sz="3299">
                <a:solidFill>
                  <a:schemeClr val="bg1"/>
                </a:solidFill>
              </a:endParaRPr>
            </a:p>
          </p:txBody>
        </p:sp>
      </p:grpSp>
      <p:grpSp>
        <p:nvGrpSpPr>
          <p:cNvPr id="27" name="Group 9"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GrpSpPr/>
          <p:nvPr/>
        </p:nvGrpSpPr>
        <p:grpSpPr>
          <a:xfrm rot="340464">
            <a:off x="6926381" y="1927860"/>
            <a:ext cx="1295181" cy="1568399"/>
            <a:chOff x="9160818" y="2470170"/>
            <a:chExt cx="1726908" cy="2091198"/>
          </a:xfrm>
          <a:effectLst>
            <a:outerShdw blurRad="76200" dir="18900000" sy="23000" kx="-1200000" algn="bl" rotWithShape="0">
              <a:schemeClr val="tx1">
                <a:lumMod val="75000"/>
                <a:lumOff val="25000"/>
                <a:alpha val="20000"/>
              </a:schemeClr>
            </a:outerShdw>
          </a:effectLst>
        </p:grpSpPr>
        <p:sp>
          <p:nvSpPr>
            <p:cNvPr id="28" name="Rounded Rectangle 31"/>
            <p:cNvSpPr/>
            <p:nvPr/>
          </p:nvSpPr>
          <p:spPr>
            <a:xfrm>
              <a:off x="9160818" y="2470170"/>
              <a:ext cx="1726905" cy="274320"/>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solidFill>
                  <a:schemeClr val="bg1"/>
                </a:solidFill>
                <a:latin typeface="Roboto" panose="02000000000000000000" pitchFamily="2" charset="0"/>
                <a:ea typeface="Roboto" panose="02000000000000000000" pitchFamily="2" charset="0"/>
              </a:endParaRPr>
            </a:p>
          </p:txBody>
        </p:sp>
        <p:sp>
          <p:nvSpPr>
            <p:cNvPr id="29" name="Folded Corner 32"/>
            <p:cNvSpPr/>
            <p:nvPr/>
          </p:nvSpPr>
          <p:spPr>
            <a:xfrm>
              <a:off x="9160821" y="2710417"/>
              <a:ext cx="1726905" cy="1850951"/>
            </a:xfrm>
            <a:prstGeom prst="foldedCorne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4"/>
            <p:cNvSpPr/>
            <p:nvPr/>
          </p:nvSpPr>
          <p:spPr>
            <a:xfrm>
              <a:off x="9619101" y="3593298"/>
              <a:ext cx="810338" cy="800080"/>
            </a:xfrm>
            <a:prstGeom prst="rect">
              <a:avLst/>
            </a:prstGeom>
          </p:spPr>
          <p:txBody>
            <a:bodyPr wrap="none">
              <a:spAutoFit/>
            </a:bodyPr>
            <a:lstStyle/>
            <a:p>
              <a:r>
                <a:rPr lang="en-US" sz="3299">
                  <a:solidFill>
                    <a:schemeClr val="bg1"/>
                  </a:solidFill>
                  <a:latin typeface="FontAwesome" pitchFamily="2" charset="0"/>
                </a:rPr>
                <a:t></a:t>
              </a:r>
              <a:endParaRPr lang="en-US" sz="3299">
                <a:solidFill>
                  <a:schemeClr val="bg1"/>
                </a:solidFill>
              </a:endParaRPr>
            </a:p>
          </p:txBody>
        </p:sp>
      </p:grpSp>
      <p:sp>
        <p:nvSpPr>
          <p:cNvPr id="31" name="文本框 30"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rot="1462911">
            <a:off x="908940" y="2813180"/>
            <a:ext cx="800080" cy="276951"/>
          </a:xfrm>
          <a:prstGeom prst="rect">
            <a:avLst/>
          </a:prstGeom>
          <a:noFill/>
          <a:effectLst/>
        </p:spPr>
        <p:txBody>
          <a:bodyPr wrap="none" rtlCol="0">
            <a:spAutoFit/>
          </a:bodyPr>
          <a:lstStyle/>
          <a:p>
            <a:pPr defTabSz="914042">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p>
        </p:txBody>
      </p:sp>
      <p:sp>
        <p:nvSpPr>
          <p:cNvPr id="32" name="文本框 3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rot="437878">
            <a:off x="3989065" y="2468037"/>
            <a:ext cx="800080" cy="276951"/>
          </a:xfrm>
          <a:prstGeom prst="rect">
            <a:avLst/>
          </a:prstGeom>
          <a:noFill/>
          <a:effectLst/>
        </p:spPr>
        <p:txBody>
          <a:bodyPr wrap="none" rtlCol="0">
            <a:spAutoFit/>
          </a:bodyPr>
          <a:lstStyle/>
          <a:p>
            <a:pPr defTabSz="914042">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p>
        </p:txBody>
      </p:sp>
      <p:sp>
        <p:nvSpPr>
          <p:cNvPr id="33" name="文本框 32"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rot="21358906">
            <a:off x="2488801" y="3537588"/>
            <a:ext cx="800080" cy="276951"/>
          </a:xfrm>
          <a:prstGeom prst="rect">
            <a:avLst/>
          </a:prstGeom>
          <a:noFill/>
          <a:effectLst/>
        </p:spPr>
        <p:txBody>
          <a:bodyPr wrap="none" rtlCol="0">
            <a:spAutoFit/>
          </a:bodyPr>
          <a:lstStyle/>
          <a:p>
            <a:pPr defTabSz="914042">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p>
        </p:txBody>
      </p:sp>
      <p:sp>
        <p:nvSpPr>
          <p:cNvPr id="34" name="文本框 33"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rot="21195870">
            <a:off x="5594704" y="2993499"/>
            <a:ext cx="800080" cy="276951"/>
          </a:xfrm>
          <a:prstGeom prst="rect">
            <a:avLst/>
          </a:prstGeom>
          <a:noFill/>
          <a:effectLst/>
        </p:spPr>
        <p:txBody>
          <a:bodyPr wrap="none" rtlCol="0">
            <a:spAutoFit/>
          </a:bodyPr>
          <a:lstStyle/>
          <a:p>
            <a:pPr defTabSz="914042">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p>
        </p:txBody>
      </p:sp>
      <p:sp>
        <p:nvSpPr>
          <p:cNvPr id="35" name="文本框 3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rot="304094">
            <a:off x="7165025" y="2551097"/>
            <a:ext cx="800080" cy="276951"/>
          </a:xfrm>
          <a:prstGeom prst="rect">
            <a:avLst/>
          </a:prstGeom>
          <a:noFill/>
          <a:effectLst/>
        </p:spPr>
        <p:txBody>
          <a:bodyPr wrap="none" rtlCol="0">
            <a:spAutoFit/>
          </a:bodyPr>
          <a:lstStyle/>
          <a:p>
            <a:pPr defTabSz="914042">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p>
        </p:txBody>
      </p:sp>
    </p:spTree>
    <p:extLst>
      <p:ext uri="{BB962C8B-B14F-4D97-AF65-F5344CB8AC3E}">
        <p14:creationId xmlns:p14="http://schemas.microsoft.com/office/powerpoint/2010/main" val="92267883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450" decel="100000" fill="hold"/>
                                        <p:tgtEl>
                                          <p:spTgt spid="8"/>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37"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anim calcmode="lin" valueType="num">
                                      <p:cBhvr>
                                        <p:cTn id="15" dur="500" fill="hold"/>
                                        <p:tgtEl>
                                          <p:spTgt spid="15"/>
                                        </p:tgtEl>
                                        <p:attrNameLst>
                                          <p:attrName>ppt_x</p:attrName>
                                        </p:attrNameLst>
                                      </p:cBhvr>
                                      <p:tavLst>
                                        <p:tav tm="0">
                                          <p:val>
                                            <p:strVal val="#ppt_x"/>
                                          </p:val>
                                        </p:tav>
                                        <p:tav tm="100000">
                                          <p:val>
                                            <p:strVal val="#ppt_x"/>
                                          </p:val>
                                        </p:tav>
                                      </p:tavLst>
                                    </p:anim>
                                    <p:anim calcmode="lin" valueType="num">
                                      <p:cBhvr>
                                        <p:cTn id="16" dur="450" decel="100000" fill="hold"/>
                                        <p:tgtEl>
                                          <p:spTgt spid="15"/>
                                        </p:tgtEl>
                                        <p:attrNameLst>
                                          <p:attrName>ppt_y</p:attrName>
                                        </p:attrNameLst>
                                      </p:cBhvr>
                                      <p:tavLst>
                                        <p:tav tm="0">
                                          <p:val>
                                            <p:strVal val="#ppt_y+1"/>
                                          </p:val>
                                        </p:tav>
                                        <p:tav tm="100000">
                                          <p:val>
                                            <p:strVal val="#ppt_y-.03"/>
                                          </p:val>
                                        </p:tav>
                                      </p:tavLst>
                                    </p:anim>
                                    <p:anim calcmode="lin" valueType="num">
                                      <p:cBhvr>
                                        <p:cTn id="17" dur="50" accel="100000" fill="hold">
                                          <p:stCondLst>
                                            <p:cond delay="450"/>
                                          </p:stCondLst>
                                        </p:cTn>
                                        <p:tgtEl>
                                          <p:spTgt spid="15"/>
                                        </p:tgtEl>
                                        <p:attrNameLst>
                                          <p:attrName>ppt_y</p:attrName>
                                        </p:attrNameLst>
                                      </p:cBhvr>
                                      <p:tavLst>
                                        <p:tav tm="0">
                                          <p:val>
                                            <p:strVal val="#ppt_y-.03"/>
                                          </p:val>
                                        </p:tav>
                                        <p:tav tm="100000">
                                          <p:val>
                                            <p:strVal val="#ppt_y"/>
                                          </p:val>
                                        </p:tav>
                                      </p:tavLst>
                                    </p:anim>
                                  </p:childTnLst>
                                </p:cTn>
                              </p:par>
                            </p:childTnLst>
                          </p:cTn>
                        </p:par>
                        <p:par>
                          <p:cTn id="18" fill="hold">
                            <p:stCondLst>
                              <p:cond delay="1000"/>
                            </p:stCondLst>
                            <p:childTnLst>
                              <p:par>
                                <p:cTn id="19" presetID="37"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anim calcmode="lin" valueType="num">
                                      <p:cBhvr>
                                        <p:cTn id="22" dur="500" fill="hold"/>
                                        <p:tgtEl>
                                          <p:spTgt spid="19"/>
                                        </p:tgtEl>
                                        <p:attrNameLst>
                                          <p:attrName>ppt_x</p:attrName>
                                        </p:attrNameLst>
                                      </p:cBhvr>
                                      <p:tavLst>
                                        <p:tav tm="0">
                                          <p:val>
                                            <p:strVal val="#ppt_x"/>
                                          </p:val>
                                        </p:tav>
                                        <p:tav tm="100000">
                                          <p:val>
                                            <p:strVal val="#ppt_x"/>
                                          </p:val>
                                        </p:tav>
                                      </p:tavLst>
                                    </p:anim>
                                    <p:anim calcmode="lin" valueType="num">
                                      <p:cBhvr>
                                        <p:cTn id="23" dur="450" decel="100000" fill="hold"/>
                                        <p:tgtEl>
                                          <p:spTgt spid="19"/>
                                        </p:tgtEl>
                                        <p:attrNameLst>
                                          <p:attrName>ppt_y</p:attrName>
                                        </p:attrNameLst>
                                      </p:cBhvr>
                                      <p:tavLst>
                                        <p:tav tm="0">
                                          <p:val>
                                            <p:strVal val="#ppt_y+1"/>
                                          </p:val>
                                        </p:tav>
                                        <p:tav tm="100000">
                                          <p:val>
                                            <p:strVal val="#ppt_y-.03"/>
                                          </p:val>
                                        </p:tav>
                                      </p:tavLst>
                                    </p:anim>
                                    <p:anim calcmode="lin" valueType="num">
                                      <p:cBhvr>
                                        <p:cTn id="24" dur="50" accel="100000" fill="hold">
                                          <p:stCondLst>
                                            <p:cond delay="450"/>
                                          </p:stCondLst>
                                        </p:cTn>
                                        <p:tgtEl>
                                          <p:spTgt spid="19"/>
                                        </p:tgtEl>
                                        <p:attrNameLst>
                                          <p:attrName>ppt_y</p:attrName>
                                        </p:attrNameLst>
                                      </p:cBhvr>
                                      <p:tavLst>
                                        <p:tav tm="0">
                                          <p:val>
                                            <p:strVal val="#ppt_y-.03"/>
                                          </p:val>
                                        </p:tav>
                                        <p:tav tm="100000">
                                          <p:val>
                                            <p:strVal val="#ppt_y"/>
                                          </p:val>
                                        </p:tav>
                                      </p:tavLst>
                                    </p:anim>
                                  </p:childTnLst>
                                </p:cTn>
                              </p:par>
                            </p:childTnLst>
                          </p:cTn>
                        </p:par>
                        <p:par>
                          <p:cTn id="25" fill="hold">
                            <p:stCondLst>
                              <p:cond delay="1500"/>
                            </p:stCondLst>
                            <p:childTnLst>
                              <p:par>
                                <p:cTn id="26" presetID="37" presetClass="entr" presetSubtype="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anim calcmode="lin" valueType="num">
                                      <p:cBhvr>
                                        <p:cTn id="29" dur="500" fill="hold"/>
                                        <p:tgtEl>
                                          <p:spTgt spid="23"/>
                                        </p:tgtEl>
                                        <p:attrNameLst>
                                          <p:attrName>ppt_x</p:attrName>
                                        </p:attrNameLst>
                                      </p:cBhvr>
                                      <p:tavLst>
                                        <p:tav tm="0">
                                          <p:val>
                                            <p:strVal val="#ppt_x"/>
                                          </p:val>
                                        </p:tav>
                                        <p:tav tm="100000">
                                          <p:val>
                                            <p:strVal val="#ppt_x"/>
                                          </p:val>
                                        </p:tav>
                                      </p:tavLst>
                                    </p:anim>
                                    <p:anim calcmode="lin" valueType="num">
                                      <p:cBhvr>
                                        <p:cTn id="30" dur="450" decel="100000" fill="hold"/>
                                        <p:tgtEl>
                                          <p:spTgt spid="23"/>
                                        </p:tgtEl>
                                        <p:attrNameLst>
                                          <p:attrName>ppt_y</p:attrName>
                                        </p:attrNameLst>
                                      </p:cBhvr>
                                      <p:tavLst>
                                        <p:tav tm="0">
                                          <p:val>
                                            <p:strVal val="#ppt_y+1"/>
                                          </p:val>
                                        </p:tav>
                                        <p:tav tm="100000">
                                          <p:val>
                                            <p:strVal val="#ppt_y-.03"/>
                                          </p:val>
                                        </p:tav>
                                      </p:tavLst>
                                    </p:anim>
                                    <p:anim calcmode="lin" valueType="num">
                                      <p:cBhvr>
                                        <p:cTn id="31"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childTnLst>
                          </p:cTn>
                        </p:par>
                        <p:par>
                          <p:cTn id="32" fill="hold">
                            <p:stCondLst>
                              <p:cond delay="2000"/>
                            </p:stCondLst>
                            <p:childTnLst>
                              <p:par>
                                <p:cTn id="33" presetID="37"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anim calcmode="lin" valueType="num">
                                      <p:cBhvr>
                                        <p:cTn id="36" dur="500" fill="hold"/>
                                        <p:tgtEl>
                                          <p:spTgt spid="27"/>
                                        </p:tgtEl>
                                        <p:attrNameLst>
                                          <p:attrName>ppt_x</p:attrName>
                                        </p:attrNameLst>
                                      </p:cBhvr>
                                      <p:tavLst>
                                        <p:tav tm="0">
                                          <p:val>
                                            <p:strVal val="#ppt_x"/>
                                          </p:val>
                                        </p:tav>
                                        <p:tav tm="100000">
                                          <p:val>
                                            <p:strVal val="#ppt_x"/>
                                          </p:val>
                                        </p:tav>
                                      </p:tavLst>
                                    </p:anim>
                                    <p:anim calcmode="lin" valueType="num">
                                      <p:cBhvr>
                                        <p:cTn id="37" dur="450" decel="100000" fill="hold"/>
                                        <p:tgtEl>
                                          <p:spTgt spid="27"/>
                                        </p:tgtEl>
                                        <p:attrNameLst>
                                          <p:attrName>ppt_y</p:attrName>
                                        </p:attrNameLst>
                                      </p:cBhvr>
                                      <p:tavLst>
                                        <p:tav tm="0">
                                          <p:val>
                                            <p:strVal val="#ppt_y+1"/>
                                          </p:val>
                                        </p:tav>
                                        <p:tav tm="100000">
                                          <p:val>
                                            <p:strVal val="#ppt_y-.03"/>
                                          </p:val>
                                        </p:tav>
                                      </p:tavLst>
                                    </p:anim>
                                    <p:anim calcmode="lin" valueType="num">
                                      <p:cBhvr>
                                        <p:cTn id="38" dur="50" accel="100000" fill="hold">
                                          <p:stCondLst>
                                            <p:cond delay="450"/>
                                          </p:stCondLst>
                                        </p:cTn>
                                        <p:tgtEl>
                                          <p:spTgt spid="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MH_Other_1"/>
          <p:cNvSpPr/>
          <p:nvPr>
            <p:custDataLst>
              <p:tags r:id="rId2"/>
            </p:custDataLst>
          </p:nvPr>
        </p:nvSpPr>
        <p:spPr>
          <a:xfrm rot="449473">
            <a:off x="1497878" y="1333411"/>
            <a:ext cx="3706143" cy="1316759"/>
          </a:xfrm>
          <a:custGeom>
            <a:avLst/>
            <a:gdLst>
              <a:gd name="connsiteX0" fmla="*/ 0 w 7303435"/>
              <a:gd name="connsiteY0" fmla="*/ 2088232 h 2088232"/>
              <a:gd name="connsiteX1" fmla="*/ 0 w 7303435"/>
              <a:gd name="connsiteY1" fmla="*/ 0 h 2088232"/>
              <a:gd name="connsiteX2" fmla="*/ 7303435 w 7303435"/>
              <a:gd name="connsiteY2" fmla="*/ 2088232 h 2088232"/>
              <a:gd name="connsiteX3" fmla="*/ 0 w 7303435"/>
              <a:gd name="connsiteY3" fmla="*/ 2088232 h 2088232"/>
              <a:gd name="connsiteX0" fmla="*/ 0 w 7303435"/>
              <a:gd name="connsiteY0" fmla="*/ 2088232 h 2088232"/>
              <a:gd name="connsiteX1" fmla="*/ 0 w 7303435"/>
              <a:gd name="connsiteY1" fmla="*/ 0 h 2088232"/>
              <a:gd name="connsiteX2" fmla="*/ 1474907 w 7303435"/>
              <a:gd name="connsiteY2" fmla="*/ 395173 h 2088232"/>
              <a:gd name="connsiteX3" fmla="*/ 7303435 w 7303435"/>
              <a:gd name="connsiteY3" fmla="*/ 2088232 h 2088232"/>
              <a:gd name="connsiteX4" fmla="*/ 0 w 7303435"/>
              <a:gd name="connsiteY4" fmla="*/ 2088232 h 208823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534947"/>
              <a:gd name="connsiteY0" fmla="*/ 2183662 h 2183662"/>
              <a:gd name="connsiteX1" fmla="*/ 0 w 7534947"/>
              <a:gd name="connsiteY1" fmla="*/ 0 h 2183662"/>
              <a:gd name="connsiteX2" fmla="*/ 1487456 w 7534947"/>
              <a:gd name="connsiteY2" fmla="*/ 490603 h 2183662"/>
              <a:gd name="connsiteX3" fmla="*/ 5257711 w 7534947"/>
              <a:gd name="connsiteY3" fmla="*/ 1353965 h 2183662"/>
              <a:gd name="connsiteX4" fmla="*/ 7315984 w 7534947"/>
              <a:gd name="connsiteY4" fmla="*/ 2183662 h 2183662"/>
              <a:gd name="connsiteX5" fmla="*/ 12549 w 7534947"/>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262674 h 2262674"/>
              <a:gd name="connsiteX1" fmla="*/ 0 w 7315984"/>
              <a:gd name="connsiteY1" fmla="*/ 79012 h 2262674"/>
              <a:gd name="connsiteX2" fmla="*/ 1487456 w 7315984"/>
              <a:gd name="connsiteY2" fmla="*/ 569615 h 2262674"/>
              <a:gd name="connsiteX3" fmla="*/ 5257711 w 7315984"/>
              <a:gd name="connsiteY3" fmla="*/ 1432977 h 2262674"/>
              <a:gd name="connsiteX4" fmla="*/ 7315984 w 7315984"/>
              <a:gd name="connsiteY4" fmla="*/ 2262674 h 2262674"/>
              <a:gd name="connsiteX5" fmla="*/ 12549 w 7315984"/>
              <a:gd name="connsiteY5" fmla="*/ 2262674 h 2262674"/>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60613 h 2260613"/>
              <a:gd name="connsiteX1" fmla="*/ 0 w 7315984"/>
              <a:gd name="connsiteY1" fmla="*/ 76951 h 2260613"/>
              <a:gd name="connsiteX2" fmla="*/ 1487456 w 7315984"/>
              <a:gd name="connsiteY2" fmla="*/ 567554 h 2260613"/>
              <a:gd name="connsiteX3" fmla="*/ 4932506 w 7315984"/>
              <a:gd name="connsiteY3" fmla="*/ 1295697 h 2260613"/>
              <a:gd name="connsiteX4" fmla="*/ 7315984 w 7315984"/>
              <a:gd name="connsiteY4" fmla="*/ 2260613 h 2260613"/>
              <a:gd name="connsiteX5" fmla="*/ 12549 w 7315984"/>
              <a:gd name="connsiteY5" fmla="*/ 2260613 h 2260613"/>
              <a:gd name="connsiteX0" fmla="*/ 12549 w 8211184"/>
              <a:gd name="connsiteY0" fmla="*/ 2260613 h 2260613"/>
              <a:gd name="connsiteX1" fmla="*/ 0 w 8211184"/>
              <a:gd name="connsiteY1" fmla="*/ 76951 h 2260613"/>
              <a:gd name="connsiteX2" fmla="*/ 1487456 w 8211184"/>
              <a:gd name="connsiteY2" fmla="*/ 567554 h 2260613"/>
              <a:gd name="connsiteX3" fmla="*/ 4932506 w 8211184"/>
              <a:gd name="connsiteY3" fmla="*/ 1295697 h 2260613"/>
              <a:gd name="connsiteX4" fmla="*/ 7315984 w 8211184"/>
              <a:gd name="connsiteY4" fmla="*/ 2260613 h 2260613"/>
              <a:gd name="connsiteX5" fmla="*/ 12549 w 8211184"/>
              <a:gd name="connsiteY5" fmla="*/ 2260613 h 2260613"/>
              <a:gd name="connsiteX0" fmla="*/ 12549 w 7372592"/>
              <a:gd name="connsiteY0" fmla="*/ 2260613 h 2273153"/>
              <a:gd name="connsiteX1" fmla="*/ 0 w 7372592"/>
              <a:gd name="connsiteY1" fmla="*/ 76951 h 2273153"/>
              <a:gd name="connsiteX2" fmla="*/ 1487456 w 7372592"/>
              <a:gd name="connsiteY2" fmla="*/ 567554 h 2273153"/>
              <a:gd name="connsiteX3" fmla="*/ 4932506 w 7372592"/>
              <a:gd name="connsiteY3" fmla="*/ 1295697 h 2273153"/>
              <a:gd name="connsiteX4" fmla="*/ 7315984 w 7372592"/>
              <a:gd name="connsiteY4" fmla="*/ 2260613 h 2273153"/>
              <a:gd name="connsiteX5" fmla="*/ 12549 w 7372592"/>
              <a:gd name="connsiteY5" fmla="*/ 2260613 h 2273153"/>
              <a:gd name="connsiteX0" fmla="*/ 12549 w 8860132"/>
              <a:gd name="connsiteY0" fmla="*/ 2260613 h 2509756"/>
              <a:gd name="connsiteX1" fmla="*/ 0 w 8860132"/>
              <a:gd name="connsiteY1" fmla="*/ 76951 h 2509756"/>
              <a:gd name="connsiteX2" fmla="*/ 1487456 w 8860132"/>
              <a:gd name="connsiteY2" fmla="*/ 567554 h 2509756"/>
              <a:gd name="connsiteX3" fmla="*/ 4932506 w 8860132"/>
              <a:gd name="connsiteY3" fmla="*/ 1295697 h 2509756"/>
              <a:gd name="connsiteX4" fmla="*/ 7315984 w 8860132"/>
              <a:gd name="connsiteY4" fmla="*/ 2260613 h 2509756"/>
              <a:gd name="connsiteX5" fmla="*/ 12549 w 8860132"/>
              <a:gd name="connsiteY5" fmla="*/ 2260613 h 2509756"/>
              <a:gd name="connsiteX0" fmla="*/ 12549 w 7586891"/>
              <a:gd name="connsiteY0" fmla="*/ 2257838 h 2343573"/>
              <a:gd name="connsiteX1" fmla="*/ 0 w 7586891"/>
              <a:gd name="connsiteY1" fmla="*/ 74176 h 2343573"/>
              <a:gd name="connsiteX2" fmla="*/ 1487456 w 7586891"/>
              <a:gd name="connsiteY2" fmla="*/ 564779 h 2343573"/>
              <a:gd name="connsiteX3" fmla="*/ 5166074 w 7586891"/>
              <a:gd name="connsiteY3" fmla="*/ 1100407 h 2343573"/>
              <a:gd name="connsiteX4" fmla="*/ 7315984 w 7586891"/>
              <a:gd name="connsiteY4" fmla="*/ 2257838 h 2343573"/>
              <a:gd name="connsiteX5" fmla="*/ 12549 w 7586891"/>
              <a:gd name="connsiteY5" fmla="*/ 2257838 h 2343573"/>
              <a:gd name="connsiteX0" fmla="*/ 12549 w 7607135"/>
              <a:gd name="connsiteY0" fmla="*/ 2257838 h 2343573"/>
              <a:gd name="connsiteX1" fmla="*/ 0 w 7607135"/>
              <a:gd name="connsiteY1" fmla="*/ 74176 h 2343573"/>
              <a:gd name="connsiteX2" fmla="*/ 1487456 w 7607135"/>
              <a:gd name="connsiteY2" fmla="*/ 564779 h 2343573"/>
              <a:gd name="connsiteX3" fmla="*/ 5166074 w 7607135"/>
              <a:gd name="connsiteY3" fmla="*/ 1100407 h 2343573"/>
              <a:gd name="connsiteX4" fmla="*/ 7315984 w 7607135"/>
              <a:gd name="connsiteY4" fmla="*/ 2257838 h 2343573"/>
              <a:gd name="connsiteX5" fmla="*/ 12549 w 7607135"/>
              <a:gd name="connsiteY5" fmla="*/ 2257838 h 2343573"/>
              <a:gd name="connsiteX0" fmla="*/ 12549 w 8176398"/>
              <a:gd name="connsiteY0" fmla="*/ 2257838 h 2521866"/>
              <a:gd name="connsiteX1" fmla="*/ 0 w 8176398"/>
              <a:gd name="connsiteY1" fmla="*/ 74176 h 2521866"/>
              <a:gd name="connsiteX2" fmla="*/ 1487456 w 8176398"/>
              <a:gd name="connsiteY2" fmla="*/ 564779 h 2521866"/>
              <a:gd name="connsiteX3" fmla="*/ 5166074 w 8176398"/>
              <a:gd name="connsiteY3" fmla="*/ 1100407 h 2521866"/>
              <a:gd name="connsiteX4" fmla="*/ 7315984 w 8176398"/>
              <a:gd name="connsiteY4" fmla="*/ 2257838 h 2521866"/>
              <a:gd name="connsiteX5" fmla="*/ 12549 w 8176398"/>
              <a:gd name="connsiteY5" fmla="*/ 2257838 h 2521866"/>
              <a:gd name="connsiteX0" fmla="*/ 12549 w 8176398"/>
              <a:gd name="connsiteY0" fmla="*/ 2183662 h 2447690"/>
              <a:gd name="connsiteX1" fmla="*/ 0 w 8176398"/>
              <a:gd name="connsiteY1" fmla="*/ 0 h 2447690"/>
              <a:gd name="connsiteX2" fmla="*/ 1487456 w 8176398"/>
              <a:gd name="connsiteY2" fmla="*/ 490603 h 2447690"/>
              <a:gd name="connsiteX3" fmla="*/ 5166074 w 8176398"/>
              <a:gd name="connsiteY3" fmla="*/ 1026231 h 2447690"/>
              <a:gd name="connsiteX4" fmla="*/ 7315984 w 8176398"/>
              <a:gd name="connsiteY4" fmla="*/ 2183662 h 2447690"/>
              <a:gd name="connsiteX5" fmla="*/ 12549 w 8176398"/>
              <a:gd name="connsiteY5" fmla="*/ 2183662 h 2447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solidFill>
            <a:schemeClr val="accent1"/>
          </a:solidFill>
          <a:ln w="25400" cap="flat" cmpd="sng" algn="ctr">
            <a:noFill/>
            <a:prstDash val="solid"/>
          </a:ln>
          <a:effectLst/>
        </p:spPr>
        <p:txBody>
          <a:bodyPr lIns="51424" tIns="25717" rIns="51424" bIns="25717" anchor="ctr"/>
          <a:lstStyle/>
          <a:p>
            <a:pPr algn="ctr">
              <a:defRPr/>
            </a:pPr>
            <a:endParaRPr lang="en-US" sz="1000" kern="0">
              <a:solidFill>
                <a:sysClr val="window" lastClr="FFFFFF"/>
              </a:solidFill>
              <a:cs typeface="+mn-ea"/>
              <a:sym typeface="+mn-lt"/>
            </a:endParaRPr>
          </a:p>
        </p:txBody>
      </p:sp>
      <p:sp>
        <p:nvSpPr>
          <p:cNvPr id="33" name="MH_Other_2"/>
          <p:cNvSpPr/>
          <p:nvPr>
            <p:custDataLst>
              <p:tags r:id="rId3"/>
            </p:custDataLst>
          </p:nvPr>
        </p:nvSpPr>
        <p:spPr>
          <a:xfrm rot="21077013">
            <a:off x="1399911" y="2047664"/>
            <a:ext cx="3086635" cy="1097696"/>
          </a:xfrm>
          <a:custGeom>
            <a:avLst/>
            <a:gdLst>
              <a:gd name="connsiteX0" fmla="*/ 0 w 7303435"/>
              <a:gd name="connsiteY0" fmla="*/ 2088232 h 2088232"/>
              <a:gd name="connsiteX1" fmla="*/ 0 w 7303435"/>
              <a:gd name="connsiteY1" fmla="*/ 0 h 2088232"/>
              <a:gd name="connsiteX2" fmla="*/ 7303435 w 7303435"/>
              <a:gd name="connsiteY2" fmla="*/ 2088232 h 2088232"/>
              <a:gd name="connsiteX3" fmla="*/ 0 w 7303435"/>
              <a:gd name="connsiteY3" fmla="*/ 2088232 h 2088232"/>
              <a:gd name="connsiteX0" fmla="*/ 0 w 7303435"/>
              <a:gd name="connsiteY0" fmla="*/ 2088232 h 2088232"/>
              <a:gd name="connsiteX1" fmla="*/ 0 w 7303435"/>
              <a:gd name="connsiteY1" fmla="*/ 0 h 2088232"/>
              <a:gd name="connsiteX2" fmla="*/ 1474907 w 7303435"/>
              <a:gd name="connsiteY2" fmla="*/ 395173 h 2088232"/>
              <a:gd name="connsiteX3" fmla="*/ 7303435 w 7303435"/>
              <a:gd name="connsiteY3" fmla="*/ 2088232 h 2088232"/>
              <a:gd name="connsiteX4" fmla="*/ 0 w 7303435"/>
              <a:gd name="connsiteY4" fmla="*/ 2088232 h 208823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534947"/>
              <a:gd name="connsiteY0" fmla="*/ 2183662 h 2183662"/>
              <a:gd name="connsiteX1" fmla="*/ 0 w 7534947"/>
              <a:gd name="connsiteY1" fmla="*/ 0 h 2183662"/>
              <a:gd name="connsiteX2" fmla="*/ 1487456 w 7534947"/>
              <a:gd name="connsiteY2" fmla="*/ 490603 h 2183662"/>
              <a:gd name="connsiteX3" fmla="*/ 5257711 w 7534947"/>
              <a:gd name="connsiteY3" fmla="*/ 1353965 h 2183662"/>
              <a:gd name="connsiteX4" fmla="*/ 7315984 w 7534947"/>
              <a:gd name="connsiteY4" fmla="*/ 2183662 h 2183662"/>
              <a:gd name="connsiteX5" fmla="*/ 12549 w 7534947"/>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262674 h 2262674"/>
              <a:gd name="connsiteX1" fmla="*/ 0 w 7315984"/>
              <a:gd name="connsiteY1" fmla="*/ 79012 h 2262674"/>
              <a:gd name="connsiteX2" fmla="*/ 1487456 w 7315984"/>
              <a:gd name="connsiteY2" fmla="*/ 569615 h 2262674"/>
              <a:gd name="connsiteX3" fmla="*/ 5257711 w 7315984"/>
              <a:gd name="connsiteY3" fmla="*/ 1432977 h 2262674"/>
              <a:gd name="connsiteX4" fmla="*/ 7315984 w 7315984"/>
              <a:gd name="connsiteY4" fmla="*/ 2262674 h 2262674"/>
              <a:gd name="connsiteX5" fmla="*/ 12549 w 7315984"/>
              <a:gd name="connsiteY5" fmla="*/ 2262674 h 2262674"/>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60613 h 2260613"/>
              <a:gd name="connsiteX1" fmla="*/ 0 w 7315984"/>
              <a:gd name="connsiteY1" fmla="*/ 76951 h 2260613"/>
              <a:gd name="connsiteX2" fmla="*/ 1487456 w 7315984"/>
              <a:gd name="connsiteY2" fmla="*/ 567554 h 2260613"/>
              <a:gd name="connsiteX3" fmla="*/ 4932506 w 7315984"/>
              <a:gd name="connsiteY3" fmla="*/ 1295697 h 2260613"/>
              <a:gd name="connsiteX4" fmla="*/ 7315984 w 7315984"/>
              <a:gd name="connsiteY4" fmla="*/ 2260613 h 2260613"/>
              <a:gd name="connsiteX5" fmla="*/ 12549 w 7315984"/>
              <a:gd name="connsiteY5" fmla="*/ 2260613 h 2260613"/>
              <a:gd name="connsiteX0" fmla="*/ 12549 w 8211184"/>
              <a:gd name="connsiteY0" fmla="*/ 2260613 h 2260613"/>
              <a:gd name="connsiteX1" fmla="*/ 0 w 8211184"/>
              <a:gd name="connsiteY1" fmla="*/ 76951 h 2260613"/>
              <a:gd name="connsiteX2" fmla="*/ 1487456 w 8211184"/>
              <a:gd name="connsiteY2" fmla="*/ 567554 h 2260613"/>
              <a:gd name="connsiteX3" fmla="*/ 4932506 w 8211184"/>
              <a:gd name="connsiteY3" fmla="*/ 1295697 h 2260613"/>
              <a:gd name="connsiteX4" fmla="*/ 7315984 w 8211184"/>
              <a:gd name="connsiteY4" fmla="*/ 2260613 h 2260613"/>
              <a:gd name="connsiteX5" fmla="*/ 12549 w 8211184"/>
              <a:gd name="connsiteY5" fmla="*/ 2260613 h 2260613"/>
              <a:gd name="connsiteX0" fmla="*/ 12549 w 7372592"/>
              <a:gd name="connsiteY0" fmla="*/ 2260613 h 2273153"/>
              <a:gd name="connsiteX1" fmla="*/ 0 w 7372592"/>
              <a:gd name="connsiteY1" fmla="*/ 76951 h 2273153"/>
              <a:gd name="connsiteX2" fmla="*/ 1487456 w 7372592"/>
              <a:gd name="connsiteY2" fmla="*/ 567554 h 2273153"/>
              <a:gd name="connsiteX3" fmla="*/ 4932506 w 7372592"/>
              <a:gd name="connsiteY3" fmla="*/ 1295697 h 2273153"/>
              <a:gd name="connsiteX4" fmla="*/ 7315984 w 7372592"/>
              <a:gd name="connsiteY4" fmla="*/ 2260613 h 2273153"/>
              <a:gd name="connsiteX5" fmla="*/ 12549 w 7372592"/>
              <a:gd name="connsiteY5" fmla="*/ 2260613 h 2273153"/>
              <a:gd name="connsiteX0" fmla="*/ 12549 w 8860132"/>
              <a:gd name="connsiteY0" fmla="*/ 2260613 h 2509756"/>
              <a:gd name="connsiteX1" fmla="*/ 0 w 8860132"/>
              <a:gd name="connsiteY1" fmla="*/ 76951 h 2509756"/>
              <a:gd name="connsiteX2" fmla="*/ 1487456 w 8860132"/>
              <a:gd name="connsiteY2" fmla="*/ 567554 h 2509756"/>
              <a:gd name="connsiteX3" fmla="*/ 4932506 w 8860132"/>
              <a:gd name="connsiteY3" fmla="*/ 1295697 h 2509756"/>
              <a:gd name="connsiteX4" fmla="*/ 7315984 w 8860132"/>
              <a:gd name="connsiteY4" fmla="*/ 2260613 h 2509756"/>
              <a:gd name="connsiteX5" fmla="*/ 12549 w 8860132"/>
              <a:gd name="connsiteY5" fmla="*/ 2260613 h 2509756"/>
              <a:gd name="connsiteX0" fmla="*/ 12549 w 7586891"/>
              <a:gd name="connsiteY0" fmla="*/ 2257838 h 2343573"/>
              <a:gd name="connsiteX1" fmla="*/ 0 w 7586891"/>
              <a:gd name="connsiteY1" fmla="*/ 74176 h 2343573"/>
              <a:gd name="connsiteX2" fmla="*/ 1487456 w 7586891"/>
              <a:gd name="connsiteY2" fmla="*/ 564779 h 2343573"/>
              <a:gd name="connsiteX3" fmla="*/ 5166074 w 7586891"/>
              <a:gd name="connsiteY3" fmla="*/ 1100407 h 2343573"/>
              <a:gd name="connsiteX4" fmla="*/ 7315984 w 7586891"/>
              <a:gd name="connsiteY4" fmla="*/ 2257838 h 2343573"/>
              <a:gd name="connsiteX5" fmla="*/ 12549 w 7586891"/>
              <a:gd name="connsiteY5" fmla="*/ 2257838 h 2343573"/>
              <a:gd name="connsiteX0" fmla="*/ 12549 w 7607135"/>
              <a:gd name="connsiteY0" fmla="*/ 2257838 h 2343573"/>
              <a:gd name="connsiteX1" fmla="*/ 0 w 7607135"/>
              <a:gd name="connsiteY1" fmla="*/ 74176 h 2343573"/>
              <a:gd name="connsiteX2" fmla="*/ 1487456 w 7607135"/>
              <a:gd name="connsiteY2" fmla="*/ 564779 h 2343573"/>
              <a:gd name="connsiteX3" fmla="*/ 5166074 w 7607135"/>
              <a:gd name="connsiteY3" fmla="*/ 1100407 h 2343573"/>
              <a:gd name="connsiteX4" fmla="*/ 7315984 w 7607135"/>
              <a:gd name="connsiteY4" fmla="*/ 2257838 h 2343573"/>
              <a:gd name="connsiteX5" fmla="*/ 12549 w 7607135"/>
              <a:gd name="connsiteY5" fmla="*/ 2257838 h 2343573"/>
              <a:gd name="connsiteX0" fmla="*/ 12549 w 8176398"/>
              <a:gd name="connsiteY0" fmla="*/ 2257838 h 2521866"/>
              <a:gd name="connsiteX1" fmla="*/ 0 w 8176398"/>
              <a:gd name="connsiteY1" fmla="*/ 74176 h 2521866"/>
              <a:gd name="connsiteX2" fmla="*/ 1487456 w 8176398"/>
              <a:gd name="connsiteY2" fmla="*/ 564779 h 2521866"/>
              <a:gd name="connsiteX3" fmla="*/ 5166074 w 8176398"/>
              <a:gd name="connsiteY3" fmla="*/ 1100407 h 2521866"/>
              <a:gd name="connsiteX4" fmla="*/ 7315984 w 8176398"/>
              <a:gd name="connsiteY4" fmla="*/ 2257838 h 2521866"/>
              <a:gd name="connsiteX5" fmla="*/ 12549 w 8176398"/>
              <a:gd name="connsiteY5" fmla="*/ 2257838 h 2521866"/>
              <a:gd name="connsiteX0" fmla="*/ 12549 w 8176398"/>
              <a:gd name="connsiteY0" fmla="*/ 2183662 h 2447690"/>
              <a:gd name="connsiteX1" fmla="*/ 0 w 8176398"/>
              <a:gd name="connsiteY1" fmla="*/ 0 h 2447690"/>
              <a:gd name="connsiteX2" fmla="*/ 1487456 w 8176398"/>
              <a:gd name="connsiteY2" fmla="*/ 490603 h 2447690"/>
              <a:gd name="connsiteX3" fmla="*/ 5166074 w 8176398"/>
              <a:gd name="connsiteY3" fmla="*/ 1026231 h 2447690"/>
              <a:gd name="connsiteX4" fmla="*/ 7315984 w 8176398"/>
              <a:gd name="connsiteY4" fmla="*/ 2183662 h 2447690"/>
              <a:gd name="connsiteX5" fmla="*/ 12549 w 8176398"/>
              <a:gd name="connsiteY5" fmla="*/ 2183662 h 2447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solidFill>
            <a:schemeClr val="accent2"/>
          </a:solidFill>
          <a:ln w="25400" cap="flat" cmpd="sng" algn="ctr">
            <a:noFill/>
            <a:prstDash val="solid"/>
          </a:ln>
          <a:effectLst/>
        </p:spPr>
        <p:txBody>
          <a:bodyPr lIns="51424" tIns="25717" rIns="51424" bIns="25717" anchor="ctr"/>
          <a:lstStyle/>
          <a:p>
            <a:pPr algn="ctr"/>
            <a:endParaRPr lang="en-US" sz="1000" kern="0">
              <a:solidFill>
                <a:sysClr val="window" lastClr="FFFFFF"/>
              </a:solidFill>
              <a:cs typeface="+mn-ea"/>
              <a:sym typeface="+mn-lt"/>
            </a:endParaRPr>
          </a:p>
        </p:txBody>
      </p:sp>
      <p:sp>
        <p:nvSpPr>
          <p:cNvPr id="34" name="MH_Other_3"/>
          <p:cNvSpPr/>
          <p:nvPr>
            <p:custDataLst>
              <p:tags r:id="rId4"/>
            </p:custDataLst>
          </p:nvPr>
        </p:nvSpPr>
        <p:spPr>
          <a:xfrm rot="20062520">
            <a:off x="1442228" y="2707232"/>
            <a:ext cx="2653468" cy="942923"/>
          </a:xfrm>
          <a:custGeom>
            <a:avLst/>
            <a:gdLst>
              <a:gd name="connsiteX0" fmla="*/ 0 w 7303435"/>
              <a:gd name="connsiteY0" fmla="*/ 2088232 h 2088232"/>
              <a:gd name="connsiteX1" fmla="*/ 0 w 7303435"/>
              <a:gd name="connsiteY1" fmla="*/ 0 h 2088232"/>
              <a:gd name="connsiteX2" fmla="*/ 7303435 w 7303435"/>
              <a:gd name="connsiteY2" fmla="*/ 2088232 h 2088232"/>
              <a:gd name="connsiteX3" fmla="*/ 0 w 7303435"/>
              <a:gd name="connsiteY3" fmla="*/ 2088232 h 2088232"/>
              <a:gd name="connsiteX0" fmla="*/ 0 w 7303435"/>
              <a:gd name="connsiteY0" fmla="*/ 2088232 h 2088232"/>
              <a:gd name="connsiteX1" fmla="*/ 0 w 7303435"/>
              <a:gd name="connsiteY1" fmla="*/ 0 h 2088232"/>
              <a:gd name="connsiteX2" fmla="*/ 1474907 w 7303435"/>
              <a:gd name="connsiteY2" fmla="*/ 395173 h 2088232"/>
              <a:gd name="connsiteX3" fmla="*/ 7303435 w 7303435"/>
              <a:gd name="connsiteY3" fmla="*/ 2088232 h 2088232"/>
              <a:gd name="connsiteX4" fmla="*/ 0 w 7303435"/>
              <a:gd name="connsiteY4" fmla="*/ 2088232 h 208823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534947"/>
              <a:gd name="connsiteY0" fmla="*/ 2183662 h 2183662"/>
              <a:gd name="connsiteX1" fmla="*/ 0 w 7534947"/>
              <a:gd name="connsiteY1" fmla="*/ 0 h 2183662"/>
              <a:gd name="connsiteX2" fmla="*/ 1487456 w 7534947"/>
              <a:gd name="connsiteY2" fmla="*/ 490603 h 2183662"/>
              <a:gd name="connsiteX3" fmla="*/ 5257711 w 7534947"/>
              <a:gd name="connsiteY3" fmla="*/ 1353965 h 2183662"/>
              <a:gd name="connsiteX4" fmla="*/ 7315984 w 7534947"/>
              <a:gd name="connsiteY4" fmla="*/ 2183662 h 2183662"/>
              <a:gd name="connsiteX5" fmla="*/ 12549 w 7534947"/>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262674 h 2262674"/>
              <a:gd name="connsiteX1" fmla="*/ 0 w 7315984"/>
              <a:gd name="connsiteY1" fmla="*/ 79012 h 2262674"/>
              <a:gd name="connsiteX2" fmla="*/ 1487456 w 7315984"/>
              <a:gd name="connsiteY2" fmla="*/ 569615 h 2262674"/>
              <a:gd name="connsiteX3" fmla="*/ 5257711 w 7315984"/>
              <a:gd name="connsiteY3" fmla="*/ 1432977 h 2262674"/>
              <a:gd name="connsiteX4" fmla="*/ 7315984 w 7315984"/>
              <a:gd name="connsiteY4" fmla="*/ 2262674 h 2262674"/>
              <a:gd name="connsiteX5" fmla="*/ 12549 w 7315984"/>
              <a:gd name="connsiteY5" fmla="*/ 2262674 h 2262674"/>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60613 h 2260613"/>
              <a:gd name="connsiteX1" fmla="*/ 0 w 7315984"/>
              <a:gd name="connsiteY1" fmla="*/ 76951 h 2260613"/>
              <a:gd name="connsiteX2" fmla="*/ 1487456 w 7315984"/>
              <a:gd name="connsiteY2" fmla="*/ 567554 h 2260613"/>
              <a:gd name="connsiteX3" fmla="*/ 4932506 w 7315984"/>
              <a:gd name="connsiteY3" fmla="*/ 1295697 h 2260613"/>
              <a:gd name="connsiteX4" fmla="*/ 7315984 w 7315984"/>
              <a:gd name="connsiteY4" fmla="*/ 2260613 h 2260613"/>
              <a:gd name="connsiteX5" fmla="*/ 12549 w 7315984"/>
              <a:gd name="connsiteY5" fmla="*/ 2260613 h 2260613"/>
              <a:gd name="connsiteX0" fmla="*/ 12549 w 8211184"/>
              <a:gd name="connsiteY0" fmla="*/ 2260613 h 2260613"/>
              <a:gd name="connsiteX1" fmla="*/ 0 w 8211184"/>
              <a:gd name="connsiteY1" fmla="*/ 76951 h 2260613"/>
              <a:gd name="connsiteX2" fmla="*/ 1487456 w 8211184"/>
              <a:gd name="connsiteY2" fmla="*/ 567554 h 2260613"/>
              <a:gd name="connsiteX3" fmla="*/ 4932506 w 8211184"/>
              <a:gd name="connsiteY3" fmla="*/ 1295697 h 2260613"/>
              <a:gd name="connsiteX4" fmla="*/ 7315984 w 8211184"/>
              <a:gd name="connsiteY4" fmla="*/ 2260613 h 2260613"/>
              <a:gd name="connsiteX5" fmla="*/ 12549 w 8211184"/>
              <a:gd name="connsiteY5" fmla="*/ 2260613 h 2260613"/>
              <a:gd name="connsiteX0" fmla="*/ 12549 w 7372592"/>
              <a:gd name="connsiteY0" fmla="*/ 2260613 h 2273153"/>
              <a:gd name="connsiteX1" fmla="*/ 0 w 7372592"/>
              <a:gd name="connsiteY1" fmla="*/ 76951 h 2273153"/>
              <a:gd name="connsiteX2" fmla="*/ 1487456 w 7372592"/>
              <a:gd name="connsiteY2" fmla="*/ 567554 h 2273153"/>
              <a:gd name="connsiteX3" fmla="*/ 4932506 w 7372592"/>
              <a:gd name="connsiteY3" fmla="*/ 1295697 h 2273153"/>
              <a:gd name="connsiteX4" fmla="*/ 7315984 w 7372592"/>
              <a:gd name="connsiteY4" fmla="*/ 2260613 h 2273153"/>
              <a:gd name="connsiteX5" fmla="*/ 12549 w 7372592"/>
              <a:gd name="connsiteY5" fmla="*/ 2260613 h 2273153"/>
              <a:gd name="connsiteX0" fmla="*/ 12549 w 8860132"/>
              <a:gd name="connsiteY0" fmla="*/ 2260613 h 2509756"/>
              <a:gd name="connsiteX1" fmla="*/ 0 w 8860132"/>
              <a:gd name="connsiteY1" fmla="*/ 76951 h 2509756"/>
              <a:gd name="connsiteX2" fmla="*/ 1487456 w 8860132"/>
              <a:gd name="connsiteY2" fmla="*/ 567554 h 2509756"/>
              <a:gd name="connsiteX3" fmla="*/ 4932506 w 8860132"/>
              <a:gd name="connsiteY3" fmla="*/ 1295697 h 2509756"/>
              <a:gd name="connsiteX4" fmla="*/ 7315984 w 8860132"/>
              <a:gd name="connsiteY4" fmla="*/ 2260613 h 2509756"/>
              <a:gd name="connsiteX5" fmla="*/ 12549 w 8860132"/>
              <a:gd name="connsiteY5" fmla="*/ 2260613 h 2509756"/>
              <a:gd name="connsiteX0" fmla="*/ 12549 w 7586891"/>
              <a:gd name="connsiteY0" fmla="*/ 2257838 h 2343573"/>
              <a:gd name="connsiteX1" fmla="*/ 0 w 7586891"/>
              <a:gd name="connsiteY1" fmla="*/ 74176 h 2343573"/>
              <a:gd name="connsiteX2" fmla="*/ 1487456 w 7586891"/>
              <a:gd name="connsiteY2" fmla="*/ 564779 h 2343573"/>
              <a:gd name="connsiteX3" fmla="*/ 5166074 w 7586891"/>
              <a:gd name="connsiteY3" fmla="*/ 1100407 h 2343573"/>
              <a:gd name="connsiteX4" fmla="*/ 7315984 w 7586891"/>
              <a:gd name="connsiteY4" fmla="*/ 2257838 h 2343573"/>
              <a:gd name="connsiteX5" fmla="*/ 12549 w 7586891"/>
              <a:gd name="connsiteY5" fmla="*/ 2257838 h 2343573"/>
              <a:gd name="connsiteX0" fmla="*/ 12549 w 7607135"/>
              <a:gd name="connsiteY0" fmla="*/ 2257838 h 2343573"/>
              <a:gd name="connsiteX1" fmla="*/ 0 w 7607135"/>
              <a:gd name="connsiteY1" fmla="*/ 74176 h 2343573"/>
              <a:gd name="connsiteX2" fmla="*/ 1487456 w 7607135"/>
              <a:gd name="connsiteY2" fmla="*/ 564779 h 2343573"/>
              <a:gd name="connsiteX3" fmla="*/ 5166074 w 7607135"/>
              <a:gd name="connsiteY3" fmla="*/ 1100407 h 2343573"/>
              <a:gd name="connsiteX4" fmla="*/ 7315984 w 7607135"/>
              <a:gd name="connsiteY4" fmla="*/ 2257838 h 2343573"/>
              <a:gd name="connsiteX5" fmla="*/ 12549 w 7607135"/>
              <a:gd name="connsiteY5" fmla="*/ 2257838 h 2343573"/>
              <a:gd name="connsiteX0" fmla="*/ 12549 w 8176398"/>
              <a:gd name="connsiteY0" fmla="*/ 2257838 h 2521866"/>
              <a:gd name="connsiteX1" fmla="*/ 0 w 8176398"/>
              <a:gd name="connsiteY1" fmla="*/ 74176 h 2521866"/>
              <a:gd name="connsiteX2" fmla="*/ 1487456 w 8176398"/>
              <a:gd name="connsiteY2" fmla="*/ 564779 h 2521866"/>
              <a:gd name="connsiteX3" fmla="*/ 5166074 w 8176398"/>
              <a:gd name="connsiteY3" fmla="*/ 1100407 h 2521866"/>
              <a:gd name="connsiteX4" fmla="*/ 7315984 w 8176398"/>
              <a:gd name="connsiteY4" fmla="*/ 2257838 h 2521866"/>
              <a:gd name="connsiteX5" fmla="*/ 12549 w 8176398"/>
              <a:gd name="connsiteY5" fmla="*/ 2257838 h 2521866"/>
              <a:gd name="connsiteX0" fmla="*/ 12549 w 8176398"/>
              <a:gd name="connsiteY0" fmla="*/ 2183662 h 2447690"/>
              <a:gd name="connsiteX1" fmla="*/ 0 w 8176398"/>
              <a:gd name="connsiteY1" fmla="*/ 0 h 2447690"/>
              <a:gd name="connsiteX2" fmla="*/ 1487456 w 8176398"/>
              <a:gd name="connsiteY2" fmla="*/ 490603 h 2447690"/>
              <a:gd name="connsiteX3" fmla="*/ 5166074 w 8176398"/>
              <a:gd name="connsiteY3" fmla="*/ 1026231 h 2447690"/>
              <a:gd name="connsiteX4" fmla="*/ 7315984 w 8176398"/>
              <a:gd name="connsiteY4" fmla="*/ 2183662 h 2447690"/>
              <a:gd name="connsiteX5" fmla="*/ 12549 w 8176398"/>
              <a:gd name="connsiteY5" fmla="*/ 2183662 h 2447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solidFill>
            <a:schemeClr val="accent1"/>
          </a:solidFill>
          <a:ln w="25400" cap="flat" cmpd="sng" algn="ctr">
            <a:noFill/>
            <a:prstDash val="solid"/>
          </a:ln>
          <a:effectLst/>
        </p:spPr>
        <p:txBody>
          <a:bodyPr lIns="51424" tIns="25717" rIns="51424" bIns="25717" anchor="ctr"/>
          <a:lstStyle/>
          <a:p>
            <a:pPr algn="ctr"/>
            <a:endParaRPr lang="en-US" sz="1000" kern="0">
              <a:solidFill>
                <a:sysClr val="window" lastClr="FFFFFF"/>
              </a:solidFill>
              <a:cs typeface="+mn-ea"/>
              <a:sym typeface="+mn-lt"/>
            </a:endParaRPr>
          </a:p>
        </p:txBody>
      </p:sp>
      <p:sp>
        <p:nvSpPr>
          <p:cNvPr id="35" name="MH_Other_4"/>
          <p:cNvSpPr/>
          <p:nvPr>
            <p:custDataLst>
              <p:tags r:id="rId5"/>
            </p:custDataLst>
          </p:nvPr>
        </p:nvSpPr>
        <p:spPr>
          <a:xfrm>
            <a:off x="1700286" y="1547697"/>
            <a:ext cx="562411" cy="553387"/>
          </a:xfrm>
          <a:prstGeom prst="ellipse">
            <a:avLst/>
          </a:prstGeom>
          <a:solidFill>
            <a:srgbClr val="FFFFFF"/>
          </a:solidFill>
          <a:ln w="50800" cap="flat" cmpd="sng" algn="ctr">
            <a:solidFill>
              <a:srgbClr val="FFFFFF"/>
            </a:solidFill>
            <a:prstDash val="solid"/>
          </a:ln>
          <a:effectLst/>
        </p:spPr>
        <p:txBody>
          <a:bodyPr lIns="0" tIns="0" rIns="0" bIns="0" anchor="ctr"/>
          <a:lstStyle/>
          <a:p>
            <a:pPr algn="ctr">
              <a:defRPr/>
            </a:pPr>
            <a:r>
              <a:rPr lang="en-US" sz="2400" kern="0" dirty="0">
                <a:solidFill>
                  <a:srgbClr val="5C5C5C"/>
                </a:solidFill>
                <a:latin typeface="Impact" panose="020B0806030902050204" pitchFamily="34" charset="0"/>
                <a:cs typeface="+mn-ea"/>
                <a:sym typeface="+mn-lt"/>
              </a:rPr>
              <a:t>01</a:t>
            </a:r>
          </a:p>
        </p:txBody>
      </p:sp>
      <p:sp>
        <p:nvSpPr>
          <p:cNvPr id="36" name="MH_Other_5"/>
          <p:cNvSpPr/>
          <p:nvPr>
            <p:custDataLst>
              <p:tags r:id="rId6"/>
            </p:custDataLst>
          </p:nvPr>
        </p:nvSpPr>
        <p:spPr>
          <a:xfrm>
            <a:off x="1570062" y="2531385"/>
            <a:ext cx="516192" cy="507910"/>
          </a:xfrm>
          <a:prstGeom prst="ellipse">
            <a:avLst/>
          </a:prstGeom>
          <a:solidFill>
            <a:srgbClr val="FFFFFF"/>
          </a:solidFill>
          <a:ln w="50800" cap="flat" cmpd="sng" algn="ctr">
            <a:solidFill>
              <a:srgbClr val="FFFFFF"/>
            </a:solidFill>
            <a:prstDash val="solid"/>
          </a:ln>
          <a:effectLst/>
        </p:spPr>
        <p:txBody>
          <a:bodyPr lIns="0" tIns="0" rIns="0" bIns="0" anchor="ctr"/>
          <a:lstStyle/>
          <a:p>
            <a:pPr algn="ctr">
              <a:defRPr/>
            </a:pPr>
            <a:r>
              <a:rPr lang="en-US" sz="2000" kern="0" dirty="0">
                <a:solidFill>
                  <a:srgbClr val="5C5C5C"/>
                </a:solidFill>
                <a:latin typeface="Impact" panose="020B0806030902050204" pitchFamily="34" charset="0"/>
                <a:cs typeface="+mn-ea"/>
                <a:sym typeface="+mn-lt"/>
              </a:rPr>
              <a:t>02</a:t>
            </a:r>
          </a:p>
        </p:txBody>
      </p:sp>
      <p:sp>
        <p:nvSpPr>
          <p:cNvPr id="37" name="MH_Other_6"/>
          <p:cNvSpPr/>
          <p:nvPr>
            <p:custDataLst>
              <p:tags r:id="rId7"/>
            </p:custDataLst>
          </p:nvPr>
        </p:nvSpPr>
        <p:spPr>
          <a:xfrm>
            <a:off x="1678499" y="3438061"/>
            <a:ext cx="387387" cy="381172"/>
          </a:xfrm>
          <a:prstGeom prst="ellipse">
            <a:avLst/>
          </a:prstGeom>
          <a:solidFill>
            <a:srgbClr val="FFFFFF"/>
          </a:solidFill>
          <a:ln w="50800" cap="flat" cmpd="sng" algn="ctr">
            <a:solidFill>
              <a:srgbClr val="FFFFFF"/>
            </a:solidFill>
            <a:prstDash val="solid"/>
          </a:ln>
          <a:effectLst/>
        </p:spPr>
        <p:txBody>
          <a:bodyPr lIns="0" tIns="0" rIns="0" bIns="0" anchor="ctr"/>
          <a:lstStyle/>
          <a:p>
            <a:pPr algn="ctr">
              <a:defRPr/>
            </a:pPr>
            <a:r>
              <a:rPr lang="en-US" sz="1600" kern="0" dirty="0">
                <a:solidFill>
                  <a:srgbClr val="5C5C5C"/>
                </a:solidFill>
                <a:latin typeface="Impact" panose="020B0806030902050204" pitchFamily="34" charset="0"/>
                <a:cs typeface="+mn-ea"/>
                <a:sym typeface="+mn-lt"/>
              </a:rPr>
              <a:t>03</a:t>
            </a:r>
          </a:p>
        </p:txBody>
      </p:sp>
      <p:sp>
        <p:nvSpPr>
          <p:cNvPr id="38" name="MH_Other_7"/>
          <p:cNvSpPr/>
          <p:nvPr>
            <p:custDataLst>
              <p:tags r:id="rId8"/>
            </p:custDataLst>
          </p:nvPr>
        </p:nvSpPr>
        <p:spPr>
          <a:xfrm rot="19002814">
            <a:off x="1580155" y="3271559"/>
            <a:ext cx="2470761" cy="877443"/>
          </a:xfrm>
          <a:custGeom>
            <a:avLst/>
            <a:gdLst>
              <a:gd name="connsiteX0" fmla="*/ 0 w 7303435"/>
              <a:gd name="connsiteY0" fmla="*/ 2088232 h 2088232"/>
              <a:gd name="connsiteX1" fmla="*/ 0 w 7303435"/>
              <a:gd name="connsiteY1" fmla="*/ 0 h 2088232"/>
              <a:gd name="connsiteX2" fmla="*/ 7303435 w 7303435"/>
              <a:gd name="connsiteY2" fmla="*/ 2088232 h 2088232"/>
              <a:gd name="connsiteX3" fmla="*/ 0 w 7303435"/>
              <a:gd name="connsiteY3" fmla="*/ 2088232 h 2088232"/>
              <a:gd name="connsiteX0" fmla="*/ 0 w 7303435"/>
              <a:gd name="connsiteY0" fmla="*/ 2088232 h 2088232"/>
              <a:gd name="connsiteX1" fmla="*/ 0 w 7303435"/>
              <a:gd name="connsiteY1" fmla="*/ 0 h 2088232"/>
              <a:gd name="connsiteX2" fmla="*/ 1474907 w 7303435"/>
              <a:gd name="connsiteY2" fmla="*/ 395173 h 2088232"/>
              <a:gd name="connsiteX3" fmla="*/ 7303435 w 7303435"/>
              <a:gd name="connsiteY3" fmla="*/ 2088232 h 2088232"/>
              <a:gd name="connsiteX4" fmla="*/ 0 w 7303435"/>
              <a:gd name="connsiteY4" fmla="*/ 2088232 h 208823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534947"/>
              <a:gd name="connsiteY0" fmla="*/ 2183662 h 2183662"/>
              <a:gd name="connsiteX1" fmla="*/ 0 w 7534947"/>
              <a:gd name="connsiteY1" fmla="*/ 0 h 2183662"/>
              <a:gd name="connsiteX2" fmla="*/ 1487456 w 7534947"/>
              <a:gd name="connsiteY2" fmla="*/ 490603 h 2183662"/>
              <a:gd name="connsiteX3" fmla="*/ 5257711 w 7534947"/>
              <a:gd name="connsiteY3" fmla="*/ 1353965 h 2183662"/>
              <a:gd name="connsiteX4" fmla="*/ 7315984 w 7534947"/>
              <a:gd name="connsiteY4" fmla="*/ 2183662 h 2183662"/>
              <a:gd name="connsiteX5" fmla="*/ 12549 w 7534947"/>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262674 h 2262674"/>
              <a:gd name="connsiteX1" fmla="*/ 0 w 7315984"/>
              <a:gd name="connsiteY1" fmla="*/ 79012 h 2262674"/>
              <a:gd name="connsiteX2" fmla="*/ 1487456 w 7315984"/>
              <a:gd name="connsiteY2" fmla="*/ 569615 h 2262674"/>
              <a:gd name="connsiteX3" fmla="*/ 5257711 w 7315984"/>
              <a:gd name="connsiteY3" fmla="*/ 1432977 h 2262674"/>
              <a:gd name="connsiteX4" fmla="*/ 7315984 w 7315984"/>
              <a:gd name="connsiteY4" fmla="*/ 2262674 h 2262674"/>
              <a:gd name="connsiteX5" fmla="*/ 12549 w 7315984"/>
              <a:gd name="connsiteY5" fmla="*/ 2262674 h 2262674"/>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60613 h 2260613"/>
              <a:gd name="connsiteX1" fmla="*/ 0 w 7315984"/>
              <a:gd name="connsiteY1" fmla="*/ 76951 h 2260613"/>
              <a:gd name="connsiteX2" fmla="*/ 1487456 w 7315984"/>
              <a:gd name="connsiteY2" fmla="*/ 567554 h 2260613"/>
              <a:gd name="connsiteX3" fmla="*/ 4932506 w 7315984"/>
              <a:gd name="connsiteY3" fmla="*/ 1295697 h 2260613"/>
              <a:gd name="connsiteX4" fmla="*/ 7315984 w 7315984"/>
              <a:gd name="connsiteY4" fmla="*/ 2260613 h 2260613"/>
              <a:gd name="connsiteX5" fmla="*/ 12549 w 7315984"/>
              <a:gd name="connsiteY5" fmla="*/ 2260613 h 2260613"/>
              <a:gd name="connsiteX0" fmla="*/ 12549 w 8211184"/>
              <a:gd name="connsiteY0" fmla="*/ 2260613 h 2260613"/>
              <a:gd name="connsiteX1" fmla="*/ 0 w 8211184"/>
              <a:gd name="connsiteY1" fmla="*/ 76951 h 2260613"/>
              <a:gd name="connsiteX2" fmla="*/ 1487456 w 8211184"/>
              <a:gd name="connsiteY2" fmla="*/ 567554 h 2260613"/>
              <a:gd name="connsiteX3" fmla="*/ 4932506 w 8211184"/>
              <a:gd name="connsiteY3" fmla="*/ 1295697 h 2260613"/>
              <a:gd name="connsiteX4" fmla="*/ 7315984 w 8211184"/>
              <a:gd name="connsiteY4" fmla="*/ 2260613 h 2260613"/>
              <a:gd name="connsiteX5" fmla="*/ 12549 w 8211184"/>
              <a:gd name="connsiteY5" fmla="*/ 2260613 h 2260613"/>
              <a:gd name="connsiteX0" fmla="*/ 12549 w 7372592"/>
              <a:gd name="connsiteY0" fmla="*/ 2260613 h 2273153"/>
              <a:gd name="connsiteX1" fmla="*/ 0 w 7372592"/>
              <a:gd name="connsiteY1" fmla="*/ 76951 h 2273153"/>
              <a:gd name="connsiteX2" fmla="*/ 1487456 w 7372592"/>
              <a:gd name="connsiteY2" fmla="*/ 567554 h 2273153"/>
              <a:gd name="connsiteX3" fmla="*/ 4932506 w 7372592"/>
              <a:gd name="connsiteY3" fmla="*/ 1295697 h 2273153"/>
              <a:gd name="connsiteX4" fmla="*/ 7315984 w 7372592"/>
              <a:gd name="connsiteY4" fmla="*/ 2260613 h 2273153"/>
              <a:gd name="connsiteX5" fmla="*/ 12549 w 7372592"/>
              <a:gd name="connsiteY5" fmla="*/ 2260613 h 2273153"/>
              <a:gd name="connsiteX0" fmla="*/ 12549 w 8860132"/>
              <a:gd name="connsiteY0" fmla="*/ 2260613 h 2509756"/>
              <a:gd name="connsiteX1" fmla="*/ 0 w 8860132"/>
              <a:gd name="connsiteY1" fmla="*/ 76951 h 2509756"/>
              <a:gd name="connsiteX2" fmla="*/ 1487456 w 8860132"/>
              <a:gd name="connsiteY2" fmla="*/ 567554 h 2509756"/>
              <a:gd name="connsiteX3" fmla="*/ 4932506 w 8860132"/>
              <a:gd name="connsiteY3" fmla="*/ 1295697 h 2509756"/>
              <a:gd name="connsiteX4" fmla="*/ 7315984 w 8860132"/>
              <a:gd name="connsiteY4" fmla="*/ 2260613 h 2509756"/>
              <a:gd name="connsiteX5" fmla="*/ 12549 w 8860132"/>
              <a:gd name="connsiteY5" fmla="*/ 2260613 h 2509756"/>
              <a:gd name="connsiteX0" fmla="*/ 12549 w 7586891"/>
              <a:gd name="connsiteY0" fmla="*/ 2257838 h 2343573"/>
              <a:gd name="connsiteX1" fmla="*/ 0 w 7586891"/>
              <a:gd name="connsiteY1" fmla="*/ 74176 h 2343573"/>
              <a:gd name="connsiteX2" fmla="*/ 1487456 w 7586891"/>
              <a:gd name="connsiteY2" fmla="*/ 564779 h 2343573"/>
              <a:gd name="connsiteX3" fmla="*/ 5166074 w 7586891"/>
              <a:gd name="connsiteY3" fmla="*/ 1100407 h 2343573"/>
              <a:gd name="connsiteX4" fmla="*/ 7315984 w 7586891"/>
              <a:gd name="connsiteY4" fmla="*/ 2257838 h 2343573"/>
              <a:gd name="connsiteX5" fmla="*/ 12549 w 7586891"/>
              <a:gd name="connsiteY5" fmla="*/ 2257838 h 2343573"/>
              <a:gd name="connsiteX0" fmla="*/ 12549 w 7607135"/>
              <a:gd name="connsiteY0" fmla="*/ 2257838 h 2343573"/>
              <a:gd name="connsiteX1" fmla="*/ 0 w 7607135"/>
              <a:gd name="connsiteY1" fmla="*/ 74176 h 2343573"/>
              <a:gd name="connsiteX2" fmla="*/ 1487456 w 7607135"/>
              <a:gd name="connsiteY2" fmla="*/ 564779 h 2343573"/>
              <a:gd name="connsiteX3" fmla="*/ 5166074 w 7607135"/>
              <a:gd name="connsiteY3" fmla="*/ 1100407 h 2343573"/>
              <a:gd name="connsiteX4" fmla="*/ 7315984 w 7607135"/>
              <a:gd name="connsiteY4" fmla="*/ 2257838 h 2343573"/>
              <a:gd name="connsiteX5" fmla="*/ 12549 w 7607135"/>
              <a:gd name="connsiteY5" fmla="*/ 2257838 h 2343573"/>
              <a:gd name="connsiteX0" fmla="*/ 12549 w 8176398"/>
              <a:gd name="connsiteY0" fmla="*/ 2257838 h 2521866"/>
              <a:gd name="connsiteX1" fmla="*/ 0 w 8176398"/>
              <a:gd name="connsiteY1" fmla="*/ 74176 h 2521866"/>
              <a:gd name="connsiteX2" fmla="*/ 1487456 w 8176398"/>
              <a:gd name="connsiteY2" fmla="*/ 564779 h 2521866"/>
              <a:gd name="connsiteX3" fmla="*/ 5166074 w 8176398"/>
              <a:gd name="connsiteY3" fmla="*/ 1100407 h 2521866"/>
              <a:gd name="connsiteX4" fmla="*/ 7315984 w 8176398"/>
              <a:gd name="connsiteY4" fmla="*/ 2257838 h 2521866"/>
              <a:gd name="connsiteX5" fmla="*/ 12549 w 8176398"/>
              <a:gd name="connsiteY5" fmla="*/ 2257838 h 2521866"/>
              <a:gd name="connsiteX0" fmla="*/ 12549 w 8176398"/>
              <a:gd name="connsiteY0" fmla="*/ 2183662 h 2447690"/>
              <a:gd name="connsiteX1" fmla="*/ 0 w 8176398"/>
              <a:gd name="connsiteY1" fmla="*/ 0 h 2447690"/>
              <a:gd name="connsiteX2" fmla="*/ 1487456 w 8176398"/>
              <a:gd name="connsiteY2" fmla="*/ 490603 h 2447690"/>
              <a:gd name="connsiteX3" fmla="*/ 5166074 w 8176398"/>
              <a:gd name="connsiteY3" fmla="*/ 1026231 h 2447690"/>
              <a:gd name="connsiteX4" fmla="*/ 7315984 w 8176398"/>
              <a:gd name="connsiteY4" fmla="*/ 2183662 h 2447690"/>
              <a:gd name="connsiteX5" fmla="*/ 12549 w 8176398"/>
              <a:gd name="connsiteY5" fmla="*/ 2183662 h 2447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solidFill>
            <a:schemeClr val="accent2"/>
          </a:solidFill>
          <a:ln w="25400" cap="flat" cmpd="sng" algn="ctr">
            <a:noFill/>
            <a:prstDash val="solid"/>
          </a:ln>
          <a:effectLst/>
        </p:spPr>
        <p:txBody>
          <a:bodyPr lIns="51424" tIns="25717" rIns="51424" bIns="25717" anchor="ctr"/>
          <a:lstStyle/>
          <a:p>
            <a:pPr algn="ctr"/>
            <a:endParaRPr lang="en-US" sz="1000" kern="0">
              <a:solidFill>
                <a:sysClr val="window" lastClr="FFFFFF"/>
              </a:solidFill>
              <a:cs typeface="+mn-ea"/>
              <a:sym typeface="+mn-lt"/>
            </a:endParaRPr>
          </a:p>
        </p:txBody>
      </p:sp>
      <p:sp>
        <p:nvSpPr>
          <p:cNvPr id="39" name="MH_Other_8"/>
          <p:cNvSpPr/>
          <p:nvPr>
            <p:custDataLst>
              <p:tags r:id="rId9"/>
            </p:custDataLst>
          </p:nvPr>
        </p:nvSpPr>
        <p:spPr>
          <a:xfrm rot="20540294">
            <a:off x="1968871" y="4181016"/>
            <a:ext cx="360580" cy="354793"/>
          </a:xfrm>
          <a:prstGeom prst="ellipse">
            <a:avLst/>
          </a:prstGeom>
          <a:solidFill>
            <a:srgbClr val="FFFFFF"/>
          </a:solidFill>
          <a:ln w="50800" cap="flat" cmpd="sng" algn="ctr">
            <a:solidFill>
              <a:srgbClr val="FFFFFF"/>
            </a:solidFill>
            <a:prstDash val="solid"/>
          </a:ln>
          <a:effectLst/>
        </p:spPr>
        <p:txBody>
          <a:bodyPr lIns="0" tIns="0" rIns="0" bIns="0" anchor="ctr"/>
          <a:lstStyle/>
          <a:p>
            <a:pPr algn="ctr">
              <a:defRPr/>
            </a:pPr>
            <a:r>
              <a:rPr lang="en-US" sz="1600" kern="0" dirty="0">
                <a:solidFill>
                  <a:srgbClr val="5C5C5C"/>
                </a:solidFill>
                <a:latin typeface="Impact" panose="020B0806030902050204" pitchFamily="34" charset="0"/>
                <a:cs typeface="+mn-ea"/>
                <a:sym typeface="+mn-lt"/>
              </a:rPr>
              <a:t>04</a:t>
            </a:r>
          </a:p>
        </p:txBody>
      </p:sp>
      <p:cxnSp>
        <p:nvCxnSpPr>
          <p:cNvPr id="40" name="MH_Other_9"/>
          <p:cNvCxnSpPr/>
          <p:nvPr>
            <p:custDataLst>
              <p:tags r:id="rId10"/>
            </p:custDataLst>
          </p:nvPr>
        </p:nvCxnSpPr>
        <p:spPr>
          <a:xfrm>
            <a:off x="5323916" y="1368142"/>
            <a:ext cx="2254175"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MH_Other_10"/>
          <p:cNvCxnSpPr/>
          <p:nvPr>
            <p:custDataLst>
              <p:tags r:id="rId11"/>
            </p:custDataLst>
          </p:nvPr>
        </p:nvCxnSpPr>
        <p:spPr>
          <a:xfrm>
            <a:off x="7688193" y="1368142"/>
            <a:ext cx="340001" cy="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2" name="MH_Other_11"/>
          <p:cNvCxnSpPr/>
          <p:nvPr>
            <p:custDataLst>
              <p:tags r:id="rId12"/>
            </p:custDataLst>
          </p:nvPr>
        </p:nvCxnSpPr>
        <p:spPr>
          <a:xfrm>
            <a:off x="8028193" y="1368144"/>
            <a:ext cx="0" cy="1114364"/>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3" name="MH_Other_12"/>
          <p:cNvCxnSpPr/>
          <p:nvPr>
            <p:custDataLst>
              <p:tags r:id="rId13"/>
            </p:custDataLst>
          </p:nvPr>
        </p:nvCxnSpPr>
        <p:spPr>
          <a:xfrm>
            <a:off x="5323916" y="4352924"/>
            <a:ext cx="2254175"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MH_Other_13"/>
          <p:cNvCxnSpPr/>
          <p:nvPr>
            <p:custDataLst>
              <p:tags r:id="rId14"/>
            </p:custDataLst>
          </p:nvPr>
        </p:nvCxnSpPr>
        <p:spPr>
          <a:xfrm>
            <a:off x="7688193" y="4352924"/>
            <a:ext cx="340001" cy="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5" name="MH_Other_14"/>
          <p:cNvCxnSpPr/>
          <p:nvPr>
            <p:custDataLst>
              <p:tags r:id="rId15"/>
            </p:custDataLst>
          </p:nvPr>
        </p:nvCxnSpPr>
        <p:spPr>
          <a:xfrm>
            <a:off x="8028193" y="3237456"/>
            <a:ext cx="0" cy="1115554"/>
          </a:xfrm>
          <a:prstGeom prst="line">
            <a:avLst/>
          </a:prstGeom>
          <a:ln>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MH_SubTitle_1"/>
          <p:cNvSpPr txBox="1"/>
          <p:nvPr>
            <p:custDataLst>
              <p:tags r:id="rId16"/>
            </p:custDataLst>
          </p:nvPr>
        </p:nvSpPr>
        <p:spPr>
          <a:xfrm rot="562956">
            <a:off x="2372689" y="1772728"/>
            <a:ext cx="1687910" cy="454794"/>
          </a:xfrm>
          <a:prstGeom prst="rect">
            <a:avLst/>
          </a:prstGeom>
          <a:noFill/>
        </p:spPr>
        <p:txBody>
          <a:bodyPr lIns="0" tIns="0" rIns="0" bIns="0" anchor="ctr">
            <a:normAutofit/>
          </a:bodyPr>
          <a:lstStyle/>
          <a:p>
            <a:pPr algn="just">
              <a:lnSpc>
                <a:spcPct val="110000"/>
              </a:lnSpc>
              <a:defRPr/>
            </a:pPr>
            <a:r>
              <a:rPr lang="zh-CN" altLang="en-US" sz="1600" b="1" kern="0" dirty="0">
                <a:solidFill>
                  <a:srgbClr val="FFFFFF"/>
                </a:solidFill>
                <a:cs typeface="+mn-ea"/>
                <a:sym typeface="+mn-lt"/>
              </a:rPr>
              <a:t>标题文字</a:t>
            </a:r>
          </a:p>
        </p:txBody>
      </p:sp>
      <p:sp>
        <p:nvSpPr>
          <p:cNvPr id="59" name="MH_SubTitle_2"/>
          <p:cNvSpPr txBox="1"/>
          <p:nvPr>
            <p:custDataLst>
              <p:tags r:id="rId17"/>
            </p:custDataLst>
          </p:nvPr>
        </p:nvSpPr>
        <p:spPr>
          <a:xfrm rot="21109827">
            <a:off x="2162164" y="2410827"/>
            <a:ext cx="1387837" cy="480986"/>
          </a:xfrm>
          <a:prstGeom prst="rect">
            <a:avLst/>
          </a:prstGeom>
          <a:noFill/>
        </p:spPr>
        <p:txBody>
          <a:bodyPr lIns="0" tIns="0" rIns="0" bIns="0" anchor="ctr">
            <a:normAutofit/>
          </a:bodyPr>
          <a:lstStyle/>
          <a:p>
            <a:pPr algn="just">
              <a:lnSpc>
                <a:spcPct val="110000"/>
              </a:lnSpc>
              <a:defRPr/>
            </a:pPr>
            <a:r>
              <a:rPr lang="zh-CN" altLang="en-US" sz="1600" b="1" kern="0" dirty="0">
                <a:solidFill>
                  <a:srgbClr val="FFFFFF"/>
                </a:solidFill>
                <a:cs typeface="+mn-ea"/>
                <a:sym typeface="+mn-lt"/>
              </a:rPr>
              <a:t>标题文字</a:t>
            </a:r>
          </a:p>
        </p:txBody>
      </p:sp>
      <p:sp>
        <p:nvSpPr>
          <p:cNvPr id="60" name="MH_SubTitle_3"/>
          <p:cNvSpPr txBox="1"/>
          <p:nvPr>
            <p:custDataLst>
              <p:tags r:id="rId18"/>
            </p:custDataLst>
          </p:nvPr>
        </p:nvSpPr>
        <p:spPr>
          <a:xfrm rot="20400000">
            <a:off x="2085924" y="2996541"/>
            <a:ext cx="1415666" cy="477414"/>
          </a:xfrm>
          <a:prstGeom prst="rect">
            <a:avLst/>
          </a:prstGeom>
          <a:noFill/>
        </p:spPr>
        <p:txBody>
          <a:bodyPr lIns="0" tIns="0" rIns="0" bIns="0" anchor="ctr">
            <a:normAutofit/>
          </a:bodyPr>
          <a:lstStyle/>
          <a:p>
            <a:pPr algn="just">
              <a:lnSpc>
                <a:spcPct val="110000"/>
              </a:lnSpc>
              <a:defRPr/>
            </a:pPr>
            <a:r>
              <a:rPr lang="zh-CN" altLang="en-US" sz="1600" b="1" kern="0" dirty="0">
                <a:solidFill>
                  <a:srgbClr val="FFFFFF"/>
                </a:solidFill>
                <a:cs typeface="+mn-ea"/>
                <a:sym typeface="+mn-lt"/>
              </a:rPr>
              <a:t>标题文字</a:t>
            </a:r>
          </a:p>
        </p:txBody>
      </p:sp>
      <p:sp>
        <p:nvSpPr>
          <p:cNvPr id="61" name="MH_SubTitle_4"/>
          <p:cNvSpPr txBox="1"/>
          <p:nvPr>
            <p:custDataLst>
              <p:tags r:id="rId19"/>
            </p:custDataLst>
          </p:nvPr>
        </p:nvSpPr>
        <p:spPr>
          <a:xfrm rot="19109607">
            <a:off x="2209349" y="3619201"/>
            <a:ext cx="1166413" cy="400028"/>
          </a:xfrm>
          <a:prstGeom prst="rect">
            <a:avLst/>
          </a:prstGeom>
          <a:noFill/>
        </p:spPr>
        <p:txBody>
          <a:bodyPr lIns="0" tIns="0" rIns="0" bIns="0" anchor="ctr">
            <a:normAutofit/>
          </a:bodyPr>
          <a:lstStyle/>
          <a:p>
            <a:pPr algn="just">
              <a:lnSpc>
                <a:spcPct val="110000"/>
              </a:lnSpc>
              <a:defRPr/>
            </a:pPr>
            <a:r>
              <a:rPr lang="zh-CN" altLang="en-US" sz="1400" b="1" kern="0" dirty="0">
                <a:solidFill>
                  <a:srgbClr val="FFFFFF"/>
                </a:solidFill>
                <a:cs typeface="+mn-ea"/>
                <a:sym typeface="+mn-lt"/>
              </a:rPr>
              <a:t>标题文字</a:t>
            </a:r>
          </a:p>
        </p:txBody>
      </p:sp>
      <p:sp>
        <p:nvSpPr>
          <p:cNvPr id="62" name="MH_Desc_1"/>
          <p:cNvSpPr txBox="1">
            <a:spLocks noChangeArrowheads="1"/>
          </p:cNvSpPr>
          <p:nvPr>
            <p:custDataLst>
              <p:tags r:id="rId20"/>
            </p:custDataLst>
          </p:nvPr>
        </p:nvSpPr>
        <p:spPr bwMode="auto">
          <a:xfrm>
            <a:off x="5490079" y="1612377"/>
            <a:ext cx="2368141" cy="124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80" tIns="34287" rIns="80980" bIns="34287" anchor="t">
            <a:noAutofit/>
          </a:bodyPr>
          <a:lstStyle>
            <a:lvl1pPr indent="358775">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indent="0">
              <a:lnSpc>
                <a:spcPct val="150000"/>
              </a:lnSpc>
              <a:defRPr/>
            </a:pPr>
            <a:r>
              <a:rPr lang="zh-CN" altLang="en-US" sz="1000" dirty="0">
                <a:solidFill>
                  <a:schemeClr val="tx1">
                    <a:lumMod val="50000"/>
                    <a:lumOff val="50000"/>
                  </a:schemeClr>
                </a:solidFill>
                <a:latin typeface="Arial"/>
                <a:ea typeface="微软雅黑"/>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chemeClr val="tx1">
                  <a:lumMod val="50000"/>
                  <a:lumOff val="50000"/>
                </a:schemeClr>
              </a:solidFill>
              <a:latin typeface="Verdana"/>
              <a:ea typeface="微软雅黑"/>
            </a:endParaRPr>
          </a:p>
        </p:txBody>
      </p:sp>
      <p:sp>
        <p:nvSpPr>
          <p:cNvPr id="77" name="MH_Desc_1"/>
          <p:cNvSpPr txBox="1">
            <a:spLocks noChangeArrowheads="1"/>
          </p:cNvSpPr>
          <p:nvPr>
            <p:custDataLst>
              <p:tags r:id="rId21"/>
            </p:custDataLst>
          </p:nvPr>
        </p:nvSpPr>
        <p:spPr bwMode="auto">
          <a:xfrm>
            <a:off x="5490079" y="2908450"/>
            <a:ext cx="2368141" cy="124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80" tIns="34287" rIns="80980" bIns="34287" anchor="t">
            <a:noAutofit/>
          </a:bodyPr>
          <a:lstStyle>
            <a:lvl1pPr indent="358775">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indent="0">
              <a:lnSpc>
                <a:spcPct val="150000"/>
              </a:lnSpc>
              <a:defRPr/>
            </a:pPr>
            <a:r>
              <a:rPr lang="zh-CN" altLang="en-US" sz="1000" dirty="0">
                <a:solidFill>
                  <a:schemeClr val="tx1">
                    <a:lumMod val="50000"/>
                    <a:lumOff val="50000"/>
                  </a:schemeClr>
                </a:solidFill>
                <a:latin typeface="Arial"/>
                <a:ea typeface="微软雅黑"/>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chemeClr val="tx1">
                  <a:lumMod val="50000"/>
                  <a:lumOff val="50000"/>
                </a:schemeClr>
              </a:solidFill>
              <a:latin typeface="Verdana"/>
              <a:ea typeface="微软雅黑"/>
            </a:endParaRPr>
          </a:p>
        </p:txBody>
      </p:sp>
    </p:spTree>
    <p:custDataLst>
      <p:tags r:id="rId1"/>
    </p:custDataLst>
    <p:extLst>
      <p:ext uri="{BB962C8B-B14F-4D97-AF65-F5344CB8AC3E}">
        <p14:creationId xmlns:p14="http://schemas.microsoft.com/office/powerpoint/2010/main" val="2931008141"/>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right)">
                                      <p:cBhvr>
                                        <p:cTn id="7" dur="500"/>
                                        <p:tgtEl>
                                          <p:spTgt spid="3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right)">
                                      <p:cBhvr>
                                        <p:cTn id="10" dur="500"/>
                                        <p:tgtEl>
                                          <p:spTgt spid="34"/>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right)">
                                      <p:cBhvr>
                                        <p:cTn id="13" dur="500"/>
                                        <p:tgtEl>
                                          <p:spTgt spid="33"/>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right)">
                                      <p:cBhvr>
                                        <p:cTn id="16" dur="500"/>
                                        <p:tgtEl>
                                          <p:spTgt spid="32"/>
                                        </p:tgtEl>
                                      </p:cBhvr>
                                    </p:animEffect>
                                  </p:childTnLst>
                                </p:cTn>
                              </p:par>
                            </p:childTnLst>
                          </p:cTn>
                        </p:par>
                        <p:par>
                          <p:cTn id="17" fill="hold">
                            <p:stCondLst>
                              <p:cond delay="500"/>
                            </p:stCondLst>
                            <p:childTnLst>
                              <p:par>
                                <p:cTn id="18" presetID="47" presetClass="entr" presetSubtype="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anim calcmode="lin" valueType="num">
                                      <p:cBhvr>
                                        <p:cTn id="21" dur="500" fill="hold"/>
                                        <p:tgtEl>
                                          <p:spTgt spid="35"/>
                                        </p:tgtEl>
                                        <p:attrNameLst>
                                          <p:attrName>ppt_x</p:attrName>
                                        </p:attrNameLst>
                                      </p:cBhvr>
                                      <p:tavLst>
                                        <p:tav tm="0">
                                          <p:val>
                                            <p:strVal val="#ppt_x"/>
                                          </p:val>
                                        </p:tav>
                                        <p:tav tm="100000">
                                          <p:val>
                                            <p:strVal val="#ppt_x"/>
                                          </p:val>
                                        </p:tav>
                                      </p:tavLst>
                                    </p:anim>
                                    <p:anim calcmode="lin" valueType="num">
                                      <p:cBhvr>
                                        <p:cTn id="22" dur="500" fill="hold"/>
                                        <p:tgtEl>
                                          <p:spTgt spid="35"/>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anim calcmode="lin" valueType="num">
                                      <p:cBhvr>
                                        <p:cTn id="26" dur="500" fill="hold"/>
                                        <p:tgtEl>
                                          <p:spTgt spid="46"/>
                                        </p:tgtEl>
                                        <p:attrNameLst>
                                          <p:attrName>ppt_x</p:attrName>
                                        </p:attrNameLst>
                                      </p:cBhvr>
                                      <p:tavLst>
                                        <p:tav tm="0">
                                          <p:val>
                                            <p:strVal val="#ppt_x"/>
                                          </p:val>
                                        </p:tav>
                                        <p:tav tm="100000">
                                          <p:val>
                                            <p:strVal val="#ppt_x"/>
                                          </p:val>
                                        </p:tav>
                                      </p:tavLst>
                                    </p:anim>
                                    <p:anim calcmode="lin" valueType="num">
                                      <p:cBhvr>
                                        <p:cTn id="27" dur="500" fill="hold"/>
                                        <p:tgtEl>
                                          <p:spTgt spid="46"/>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7"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anim calcmode="lin" valueType="num">
                                      <p:cBhvr>
                                        <p:cTn id="32" dur="500" fill="hold"/>
                                        <p:tgtEl>
                                          <p:spTgt spid="36"/>
                                        </p:tgtEl>
                                        <p:attrNameLst>
                                          <p:attrName>ppt_x</p:attrName>
                                        </p:attrNameLst>
                                      </p:cBhvr>
                                      <p:tavLst>
                                        <p:tav tm="0">
                                          <p:val>
                                            <p:strVal val="#ppt_x"/>
                                          </p:val>
                                        </p:tav>
                                        <p:tav tm="100000">
                                          <p:val>
                                            <p:strVal val="#ppt_x"/>
                                          </p:val>
                                        </p:tav>
                                      </p:tavLst>
                                    </p:anim>
                                    <p:anim calcmode="lin" valueType="num">
                                      <p:cBhvr>
                                        <p:cTn id="33" dur="500" fill="hold"/>
                                        <p:tgtEl>
                                          <p:spTgt spid="36"/>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500"/>
                                        <p:tgtEl>
                                          <p:spTgt spid="59"/>
                                        </p:tgtEl>
                                      </p:cBhvr>
                                    </p:animEffect>
                                    <p:anim calcmode="lin" valueType="num">
                                      <p:cBhvr>
                                        <p:cTn id="37" dur="500" fill="hold"/>
                                        <p:tgtEl>
                                          <p:spTgt spid="59"/>
                                        </p:tgtEl>
                                        <p:attrNameLst>
                                          <p:attrName>ppt_x</p:attrName>
                                        </p:attrNameLst>
                                      </p:cBhvr>
                                      <p:tavLst>
                                        <p:tav tm="0">
                                          <p:val>
                                            <p:strVal val="#ppt_x"/>
                                          </p:val>
                                        </p:tav>
                                        <p:tav tm="100000">
                                          <p:val>
                                            <p:strVal val="#ppt_x"/>
                                          </p:val>
                                        </p:tav>
                                      </p:tavLst>
                                    </p:anim>
                                    <p:anim calcmode="lin" valueType="num">
                                      <p:cBhvr>
                                        <p:cTn id="38" dur="500" fill="hold"/>
                                        <p:tgtEl>
                                          <p:spTgt spid="59"/>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47" presetClass="entr" presetSubtype="0"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anim calcmode="lin" valueType="num">
                                      <p:cBhvr>
                                        <p:cTn id="43" dur="500" fill="hold"/>
                                        <p:tgtEl>
                                          <p:spTgt spid="37"/>
                                        </p:tgtEl>
                                        <p:attrNameLst>
                                          <p:attrName>ppt_x</p:attrName>
                                        </p:attrNameLst>
                                      </p:cBhvr>
                                      <p:tavLst>
                                        <p:tav tm="0">
                                          <p:val>
                                            <p:strVal val="#ppt_x"/>
                                          </p:val>
                                        </p:tav>
                                        <p:tav tm="100000">
                                          <p:val>
                                            <p:strVal val="#ppt_x"/>
                                          </p:val>
                                        </p:tav>
                                      </p:tavLst>
                                    </p:anim>
                                    <p:anim calcmode="lin" valueType="num">
                                      <p:cBhvr>
                                        <p:cTn id="44" dur="500" fill="hold"/>
                                        <p:tgtEl>
                                          <p:spTgt spid="37"/>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anim calcmode="lin" valueType="num">
                                      <p:cBhvr>
                                        <p:cTn id="48" dur="500" fill="hold"/>
                                        <p:tgtEl>
                                          <p:spTgt spid="60"/>
                                        </p:tgtEl>
                                        <p:attrNameLst>
                                          <p:attrName>ppt_x</p:attrName>
                                        </p:attrNameLst>
                                      </p:cBhvr>
                                      <p:tavLst>
                                        <p:tav tm="0">
                                          <p:val>
                                            <p:strVal val="#ppt_x"/>
                                          </p:val>
                                        </p:tav>
                                        <p:tav tm="100000">
                                          <p:val>
                                            <p:strVal val="#ppt_x"/>
                                          </p:val>
                                        </p:tav>
                                      </p:tavLst>
                                    </p:anim>
                                    <p:anim calcmode="lin" valueType="num">
                                      <p:cBhvr>
                                        <p:cTn id="49" dur="500" fill="hold"/>
                                        <p:tgtEl>
                                          <p:spTgt spid="60"/>
                                        </p:tgtEl>
                                        <p:attrNameLst>
                                          <p:attrName>ppt_y</p:attrName>
                                        </p:attrNameLst>
                                      </p:cBhvr>
                                      <p:tavLst>
                                        <p:tav tm="0">
                                          <p:val>
                                            <p:strVal val="#ppt_y-.1"/>
                                          </p:val>
                                        </p:tav>
                                        <p:tav tm="100000">
                                          <p:val>
                                            <p:strVal val="#ppt_y"/>
                                          </p:val>
                                        </p:tav>
                                      </p:tavLst>
                                    </p:anim>
                                  </p:childTnLst>
                                </p:cTn>
                              </p:par>
                            </p:childTnLst>
                          </p:cTn>
                        </p:par>
                        <p:par>
                          <p:cTn id="50" fill="hold">
                            <p:stCondLst>
                              <p:cond delay="2000"/>
                            </p:stCondLst>
                            <p:childTnLst>
                              <p:par>
                                <p:cTn id="51" presetID="47" presetClass="entr" presetSubtype="0"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anim calcmode="lin" valueType="num">
                                      <p:cBhvr>
                                        <p:cTn id="54" dur="500" fill="hold"/>
                                        <p:tgtEl>
                                          <p:spTgt spid="39"/>
                                        </p:tgtEl>
                                        <p:attrNameLst>
                                          <p:attrName>ppt_x</p:attrName>
                                        </p:attrNameLst>
                                      </p:cBhvr>
                                      <p:tavLst>
                                        <p:tav tm="0">
                                          <p:val>
                                            <p:strVal val="#ppt_x"/>
                                          </p:val>
                                        </p:tav>
                                        <p:tav tm="100000">
                                          <p:val>
                                            <p:strVal val="#ppt_x"/>
                                          </p:val>
                                        </p:tav>
                                      </p:tavLst>
                                    </p:anim>
                                    <p:anim calcmode="lin" valueType="num">
                                      <p:cBhvr>
                                        <p:cTn id="55" dur="500" fill="hold"/>
                                        <p:tgtEl>
                                          <p:spTgt spid="3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fade">
                                      <p:cBhvr>
                                        <p:cTn id="58" dur="500"/>
                                        <p:tgtEl>
                                          <p:spTgt spid="61"/>
                                        </p:tgtEl>
                                      </p:cBhvr>
                                    </p:animEffect>
                                    <p:anim calcmode="lin" valueType="num">
                                      <p:cBhvr>
                                        <p:cTn id="59" dur="500" fill="hold"/>
                                        <p:tgtEl>
                                          <p:spTgt spid="61"/>
                                        </p:tgtEl>
                                        <p:attrNameLst>
                                          <p:attrName>ppt_x</p:attrName>
                                        </p:attrNameLst>
                                      </p:cBhvr>
                                      <p:tavLst>
                                        <p:tav tm="0">
                                          <p:val>
                                            <p:strVal val="#ppt_x"/>
                                          </p:val>
                                        </p:tav>
                                        <p:tav tm="100000">
                                          <p:val>
                                            <p:strVal val="#ppt_x"/>
                                          </p:val>
                                        </p:tav>
                                      </p:tavLst>
                                    </p:anim>
                                    <p:anim calcmode="lin" valueType="num">
                                      <p:cBhvr>
                                        <p:cTn id="60" dur="500" fill="hold"/>
                                        <p:tgtEl>
                                          <p:spTgt spid="61"/>
                                        </p:tgtEl>
                                        <p:attrNameLst>
                                          <p:attrName>ppt_y</p:attrName>
                                        </p:attrNameLst>
                                      </p:cBhvr>
                                      <p:tavLst>
                                        <p:tav tm="0">
                                          <p:val>
                                            <p:strVal val="#ppt_y-.1"/>
                                          </p:val>
                                        </p:tav>
                                        <p:tav tm="100000">
                                          <p:val>
                                            <p:strVal val="#ppt_y"/>
                                          </p:val>
                                        </p:tav>
                                      </p:tavLst>
                                    </p:anim>
                                  </p:childTnLst>
                                </p:cTn>
                              </p:par>
                            </p:childTnLst>
                          </p:cTn>
                        </p:par>
                        <p:par>
                          <p:cTn id="61" fill="hold">
                            <p:stCondLst>
                              <p:cond delay="2500"/>
                            </p:stCondLst>
                            <p:childTnLst>
                              <p:par>
                                <p:cTn id="62" presetID="22" presetClass="entr" presetSubtype="8"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left)">
                                      <p:cBhvr>
                                        <p:cTn id="64" dur="500"/>
                                        <p:tgtEl>
                                          <p:spTgt spid="40"/>
                                        </p:tgtEl>
                                      </p:cBhvr>
                                    </p:animEffect>
                                  </p:childTnLst>
                                </p:cTn>
                              </p:par>
                              <p:par>
                                <p:cTn id="65" presetID="22" presetClass="entr" presetSubtype="8"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wipe(left)">
                                      <p:cBhvr>
                                        <p:cTn id="67" dur="500"/>
                                        <p:tgtEl>
                                          <p:spTgt spid="43"/>
                                        </p:tgtEl>
                                      </p:cBhvr>
                                    </p:animEffect>
                                  </p:childTnLst>
                                </p:cTn>
                              </p:par>
                            </p:childTnLst>
                          </p:cTn>
                        </p:par>
                        <p:par>
                          <p:cTn id="68" fill="hold">
                            <p:stCondLst>
                              <p:cond delay="3000"/>
                            </p:stCondLst>
                            <p:childTnLst>
                              <p:par>
                                <p:cTn id="69" presetID="22" presetClass="entr" presetSubtype="8" fill="hold" nodeType="after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wipe(left)">
                                      <p:cBhvr>
                                        <p:cTn id="71" dur="500"/>
                                        <p:tgtEl>
                                          <p:spTgt spid="41"/>
                                        </p:tgtEl>
                                      </p:cBhvr>
                                    </p:animEffect>
                                  </p:childTnLst>
                                </p:cTn>
                              </p:par>
                              <p:par>
                                <p:cTn id="72" presetID="22" presetClass="entr" presetSubtype="8" fill="hold"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wipe(left)">
                                      <p:cBhvr>
                                        <p:cTn id="74" dur="500"/>
                                        <p:tgtEl>
                                          <p:spTgt spid="44"/>
                                        </p:tgtEl>
                                      </p:cBhvr>
                                    </p:animEffect>
                                  </p:childTnLst>
                                </p:cTn>
                              </p:par>
                            </p:childTnLst>
                          </p:cTn>
                        </p:par>
                        <p:par>
                          <p:cTn id="75" fill="hold">
                            <p:stCondLst>
                              <p:cond delay="3500"/>
                            </p:stCondLst>
                            <p:childTnLst>
                              <p:par>
                                <p:cTn id="76" presetID="22" presetClass="entr" presetSubtype="1" fill="hold"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up)">
                                      <p:cBhvr>
                                        <p:cTn id="78" dur="500"/>
                                        <p:tgtEl>
                                          <p:spTgt spid="42"/>
                                        </p:tgtEl>
                                      </p:cBhvr>
                                    </p:animEffect>
                                  </p:childTnLst>
                                </p:cTn>
                              </p:par>
                              <p:par>
                                <p:cTn id="79" presetID="22" presetClass="entr" presetSubtype="4" fill="hold" nodeType="with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wipe(down)">
                                      <p:cBhvr>
                                        <p:cTn id="81" dur="500"/>
                                        <p:tgtEl>
                                          <p:spTgt spid="45"/>
                                        </p:tgtEl>
                                      </p:cBhvr>
                                    </p:animEffect>
                                  </p:childTnLst>
                                </p:cTn>
                              </p:par>
                            </p:childTnLst>
                          </p:cTn>
                        </p:par>
                        <p:par>
                          <p:cTn id="82" fill="hold">
                            <p:stCondLst>
                              <p:cond delay="4000"/>
                            </p:stCondLst>
                            <p:childTnLst>
                              <p:par>
                                <p:cTn id="83" presetID="53" presetClass="entr" presetSubtype="16" fill="hold" grpId="0" nodeType="after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p:cTn id="85" dur="500" fill="hold"/>
                                        <p:tgtEl>
                                          <p:spTgt spid="62"/>
                                        </p:tgtEl>
                                        <p:attrNameLst>
                                          <p:attrName>ppt_w</p:attrName>
                                        </p:attrNameLst>
                                      </p:cBhvr>
                                      <p:tavLst>
                                        <p:tav tm="0">
                                          <p:val>
                                            <p:fltVal val="0"/>
                                          </p:val>
                                        </p:tav>
                                        <p:tav tm="100000">
                                          <p:val>
                                            <p:strVal val="#ppt_w"/>
                                          </p:val>
                                        </p:tav>
                                      </p:tavLst>
                                    </p:anim>
                                    <p:anim calcmode="lin" valueType="num">
                                      <p:cBhvr>
                                        <p:cTn id="86" dur="500" fill="hold"/>
                                        <p:tgtEl>
                                          <p:spTgt spid="62"/>
                                        </p:tgtEl>
                                        <p:attrNameLst>
                                          <p:attrName>ppt_h</p:attrName>
                                        </p:attrNameLst>
                                      </p:cBhvr>
                                      <p:tavLst>
                                        <p:tav tm="0">
                                          <p:val>
                                            <p:fltVal val="0"/>
                                          </p:val>
                                        </p:tav>
                                        <p:tav tm="100000">
                                          <p:val>
                                            <p:strVal val="#ppt_h"/>
                                          </p:val>
                                        </p:tav>
                                      </p:tavLst>
                                    </p:anim>
                                    <p:animEffect transition="in" filter="fade">
                                      <p:cBhvr>
                                        <p:cTn id="87" dur="500"/>
                                        <p:tgtEl>
                                          <p:spTgt spid="62"/>
                                        </p:tgtEl>
                                      </p:cBhvr>
                                    </p:animEffect>
                                  </p:childTnLst>
                                </p:cTn>
                              </p:par>
                            </p:childTnLst>
                          </p:cTn>
                        </p:par>
                        <p:par>
                          <p:cTn id="88" fill="hold">
                            <p:stCondLst>
                              <p:cond delay="4500"/>
                            </p:stCondLst>
                            <p:childTnLst>
                              <p:par>
                                <p:cTn id="89" presetID="53" presetClass="entr" presetSubtype="16" fill="hold" grpId="0" nodeType="afterEffect">
                                  <p:stCondLst>
                                    <p:cond delay="0"/>
                                  </p:stCondLst>
                                  <p:childTnLst>
                                    <p:set>
                                      <p:cBhvr>
                                        <p:cTn id="90" dur="1" fill="hold">
                                          <p:stCondLst>
                                            <p:cond delay="0"/>
                                          </p:stCondLst>
                                        </p:cTn>
                                        <p:tgtEl>
                                          <p:spTgt spid="77"/>
                                        </p:tgtEl>
                                        <p:attrNameLst>
                                          <p:attrName>style.visibility</p:attrName>
                                        </p:attrNameLst>
                                      </p:cBhvr>
                                      <p:to>
                                        <p:strVal val="visible"/>
                                      </p:to>
                                    </p:set>
                                    <p:anim calcmode="lin" valueType="num">
                                      <p:cBhvr>
                                        <p:cTn id="91" dur="500" fill="hold"/>
                                        <p:tgtEl>
                                          <p:spTgt spid="77"/>
                                        </p:tgtEl>
                                        <p:attrNameLst>
                                          <p:attrName>ppt_w</p:attrName>
                                        </p:attrNameLst>
                                      </p:cBhvr>
                                      <p:tavLst>
                                        <p:tav tm="0">
                                          <p:val>
                                            <p:fltVal val="0"/>
                                          </p:val>
                                        </p:tav>
                                        <p:tav tm="100000">
                                          <p:val>
                                            <p:strVal val="#ppt_w"/>
                                          </p:val>
                                        </p:tav>
                                      </p:tavLst>
                                    </p:anim>
                                    <p:anim calcmode="lin" valueType="num">
                                      <p:cBhvr>
                                        <p:cTn id="92" dur="500" fill="hold"/>
                                        <p:tgtEl>
                                          <p:spTgt spid="77"/>
                                        </p:tgtEl>
                                        <p:attrNameLst>
                                          <p:attrName>ppt_h</p:attrName>
                                        </p:attrNameLst>
                                      </p:cBhvr>
                                      <p:tavLst>
                                        <p:tav tm="0">
                                          <p:val>
                                            <p:fltVal val="0"/>
                                          </p:val>
                                        </p:tav>
                                        <p:tav tm="100000">
                                          <p:val>
                                            <p:strVal val="#ppt_h"/>
                                          </p:val>
                                        </p:tav>
                                      </p:tavLst>
                                    </p:anim>
                                    <p:animEffect transition="in" filter="fade">
                                      <p:cBhvr>
                                        <p:cTn id="9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6" grpId="0"/>
      <p:bldP spid="59" grpId="0"/>
      <p:bldP spid="60" grpId="0"/>
      <p:bldP spid="61" grpId="0"/>
      <p:bldP spid="62" grpId="0"/>
      <p:bldP spid="7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7FDFCF32-6027-400F-A81D-598A3376B860}"/>
              </a:ext>
            </a:extLst>
          </p:cNvPr>
          <p:cNvPicPr>
            <a:picLocks noChangeAspect="1"/>
          </p:cNvPicPr>
          <p:nvPr/>
        </p:nvPicPr>
        <p:blipFill rotWithShape="1">
          <a:blip r:embed="rId3"/>
          <a:srcRect l="7996" r="61112" b="78548"/>
          <a:stretch/>
        </p:blipFill>
        <p:spPr>
          <a:xfrm>
            <a:off x="2130028" y="892005"/>
            <a:ext cx="1820991" cy="1423064"/>
          </a:xfrm>
          <a:prstGeom prst="rect">
            <a:avLst/>
          </a:prstGeom>
        </p:spPr>
      </p:pic>
      <p:pic>
        <p:nvPicPr>
          <p:cNvPr id="16" name="图片 15">
            <a:extLst>
              <a:ext uri="{FF2B5EF4-FFF2-40B4-BE49-F238E27FC236}">
                <a16:creationId xmlns:a16="http://schemas.microsoft.com/office/drawing/2014/main" id="{39930F51-B27F-453D-BB89-48A99148AAD8}"/>
              </a:ext>
            </a:extLst>
          </p:cNvPr>
          <p:cNvPicPr>
            <a:picLocks noChangeAspect="1"/>
          </p:cNvPicPr>
          <p:nvPr/>
        </p:nvPicPr>
        <p:blipFill rotWithShape="1">
          <a:blip r:embed="rId4"/>
          <a:srcRect l="3184" t="2426" r="1548"/>
          <a:stretch/>
        </p:blipFill>
        <p:spPr>
          <a:xfrm>
            <a:off x="4680012" y="0"/>
            <a:ext cx="4463988" cy="5145088"/>
          </a:xfrm>
          <a:prstGeom prst="rect">
            <a:avLst/>
          </a:prstGeom>
        </p:spPr>
      </p:pic>
      <p:sp>
        <p:nvSpPr>
          <p:cNvPr id="8" name="Rectangle 18">
            <a:extLst>
              <a:ext uri="{FF2B5EF4-FFF2-40B4-BE49-F238E27FC236}">
                <a16:creationId xmlns:a16="http://schemas.microsoft.com/office/drawing/2014/main" id="{445F6A90-771F-4C80-A27C-AA3B7873F42C}"/>
              </a:ext>
            </a:extLst>
          </p:cNvPr>
          <p:cNvSpPr>
            <a:spLocks noChangeArrowheads="1"/>
          </p:cNvSpPr>
          <p:nvPr/>
        </p:nvSpPr>
        <p:spPr bwMode="auto">
          <a:xfrm>
            <a:off x="433471" y="2428528"/>
            <a:ext cx="425597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演讲完毕 谢谢观看</a:t>
            </a:r>
            <a:endPar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endParaRPr>
          </a:p>
        </p:txBody>
      </p:sp>
      <p:sp>
        <p:nvSpPr>
          <p:cNvPr id="10" name="Rectangle 20">
            <a:extLst>
              <a:ext uri="{FF2B5EF4-FFF2-40B4-BE49-F238E27FC236}">
                <a16:creationId xmlns:a16="http://schemas.microsoft.com/office/drawing/2014/main" id="{5EDDDBD9-8AD6-4EE4-9E84-A21836FB4E40}"/>
              </a:ext>
            </a:extLst>
          </p:cNvPr>
          <p:cNvSpPr>
            <a:spLocks noChangeArrowheads="1"/>
          </p:cNvSpPr>
          <p:nvPr/>
        </p:nvSpPr>
        <p:spPr bwMode="auto">
          <a:xfrm>
            <a:off x="509834" y="3713587"/>
            <a:ext cx="2952734" cy="153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zh-CN" altLang="en-US" sz="1000" dirty="0">
                <a:solidFill>
                  <a:srgbClr val="53585E"/>
                </a:solidFill>
                <a:latin typeface="微软雅黑" pitchFamily="34" charset="-122"/>
                <a:ea typeface="微软雅黑" pitchFamily="34" charset="-122"/>
                <a:cs typeface="Arial" pitchFamily="34" charset="0"/>
              </a:rPr>
              <a:t>汇报</a:t>
            </a:r>
            <a:r>
              <a:rPr lang="zh-CN" altLang="en-US" sz="1000">
                <a:solidFill>
                  <a:srgbClr val="53585E"/>
                </a:solidFill>
                <a:latin typeface="微软雅黑" pitchFamily="34" charset="-122"/>
                <a:ea typeface="微软雅黑" pitchFamily="34" charset="-122"/>
                <a:cs typeface="Arial" pitchFamily="34" charset="0"/>
              </a:rPr>
              <a:t>人</a:t>
            </a:r>
            <a:r>
              <a:rPr lang="en-US" altLang="zh-CN" sz="1000" smtClean="0">
                <a:solidFill>
                  <a:srgbClr val="53585E"/>
                </a:solidFill>
                <a:latin typeface="微软雅黑" pitchFamily="34" charset="-122"/>
                <a:ea typeface="微软雅黑" pitchFamily="34" charset="-122"/>
                <a:cs typeface="Arial" pitchFamily="34" charset="0"/>
              </a:rPr>
              <a:t>:</a:t>
            </a:r>
            <a:r>
              <a:rPr lang="zh-CN" altLang="en-US" sz="1000">
                <a:solidFill>
                  <a:srgbClr val="53585E"/>
                </a:solidFill>
                <a:latin typeface="微软雅黑" pitchFamily="34" charset="-122"/>
                <a:ea typeface="微软雅黑" pitchFamily="34" charset="-122"/>
                <a:cs typeface="Arial" pitchFamily="34" charset="0"/>
              </a:rPr>
              <a:t>泡泡糖</a:t>
            </a:r>
            <a:r>
              <a:rPr lang="en-US" altLang="zh-CN" sz="1000">
                <a:solidFill>
                  <a:srgbClr val="53585E"/>
                </a:solidFill>
                <a:latin typeface="微软雅黑" pitchFamily="34" charset="-122"/>
                <a:ea typeface="微软雅黑" pitchFamily="34" charset="-122"/>
                <a:cs typeface="Arial" pitchFamily="34" charset="0"/>
              </a:rPr>
              <a:t>PPT</a:t>
            </a:r>
            <a:r>
              <a:rPr lang="zh-CN" altLang="en-US" sz="1000" smtClean="0">
                <a:solidFill>
                  <a:srgbClr val="53585E"/>
                </a:solidFill>
                <a:latin typeface="微软雅黑" pitchFamily="34" charset="-122"/>
                <a:ea typeface="微软雅黑" pitchFamily="34" charset="-122"/>
                <a:cs typeface="Arial" pitchFamily="34" charset="0"/>
              </a:rPr>
              <a:t>     </a:t>
            </a:r>
            <a:r>
              <a:rPr lang="zh-CN" altLang="en-US" sz="1000" dirty="0">
                <a:solidFill>
                  <a:srgbClr val="53585E"/>
                </a:solidFill>
                <a:latin typeface="微软雅黑" pitchFamily="34" charset="-122"/>
                <a:ea typeface="微软雅黑" pitchFamily="34" charset="-122"/>
                <a:cs typeface="Arial" pitchFamily="34" charset="0"/>
              </a:rPr>
              <a:t>时间</a:t>
            </a:r>
            <a:r>
              <a:rPr lang="en-US" altLang="zh-CN" sz="1000" dirty="0">
                <a:solidFill>
                  <a:srgbClr val="53585E"/>
                </a:solidFill>
                <a:latin typeface="微软雅黑" pitchFamily="34" charset="-122"/>
                <a:ea typeface="微软雅黑" pitchFamily="34" charset="-122"/>
                <a:cs typeface="Arial" pitchFamily="34" charset="0"/>
              </a:rPr>
              <a:t>:2019x</a:t>
            </a:r>
            <a:r>
              <a:rPr lang="zh-CN" altLang="en-US" sz="1000" dirty="0">
                <a:solidFill>
                  <a:srgbClr val="53585E"/>
                </a:solidFill>
                <a:latin typeface="微软雅黑" pitchFamily="34" charset="-122"/>
                <a:ea typeface="微软雅黑" pitchFamily="34" charset="-122"/>
                <a:cs typeface="Arial" pitchFamily="34" charset="0"/>
              </a:rPr>
              <a:t>月</a:t>
            </a:r>
            <a:r>
              <a:rPr lang="en-US" altLang="zh-CN" sz="1000" dirty="0">
                <a:solidFill>
                  <a:srgbClr val="53585E"/>
                </a:solidFill>
                <a:latin typeface="微软雅黑" pitchFamily="34" charset="-122"/>
                <a:ea typeface="微软雅黑" pitchFamily="34" charset="-122"/>
                <a:cs typeface="Arial" pitchFamily="34" charset="0"/>
              </a:rPr>
              <a:t>x</a:t>
            </a:r>
            <a:r>
              <a:rPr lang="zh-CN" altLang="en-US" sz="1000" dirty="0">
                <a:solidFill>
                  <a:srgbClr val="53585E"/>
                </a:solidFill>
                <a:latin typeface="微软雅黑" pitchFamily="34" charset="-122"/>
                <a:ea typeface="微软雅黑" pitchFamily="34" charset="-122"/>
                <a:cs typeface="Arial" pitchFamily="34" charset="0"/>
              </a:rPr>
              <a:t>日</a:t>
            </a:r>
          </a:p>
        </p:txBody>
      </p:sp>
      <p:sp>
        <p:nvSpPr>
          <p:cNvPr id="11" name="Rectangle 18">
            <a:extLst>
              <a:ext uri="{FF2B5EF4-FFF2-40B4-BE49-F238E27FC236}">
                <a16:creationId xmlns:a16="http://schemas.microsoft.com/office/drawing/2014/main" id="{33FDEDC5-F8AC-4D4D-985E-203307E4A349}"/>
              </a:ext>
            </a:extLst>
          </p:cNvPr>
          <p:cNvSpPr>
            <a:spLocks noChangeArrowheads="1"/>
          </p:cNvSpPr>
          <p:nvPr/>
        </p:nvSpPr>
        <p:spPr bwMode="auto">
          <a:xfrm>
            <a:off x="572815" y="1348408"/>
            <a:ext cx="13849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5400" dirty="0">
                <a:solidFill>
                  <a:schemeClr val="accent1"/>
                </a:solidFill>
                <a:latin typeface="方正姚体" panose="02010601030101010101" pitchFamily="2" charset="-122"/>
                <a:ea typeface="方正姚体" panose="02010601030101010101" pitchFamily="2" charset="-122"/>
                <a:cs typeface="宋体" pitchFamily="2" charset="-122"/>
              </a:rPr>
              <a:t>2019</a:t>
            </a:r>
          </a:p>
        </p:txBody>
      </p:sp>
      <p:sp>
        <p:nvSpPr>
          <p:cNvPr id="14" name="TextBox 22">
            <a:extLst>
              <a:ext uri="{FF2B5EF4-FFF2-40B4-BE49-F238E27FC236}">
                <a16:creationId xmlns:a16="http://schemas.microsoft.com/office/drawing/2014/main" id="{D7D5EF9C-0475-40D2-B741-641621AEDC01}"/>
              </a:ext>
            </a:extLst>
          </p:cNvPr>
          <p:cNvSpPr txBox="1"/>
          <p:nvPr/>
        </p:nvSpPr>
        <p:spPr>
          <a:xfrm>
            <a:off x="282732" y="3203053"/>
            <a:ext cx="4493542" cy="307779"/>
          </a:xfrm>
          <a:prstGeom prst="rect">
            <a:avLst/>
          </a:prstGeom>
          <a:noFill/>
        </p:spPr>
        <p:txBody>
          <a:bodyPr wrap="none" lIns="91442" tIns="45721" rIns="91442" bIns="45721" rtlCol="0">
            <a:spAutoFit/>
          </a:bodyPr>
          <a:lstStyle/>
          <a:p>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工作总结</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产品宣传</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产品推广</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工作汇报</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endParaRPr lang="zh-CN" altLang="en-US" sz="1400" dirty="0">
              <a:solidFill>
                <a:schemeClr val="tx1">
                  <a:lumMod val="75000"/>
                  <a:lumOff val="25000"/>
                </a:schemeClr>
              </a:solidFill>
              <a:latin typeface="微软雅黑" pitchFamily="34" charset="-122"/>
              <a:ea typeface="微软雅黑" pitchFamily="34" charset="-122"/>
              <a:cs typeface="+mn-ea"/>
              <a:sym typeface="+mn-lt"/>
            </a:endParaRPr>
          </a:p>
        </p:txBody>
      </p:sp>
    </p:spTree>
    <p:extLst>
      <p:ext uri="{BB962C8B-B14F-4D97-AF65-F5344CB8AC3E}">
        <p14:creationId xmlns:p14="http://schemas.microsoft.com/office/powerpoint/2010/main" val="2598072208"/>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47" presetClass="entr" presetSubtype="0" fill="hold" nodeType="withEffect">
                                      <p:stCondLst>
                                        <p:cond delay="10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100"/>
                                </p:stCondLst>
                                <p:childTnLst>
                                  <p:par>
                                    <p:cTn id="15" presetID="56" presetClass="entr" presetSubtype="0" fill="hold" grpId="0" nodeType="afterEffect">
                                      <p:stCondLst>
                                        <p:cond delay="0"/>
                                      </p:stCondLst>
                                      <p:iterate type="lt">
                                        <p:tmPct val="6667"/>
                                      </p:iterate>
                                      <p:childTnLst>
                                        <p:set>
                                          <p:cBhvr>
                                            <p:cTn id="16" dur="1" fill="hold">
                                              <p:stCondLst>
                                                <p:cond delay="0"/>
                                              </p:stCondLst>
                                            </p:cTn>
                                            <p:tgtEl>
                                              <p:spTgt spid="11"/>
                                            </p:tgtEl>
                                            <p:attrNameLst>
                                              <p:attrName>style.visibility</p:attrName>
                                            </p:attrNameLst>
                                          </p:cBhvr>
                                          <p:to>
                                            <p:strVal val="visible"/>
                                          </p:to>
                                        </p:set>
                                        <p:anim by="(-#ppt_w*2)" calcmode="lin" valueType="num">
                                          <p:cBhvr rctx="PPT">
                                            <p:cTn id="17" dur="375" autoRev="1" fill="hold">
                                              <p:stCondLst>
                                                <p:cond delay="0"/>
                                              </p:stCondLst>
                                            </p:cTn>
                                            <p:tgtEl>
                                              <p:spTgt spid="11"/>
                                            </p:tgtEl>
                                            <p:attrNameLst>
                                              <p:attrName>ppt_w</p:attrName>
                                            </p:attrNameLst>
                                          </p:cBhvr>
                                        </p:anim>
                                        <p:anim by="(#ppt_w*0.50)" calcmode="lin" valueType="num">
                                          <p:cBhvr>
                                            <p:cTn id="18" dur="375" decel="50000" autoRev="1" fill="hold">
                                              <p:stCondLst>
                                                <p:cond delay="0"/>
                                              </p:stCondLst>
                                            </p:cTn>
                                            <p:tgtEl>
                                              <p:spTgt spid="11"/>
                                            </p:tgtEl>
                                            <p:attrNameLst>
                                              <p:attrName>ppt_x</p:attrName>
                                            </p:attrNameLst>
                                          </p:cBhvr>
                                        </p:anim>
                                        <p:anim from="(-#ppt_h/2)" to="(#ppt_y)" calcmode="lin" valueType="num">
                                          <p:cBhvr>
                                            <p:cTn id="19" dur="750" fill="hold">
                                              <p:stCondLst>
                                                <p:cond delay="0"/>
                                              </p:stCondLst>
                                            </p:cTn>
                                            <p:tgtEl>
                                              <p:spTgt spid="11"/>
                                            </p:tgtEl>
                                            <p:attrNameLst>
                                              <p:attrName>ppt_y</p:attrName>
                                            </p:attrNameLst>
                                          </p:cBhvr>
                                        </p:anim>
                                        <p:animRot by="21600000">
                                          <p:cBhvr>
                                            <p:cTn id="20" dur="750" fill="hold">
                                              <p:stCondLst>
                                                <p:cond delay="0"/>
                                              </p:stCondLst>
                                            </p:cTn>
                                            <p:tgtEl>
                                              <p:spTgt spid="11"/>
                                            </p:tgtEl>
                                            <p:attrNameLst>
                                              <p:attrName>r</p:attrName>
                                            </p:attrNameLst>
                                          </p:cBhvr>
                                        </p:animRot>
                                      </p:childTnLst>
                                    </p:cTn>
                                  </p:par>
                                </p:childTnLst>
                              </p:cTn>
                            </p:par>
                            <p:par>
                              <p:cTn id="21" fill="hold">
                                <p:stCondLst>
                                  <p:cond delay="2000"/>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2650"/>
                                </p:stCondLst>
                                <p:childTnLst>
                                  <p:par>
                                    <p:cTn id="28" presetID="42"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3650"/>
                                </p:stCondLst>
                                <p:childTnLst>
                                  <p:par>
                                    <p:cTn id="34" presetID="2" presetClass="entr" presetSubtype="4" fill="hold" grpId="0" nodeType="afterEffect" p14:presetBounceEnd="60000">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14:bounceEnd="60000">
                                          <p:cBhvr additive="base">
                                            <p:cTn id="36" dur="5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3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47" presetClass="entr" presetSubtype="0" fill="hold" nodeType="withEffect">
                                      <p:stCondLst>
                                        <p:cond delay="10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100"/>
                                </p:stCondLst>
                                <p:childTnLst>
                                  <p:par>
                                    <p:cTn id="15" presetID="56" presetClass="entr" presetSubtype="0" fill="hold" grpId="0" nodeType="afterEffect">
                                      <p:stCondLst>
                                        <p:cond delay="0"/>
                                      </p:stCondLst>
                                      <p:iterate type="lt">
                                        <p:tmPct val="6667"/>
                                      </p:iterate>
                                      <p:childTnLst>
                                        <p:set>
                                          <p:cBhvr>
                                            <p:cTn id="16" dur="1" fill="hold">
                                              <p:stCondLst>
                                                <p:cond delay="0"/>
                                              </p:stCondLst>
                                            </p:cTn>
                                            <p:tgtEl>
                                              <p:spTgt spid="11"/>
                                            </p:tgtEl>
                                            <p:attrNameLst>
                                              <p:attrName>style.visibility</p:attrName>
                                            </p:attrNameLst>
                                          </p:cBhvr>
                                          <p:to>
                                            <p:strVal val="visible"/>
                                          </p:to>
                                        </p:set>
                                        <p:anim by="(-#ppt_w*2)" calcmode="lin" valueType="num">
                                          <p:cBhvr rctx="PPT">
                                            <p:cTn id="17" dur="375" autoRev="1" fill="hold">
                                              <p:stCondLst>
                                                <p:cond delay="0"/>
                                              </p:stCondLst>
                                            </p:cTn>
                                            <p:tgtEl>
                                              <p:spTgt spid="11"/>
                                            </p:tgtEl>
                                            <p:attrNameLst>
                                              <p:attrName>ppt_w</p:attrName>
                                            </p:attrNameLst>
                                          </p:cBhvr>
                                        </p:anim>
                                        <p:anim by="(#ppt_w*0.50)" calcmode="lin" valueType="num">
                                          <p:cBhvr>
                                            <p:cTn id="18" dur="375" decel="50000" autoRev="1" fill="hold">
                                              <p:stCondLst>
                                                <p:cond delay="0"/>
                                              </p:stCondLst>
                                            </p:cTn>
                                            <p:tgtEl>
                                              <p:spTgt spid="11"/>
                                            </p:tgtEl>
                                            <p:attrNameLst>
                                              <p:attrName>ppt_x</p:attrName>
                                            </p:attrNameLst>
                                          </p:cBhvr>
                                        </p:anim>
                                        <p:anim from="(-#ppt_h/2)" to="(#ppt_y)" calcmode="lin" valueType="num">
                                          <p:cBhvr>
                                            <p:cTn id="19" dur="750" fill="hold">
                                              <p:stCondLst>
                                                <p:cond delay="0"/>
                                              </p:stCondLst>
                                            </p:cTn>
                                            <p:tgtEl>
                                              <p:spTgt spid="11"/>
                                            </p:tgtEl>
                                            <p:attrNameLst>
                                              <p:attrName>ppt_y</p:attrName>
                                            </p:attrNameLst>
                                          </p:cBhvr>
                                        </p:anim>
                                        <p:animRot by="21600000">
                                          <p:cBhvr>
                                            <p:cTn id="20" dur="750" fill="hold">
                                              <p:stCondLst>
                                                <p:cond delay="0"/>
                                              </p:stCondLst>
                                            </p:cTn>
                                            <p:tgtEl>
                                              <p:spTgt spid="11"/>
                                            </p:tgtEl>
                                            <p:attrNameLst>
                                              <p:attrName>r</p:attrName>
                                            </p:attrNameLst>
                                          </p:cBhvr>
                                        </p:animRot>
                                      </p:childTnLst>
                                    </p:cTn>
                                  </p:par>
                                </p:childTnLst>
                              </p:cTn>
                            </p:par>
                            <p:par>
                              <p:cTn id="21" fill="hold">
                                <p:stCondLst>
                                  <p:cond delay="2000"/>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2650"/>
                                </p:stCondLst>
                                <p:childTnLst>
                                  <p:par>
                                    <p:cTn id="28" presetID="42"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3650"/>
                                </p:stCondLst>
                                <p:childTnLst>
                                  <p:par>
                                    <p:cTn id="34" presetID="2" presetClass="entr" presetSubtype="4"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4"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YinZJG#"/>
  <p:tag name="MH_LAYOUT" val="TitleSubTitleText"/>
  <p:tag name="MH" val="20151107164558"/>
  <p:tag name="MH_LIBRARY" val="GRAPHIC"/>
</p:tagLst>
</file>

<file path=ppt/tags/tag8.xml><?xml version="1.0" encoding="utf-8"?>
<p:tagLst xmlns:a="http://schemas.openxmlformats.org/drawingml/2006/main" xmlns:r="http://schemas.openxmlformats.org/officeDocument/2006/relationships" xmlns:p="http://schemas.openxmlformats.org/presentationml/2006/main">
  <p:tag name="MH" val="20151029152328"/>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YinZJG#"/>
  <p:tag name="MH_LAYOUT" val="TitleSubTitleText"/>
  <p:tag name="MH" val="20151107164558"/>
  <p:tag name="MH_LIBRARY" val="GRAPHIC"/>
</p:tagLst>
</file>

<file path=ppt/tags/tag10.xml><?xml version="1.0" encoding="utf-8"?>
<p:tagLst xmlns:a="http://schemas.openxmlformats.org/drawingml/2006/main" xmlns:r="http://schemas.openxmlformats.org/officeDocument/2006/relationships" xmlns:p="http://schemas.openxmlformats.org/presentationml/2006/main">
  <p:tag name="MH" val="20151029152328"/>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QiTTB#"/>
  <p:tag name="MH_LAYOUT" val="SubTitle"/>
  <p:tag name="MH" val="20151107164715"/>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5"/>
</p:tagLst>
</file>

<file path=ppt/tags/tag19.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6"/>
</p:tagLst>
</file>

<file path=ppt/tags/tag20.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7"/>
</p:tagLst>
</file>

<file path=ppt/tags/tag21.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8"/>
</p:tagLst>
</file>

<file path=ppt/tags/tag22.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9"/>
</p:tagLst>
</file>

<file path=ppt/tags/tag23.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0"/>
</p:tagLst>
</file>

<file path=ppt/tags/tag24.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1"/>
</p:tagLst>
</file>

<file path=ppt/tags/tag25.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2"/>
</p:tagLst>
</file>

<file path=ppt/tags/tag26.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3"/>
</p:tagLst>
</file>

<file path=ppt/tags/tag27.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4"/>
</p:tagLst>
</file>

<file path=ppt/tags/tag28.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SubTitle"/>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SubTitle"/>
  <p:tag name="MH_ORDER" val="2"/>
</p:tagLst>
</file>

<file path=ppt/tags/tag30.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SubTitle"/>
  <p:tag name="MH_ORDER" val="3"/>
</p:tagLst>
</file>

<file path=ppt/tags/tag31.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SubTitle"/>
  <p:tag name="MH_ORDER" val="4"/>
</p:tagLst>
</file>

<file path=ppt/tags/tag32.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Desc"/>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Desc"/>
  <p:tag name="MH_ORDER"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自定义 1165">
      <a:dk1>
        <a:sysClr val="windowText" lastClr="000000"/>
      </a:dk1>
      <a:lt1>
        <a:sysClr val="window" lastClr="FFFFFF"/>
      </a:lt1>
      <a:dk2>
        <a:srgbClr val="44546A"/>
      </a:dk2>
      <a:lt2>
        <a:srgbClr val="E7E6E6"/>
      </a:lt2>
      <a:accent1>
        <a:srgbClr val="ABBA73"/>
      </a:accent1>
      <a:accent2>
        <a:srgbClr val="FBB014"/>
      </a:accent2>
      <a:accent3>
        <a:srgbClr val="ABBA73"/>
      </a:accent3>
      <a:accent4>
        <a:srgbClr val="FBB014"/>
      </a:accent4>
      <a:accent5>
        <a:srgbClr val="ABBA73"/>
      </a:accent5>
      <a:accent6>
        <a:srgbClr val="FBB014"/>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TotalTime>
  <Words>3052</Words>
  <Application>Microsoft Office PowerPoint</Application>
  <PresentationFormat>自定义</PresentationFormat>
  <Paragraphs>258</Paragraphs>
  <Slides>24</Slides>
  <Notes>15</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24</vt:i4>
      </vt:variant>
    </vt:vector>
  </HeadingPairs>
  <TitlesOfParts>
    <vt:vector size="44" baseType="lpstr">
      <vt:lpstr>Arial Unicode MS</vt:lpstr>
      <vt:lpstr>Broadway</vt:lpstr>
      <vt:lpstr>FontAwesome</vt:lpstr>
      <vt:lpstr>Helvetica Light</vt:lpstr>
      <vt:lpstr>Open Sans</vt:lpstr>
      <vt:lpstr>Roboto</vt:lpstr>
      <vt:lpstr>方正大黑简体</vt:lpstr>
      <vt:lpstr>方正姚体</vt:lpstr>
      <vt:lpstr>方正正黑简体</vt:lpstr>
      <vt:lpstr>华文细黑</vt:lpstr>
      <vt:lpstr>隶书</vt:lpstr>
      <vt:lpstr>思源黑体 CN Light</vt:lpstr>
      <vt:lpstr>思源黑体 CN Medium</vt:lpstr>
      <vt:lpstr>宋体</vt:lpstr>
      <vt:lpstr>微软雅黑</vt:lpstr>
      <vt:lpstr>Arial</vt:lpstr>
      <vt:lpstr>Calibri</vt:lpstr>
      <vt:lpstr>Impact</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dc:title>
  <dc:creator>Administrator</dc:creator>
  <cp:lastModifiedBy>Administrator</cp:lastModifiedBy>
  <cp:revision>98</cp:revision>
  <dcterms:created xsi:type="dcterms:W3CDTF">2017-06-18T09:47:48Z</dcterms:created>
  <dcterms:modified xsi:type="dcterms:W3CDTF">2018-03-09T02:12:30Z</dcterms:modified>
</cp:coreProperties>
</file>