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6"/>
  </p:notesMasterIdLst>
  <p:sldIdLst>
    <p:sldId id="390" r:id="rId4"/>
    <p:sldId id="412" r:id="rId5"/>
    <p:sldId id="379" r:id="rId7"/>
    <p:sldId id="361" r:id="rId8"/>
    <p:sldId id="362" r:id="rId9"/>
    <p:sldId id="364" r:id="rId10"/>
    <p:sldId id="363" r:id="rId11"/>
    <p:sldId id="365" r:id="rId12"/>
    <p:sldId id="386" r:id="rId13"/>
    <p:sldId id="367" r:id="rId14"/>
    <p:sldId id="398" r:id="rId15"/>
    <p:sldId id="393" r:id="rId16"/>
    <p:sldId id="400" r:id="rId17"/>
    <p:sldId id="368" r:id="rId18"/>
    <p:sldId id="408" r:id="rId19"/>
    <p:sldId id="410" r:id="rId20"/>
    <p:sldId id="385" r:id="rId21"/>
    <p:sldId id="413" r:id="rId22"/>
    <p:sldId id="405" r:id="rId23"/>
    <p:sldId id="409" r:id="rId2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2A3B"/>
    <a:srgbClr val="E6E6E6"/>
    <a:srgbClr val="EC6752"/>
    <a:srgbClr val="F98326"/>
    <a:srgbClr val="CCAAE6"/>
    <a:srgbClr val="47C5DF"/>
    <a:srgbClr val="D23DA3"/>
    <a:srgbClr val="607D34"/>
    <a:srgbClr val="430405"/>
    <a:srgbClr val="E9BB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2" autoAdjust="0"/>
    <p:restoredTop sz="94660" autoAdjust="0"/>
  </p:normalViewPr>
  <p:slideViewPr>
    <p:cSldViewPr snapToGrid="0">
      <p:cViewPr varScale="1">
        <p:scale>
          <a:sx n="72" d="100"/>
          <a:sy n="72" d="100"/>
        </p:scale>
        <p:origin x="62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62"/>
    </p:cViewPr>
  </p:sorterViewPr>
  <p:notesViewPr>
    <p:cSldViewPr snapToGrid="0">
      <p:cViewPr varScale="1">
        <p:scale>
          <a:sx n="73" d="100"/>
          <a:sy n="73" d="100"/>
        </p:scale>
        <p:origin x="41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0850BC-5907-46DD-BA23-F5539AC7E7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D8F1A-0CC5-49B6-A7A7-991AA607CDB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67841-0671-4C71-84E6-ECD205A383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67841-0671-4C71-84E6-ECD205A383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67841-0671-4C71-84E6-ECD205A383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67841-0671-4C71-84E6-ECD205A383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67841-0671-4C71-84E6-ECD205A383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67841-0671-4C71-84E6-ECD205A383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6667841-0671-4C71-84E6-ECD205A3833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67841-0671-4C71-84E6-ECD205A383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6667841-0671-4C71-84E6-ECD205A3833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6667841-0671-4C71-84E6-ECD205A3833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6667841-0671-4C71-84E6-ECD205A3833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84DDFF1A-BFD4-4F25-899A-4C2D1C8F9822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6667841-0671-4C71-84E6-ECD205A3833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6667841-0671-4C71-84E6-ECD205A3833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67841-0671-4C71-84E6-ECD205A3833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  <p:sp>
        <p:nvSpPr>
          <p:cNvPr id="614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FD3C94BB-1DD9-4E7D-8726-A6432F168855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6667841-0671-4C71-84E6-ECD205A3833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9"/>
            <a:ext cx="4873575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5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9"/>
            <a:ext cx="4897576" cy="823912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4165349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6"/>
            <a:ext cx="10515600" cy="58118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../media/image7.png"/><Relationship Id="rId16" Type="http://schemas.openxmlformats.org/officeDocument/2006/relationships/image" Target="../media/image6.png"/><Relationship Id="rId15" Type="http://schemas.openxmlformats.org/officeDocument/2006/relationships/image" Target="../media/image5.png"/><Relationship Id="rId14" Type="http://schemas.openxmlformats.org/officeDocument/2006/relationships/image" Target="../media/image4.png"/><Relationship Id="rId13" Type="http://schemas.openxmlformats.org/officeDocument/2006/relationships/image" Target="../media/image3.png"/><Relationship Id="rId12" Type="http://schemas.openxmlformats.org/officeDocument/2006/relationships/image" Target="../media/image2.jpeg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4" b="7834"/>
          <a:stretch>
            <a:fillRect/>
          </a:stretch>
        </p:blipFill>
        <p:spPr>
          <a:xfrm>
            <a:off x="0" y="-50800"/>
            <a:ext cx="12192000" cy="69088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4" b="25372"/>
          <a:stretch>
            <a:fillRect/>
          </a:stretch>
        </p:blipFill>
        <p:spPr>
          <a:xfrm>
            <a:off x="0" y="0"/>
            <a:ext cx="12192000" cy="68855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12192000" cy="68855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88550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2" r="12490" b="1193"/>
          <a:stretch>
            <a:fillRect/>
          </a:stretch>
        </p:blipFill>
        <p:spPr>
          <a:xfrm>
            <a:off x="1" y="-55301"/>
            <a:ext cx="12163284" cy="694080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5966024cb76a5"/>
          <p:cNvPicPr>
            <a:picLocks noChangeAspect="1"/>
          </p:cNvPicPr>
          <p:nvPr userDrawn="1"/>
        </p:nvPicPr>
        <p:blipFill>
          <a:blip r:embed="rId2"/>
          <a:srcRect l="24757"/>
          <a:stretch>
            <a:fillRect/>
          </a:stretch>
        </p:blipFill>
        <p:spPr>
          <a:xfrm rot="16200000">
            <a:off x="2651125" y="-2675890"/>
            <a:ext cx="6889750" cy="122097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1.xml"/><Relationship Id="rId1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jpeg"/><Relationship Id="rId7" Type="http://schemas.openxmlformats.org/officeDocument/2006/relationships/tags" Target="../tags/tag4.xml"/><Relationship Id="rId6" Type="http://schemas.openxmlformats.org/officeDocument/2006/relationships/image" Target="../media/image20.jpeg"/><Relationship Id="rId5" Type="http://schemas.openxmlformats.org/officeDocument/2006/relationships/tags" Target="../tags/tag3.xml"/><Relationship Id="rId4" Type="http://schemas.openxmlformats.org/officeDocument/2006/relationships/image" Target="../media/image19.jpeg"/><Relationship Id="rId3" Type="http://schemas.openxmlformats.org/officeDocument/2006/relationships/tags" Target="../tags/tag2.xml"/><Relationship Id="rId2" Type="http://schemas.openxmlformats.org/officeDocument/2006/relationships/image" Target="../media/image18.jpe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6.jpeg"/><Relationship Id="rId7" Type="http://schemas.openxmlformats.org/officeDocument/2006/relationships/tags" Target="../tags/tag8.xml"/><Relationship Id="rId6" Type="http://schemas.openxmlformats.org/officeDocument/2006/relationships/image" Target="../media/image25.jpeg"/><Relationship Id="rId5" Type="http://schemas.openxmlformats.org/officeDocument/2006/relationships/tags" Target="../tags/tag7.xml"/><Relationship Id="rId4" Type="http://schemas.openxmlformats.org/officeDocument/2006/relationships/image" Target="../media/image24.jpeg"/><Relationship Id="rId3" Type="http://schemas.openxmlformats.org/officeDocument/2006/relationships/tags" Target="../tags/tag6.xml"/><Relationship Id="rId2" Type="http://schemas.openxmlformats.org/officeDocument/2006/relationships/image" Target="../media/image23.jpeg"/><Relationship Id="rId10" Type="http://schemas.openxmlformats.org/officeDocument/2006/relationships/notesSlide" Target="../notesSlides/notesSlide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21.jpeg"/><Relationship Id="rId1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png"/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2.jpeg"/><Relationship Id="rId7" Type="http://schemas.openxmlformats.org/officeDocument/2006/relationships/tags" Target="../tags/tag1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0" Type="http://schemas.openxmlformats.org/officeDocument/2006/relationships/notesSlide" Target="../notesSlides/notesSlide7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6.jpeg"/><Relationship Id="rId7" Type="http://schemas.openxmlformats.org/officeDocument/2006/relationships/image" Target="../media/image45.jpeg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0" Type="http://schemas.openxmlformats.org/officeDocument/2006/relationships/notesSlide" Target="../notesSlides/notesSlide8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jpeg"/><Relationship Id="rId8" Type="http://schemas.openxmlformats.org/officeDocument/2006/relationships/image" Target="../media/image54.jpeg"/><Relationship Id="rId7" Type="http://schemas.openxmlformats.org/officeDocument/2006/relationships/image" Target="../media/image53.jpeg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56.jpeg"/><Relationship Id="rId1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jpeg"/><Relationship Id="rId8" Type="http://schemas.openxmlformats.org/officeDocument/2006/relationships/tags" Target="../tags/tag21.xml"/><Relationship Id="rId7" Type="http://schemas.openxmlformats.org/officeDocument/2006/relationships/image" Target="../media/image57.jpeg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image" Target="../media/image48.jpeg"/><Relationship Id="rId3" Type="http://schemas.openxmlformats.org/officeDocument/2006/relationships/tags" Target="../tags/tag18.xml"/><Relationship Id="rId2" Type="http://schemas.openxmlformats.org/officeDocument/2006/relationships/image" Target="../media/image52.jpeg"/><Relationship Id="rId15" Type="http://schemas.openxmlformats.org/officeDocument/2006/relationships/notesSlide" Target="../notesSlides/notesSlide10.xml"/><Relationship Id="rId14" Type="http://schemas.openxmlformats.org/officeDocument/2006/relationships/slideLayout" Target="../slideLayouts/slideLayout7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image" Target="../media/image59.jpeg"/><Relationship Id="rId10" Type="http://schemas.openxmlformats.org/officeDocument/2006/relationships/tags" Target="../tags/tag22.xml"/><Relationship Id="rId1" Type="http://schemas.openxmlformats.org/officeDocument/2006/relationships/tags" Target="../tags/tag17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image" Target="../media/image21.jpeg"/><Relationship Id="rId7" Type="http://schemas.openxmlformats.org/officeDocument/2006/relationships/tags" Target="../tags/tag28.xml"/><Relationship Id="rId6" Type="http://schemas.openxmlformats.org/officeDocument/2006/relationships/image" Target="../media/image62.jpeg"/><Relationship Id="rId5" Type="http://schemas.openxmlformats.org/officeDocument/2006/relationships/tags" Target="../tags/tag27.xml"/><Relationship Id="rId4" Type="http://schemas.openxmlformats.org/officeDocument/2006/relationships/image" Target="../media/image61.jpeg"/><Relationship Id="rId3" Type="http://schemas.openxmlformats.org/officeDocument/2006/relationships/tags" Target="../tags/tag26.xml"/><Relationship Id="rId20" Type="http://schemas.openxmlformats.org/officeDocument/2006/relationships/notesSlide" Target="../notesSlides/notesSlide11.xml"/><Relationship Id="rId2" Type="http://schemas.openxmlformats.org/officeDocument/2006/relationships/image" Target="../media/image60.jpeg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34.xml"/><Relationship Id="rId17" Type="http://schemas.openxmlformats.org/officeDocument/2006/relationships/tags" Target="../tags/tag33.xml"/><Relationship Id="rId16" Type="http://schemas.openxmlformats.org/officeDocument/2006/relationships/image" Target="../media/image66.jpeg"/><Relationship Id="rId15" Type="http://schemas.openxmlformats.org/officeDocument/2006/relationships/tags" Target="../tags/tag32.xml"/><Relationship Id="rId14" Type="http://schemas.openxmlformats.org/officeDocument/2006/relationships/image" Target="../media/image65.jpeg"/><Relationship Id="rId13" Type="http://schemas.openxmlformats.org/officeDocument/2006/relationships/tags" Target="../tags/tag31.xml"/><Relationship Id="rId12" Type="http://schemas.openxmlformats.org/officeDocument/2006/relationships/image" Target="../media/image64.jpeg"/><Relationship Id="rId11" Type="http://schemas.openxmlformats.org/officeDocument/2006/relationships/tags" Target="../tags/tag30.xml"/><Relationship Id="rId10" Type="http://schemas.openxmlformats.org/officeDocument/2006/relationships/image" Target="../media/image63.jpeg"/><Relationship Id="rId1" Type="http://schemas.openxmlformats.org/officeDocument/2006/relationships/tags" Target="../tags/tag2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jpeg"/><Relationship Id="rId8" Type="http://schemas.openxmlformats.org/officeDocument/2006/relationships/tags" Target="../tags/tag39.xml"/><Relationship Id="rId7" Type="http://schemas.openxmlformats.org/officeDocument/2006/relationships/image" Target="../media/image69.jpeg"/><Relationship Id="rId6" Type="http://schemas.openxmlformats.org/officeDocument/2006/relationships/tags" Target="../tags/tag38.xml"/><Relationship Id="rId5" Type="http://schemas.openxmlformats.org/officeDocument/2006/relationships/image" Target="../media/image68.jpeg"/><Relationship Id="rId4" Type="http://schemas.openxmlformats.org/officeDocument/2006/relationships/tags" Target="../tags/tag37.xml"/><Relationship Id="rId3" Type="http://schemas.openxmlformats.org/officeDocument/2006/relationships/image" Target="../media/image67.jpeg"/><Relationship Id="rId27" Type="http://schemas.openxmlformats.org/officeDocument/2006/relationships/notesSlide" Target="../notesSlides/notesSlide12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48.xml"/><Relationship Id="rId24" Type="http://schemas.openxmlformats.org/officeDocument/2006/relationships/image" Target="../media/image77.jpeg"/><Relationship Id="rId23" Type="http://schemas.openxmlformats.org/officeDocument/2006/relationships/tags" Target="../tags/tag47.xml"/><Relationship Id="rId22" Type="http://schemas.openxmlformats.org/officeDocument/2006/relationships/image" Target="../media/image76.jpeg"/><Relationship Id="rId21" Type="http://schemas.openxmlformats.org/officeDocument/2006/relationships/tags" Target="../tags/tag46.xml"/><Relationship Id="rId20" Type="http://schemas.openxmlformats.org/officeDocument/2006/relationships/image" Target="../media/image75.jpeg"/><Relationship Id="rId2" Type="http://schemas.openxmlformats.org/officeDocument/2006/relationships/tags" Target="../tags/tag36.xml"/><Relationship Id="rId19" Type="http://schemas.openxmlformats.org/officeDocument/2006/relationships/tags" Target="../tags/tag45.xml"/><Relationship Id="rId18" Type="http://schemas.openxmlformats.org/officeDocument/2006/relationships/image" Target="../media/image74.jpeg"/><Relationship Id="rId17" Type="http://schemas.openxmlformats.org/officeDocument/2006/relationships/tags" Target="../tags/tag44.xml"/><Relationship Id="rId16" Type="http://schemas.openxmlformats.org/officeDocument/2006/relationships/image" Target="../media/image73.jpeg"/><Relationship Id="rId15" Type="http://schemas.openxmlformats.org/officeDocument/2006/relationships/tags" Target="../tags/tag43.xml"/><Relationship Id="rId14" Type="http://schemas.openxmlformats.org/officeDocument/2006/relationships/tags" Target="../tags/tag42.xml"/><Relationship Id="rId13" Type="http://schemas.openxmlformats.org/officeDocument/2006/relationships/image" Target="../media/image72.jpeg"/><Relationship Id="rId12" Type="http://schemas.openxmlformats.org/officeDocument/2006/relationships/tags" Target="../tags/tag41.xml"/><Relationship Id="rId11" Type="http://schemas.openxmlformats.org/officeDocument/2006/relationships/image" Target="../media/image71.jpeg"/><Relationship Id="rId10" Type="http://schemas.openxmlformats.org/officeDocument/2006/relationships/tags" Target="../tags/tag40.xml"/><Relationship Id="rId1" Type="http://schemas.openxmlformats.org/officeDocument/2006/relationships/tags" Target="../tags/tag35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8" Type="http://schemas.openxmlformats.org/officeDocument/2006/relationships/image" Target="../media/image81.jpeg"/><Relationship Id="rId7" Type="http://schemas.openxmlformats.org/officeDocument/2006/relationships/tags" Target="../tags/tag52.xml"/><Relationship Id="rId6" Type="http://schemas.openxmlformats.org/officeDocument/2006/relationships/image" Target="../media/image80.jpeg"/><Relationship Id="rId5" Type="http://schemas.openxmlformats.org/officeDocument/2006/relationships/tags" Target="../tags/tag51.xml"/><Relationship Id="rId4" Type="http://schemas.openxmlformats.org/officeDocument/2006/relationships/image" Target="../media/image79.jpeg"/><Relationship Id="rId3" Type="http://schemas.openxmlformats.org/officeDocument/2006/relationships/tags" Target="../tags/tag50.xml"/><Relationship Id="rId2" Type="http://schemas.openxmlformats.org/officeDocument/2006/relationships/image" Target="../media/image78.jpeg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9.jpeg"/><Relationship Id="rId1" Type="http://schemas.openxmlformats.org/officeDocument/2006/relationships/tags" Target="../tags/tag49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jpeg"/><Relationship Id="rId8" Type="http://schemas.openxmlformats.org/officeDocument/2006/relationships/tags" Target="../tags/tag59.xml"/><Relationship Id="rId7" Type="http://schemas.openxmlformats.org/officeDocument/2006/relationships/tags" Target="../tags/tag58.xml"/><Relationship Id="rId6" Type="http://schemas.openxmlformats.org/officeDocument/2006/relationships/image" Target="../media/image83.jpeg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82.jpeg"/><Relationship Id="rId2" Type="http://schemas.openxmlformats.org/officeDocument/2006/relationships/tags" Target="../tags/tag55.xml"/><Relationship Id="rId14" Type="http://schemas.openxmlformats.org/officeDocument/2006/relationships/notesSlide" Target="../notesSlides/notesSlide14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84.png"/><Relationship Id="rId11" Type="http://schemas.openxmlformats.org/officeDocument/2006/relationships/tags" Target="../tags/tag61.xml"/><Relationship Id="rId10" Type="http://schemas.openxmlformats.org/officeDocument/2006/relationships/tags" Target="../tags/tag60.xml"/><Relationship Id="rId1" Type="http://schemas.openxmlformats.org/officeDocument/2006/relationships/tags" Target="../tags/tag5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image" Target="../media/image21.jpeg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image" Target="../media/image86.png"/><Relationship Id="rId4" Type="http://schemas.openxmlformats.org/officeDocument/2006/relationships/tags" Target="../tags/tag64.xml"/><Relationship Id="rId3" Type="http://schemas.openxmlformats.org/officeDocument/2006/relationships/image" Target="../media/image85.jpeg"/><Relationship Id="rId2" Type="http://schemas.openxmlformats.org/officeDocument/2006/relationships/tags" Target="../tags/tag63.xml"/><Relationship Id="rId16" Type="http://schemas.openxmlformats.org/officeDocument/2006/relationships/notesSlide" Target="../notesSlides/notesSlide15.xml"/><Relationship Id="rId15" Type="http://schemas.openxmlformats.org/officeDocument/2006/relationships/slideLayout" Target="../slideLayouts/slideLayout7.xml"/><Relationship Id="rId14" Type="http://schemas.openxmlformats.org/officeDocument/2006/relationships/tags" Target="../tags/tag71.xml"/><Relationship Id="rId13" Type="http://schemas.openxmlformats.org/officeDocument/2006/relationships/tags" Target="../tags/tag70.xml"/><Relationship Id="rId12" Type="http://schemas.openxmlformats.org/officeDocument/2006/relationships/image" Target="../media/image18.jpeg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tags" Target="../tags/tag6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7.jpeg"/><Relationship Id="rId1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90.jpeg"/><Relationship Id="rId7" Type="http://schemas.openxmlformats.org/officeDocument/2006/relationships/tags" Target="../tags/tag75.xml"/><Relationship Id="rId6" Type="http://schemas.openxmlformats.org/officeDocument/2006/relationships/image" Target="../media/image89.jpeg"/><Relationship Id="rId5" Type="http://schemas.openxmlformats.org/officeDocument/2006/relationships/tags" Target="../tags/tag74.xml"/><Relationship Id="rId4" Type="http://schemas.openxmlformats.org/officeDocument/2006/relationships/image" Target="../media/image88.jpeg"/><Relationship Id="rId3" Type="http://schemas.openxmlformats.org/officeDocument/2006/relationships/tags" Target="../tags/tag73.xml"/><Relationship Id="rId2" Type="http://schemas.openxmlformats.org/officeDocument/2006/relationships/image" Target="../media/image48.jpeg"/><Relationship Id="rId12" Type="http://schemas.openxmlformats.org/officeDocument/2006/relationships/notesSlide" Target="../notesSlides/notesSlide17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77.xml"/><Relationship Id="rId1" Type="http://schemas.openxmlformats.org/officeDocument/2006/relationships/tags" Target="../tags/tag7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image" Target="../media/image98.jpeg"/><Relationship Id="rId7" Type="http://schemas.openxmlformats.org/officeDocument/2006/relationships/image" Target="../media/image97.jpeg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2" Type="http://schemas.openxmlformats.org/officeDocument/2006/relationships/notesSlide" Target="../notesSlides/notesSlide18.x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99.png"/><Relationship Id="rId1" Type="http://schemas.openxmlformats.org/officeDocument/2006/relationships/image" Target="../media/image9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9.png"/><Relationship Id="rId1" Type="http://schemas.openxmlformats.org/officeDocument/2006/relationships/image" Target="../media/image10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1" r="5841"/>
          <a:stretch>
            <a:fillRect/>
          </a:stretch>
        </p:blipFill>
        <p:spPr>
          <a:xfrm>
            <a:off x="0" y="-63784"/>
            <a:ext cx="12192000" cy="6921784"/>
          </a:xfrm>
          <a:prstGeom prst="rect">
            <a:avLst/>
          </a:prstGeom>
        </p:spPr>
      </p:pic>
      <p:pic>
        <p:nvPicPr>
          <p:cNvPr id="4" name="图片 3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1600" y="3173338"/>
            <a:ext cx="6908800" cy="2625204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018" y="-916201"/>
            <a:ext cx="2176473" cy="481841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2943993" y="2485018"/>
            <a:ext cx="62327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gradFill>
                  <a:gsLst>
                    <a:gs pos="0">
                      <a:srgbClr val="00349E"/>
                    </a:gs>
                    <a:gs pos="97000">
                      <a:srgbClr val="FF388C"/>
                    </a:gs>
                    <a:gs pos="83000">
                      <a:srgbClr val="E40059"/>
                    </a:gs>
                    <a:gs pos="67000">
                      <a:srgbClr val="9C007F"/>
                    </a:gs>
                    <a:gs pos="49000">
                      <a:srgbClr val="68007F"/>
                    </a:gs>
                    <a:gs pos="21000">
                      <a:srgbClr val="005BD3"/>
                    </a:gs>
                  </a:gsLst>
                  <a:lin ang="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</a:rPr>
              <a:t>员工风采</a:t>
            </a:r>
            <a:r>
              <a:rPr lang="en-US" altLang="zh-CN" sz="2800">
                <a:gradFill>
                  <a:gsLst>
                    <a:gs pos="0">
                      <a:srgbClr val="00349E"/>
                    </a:gs>
                    <a:gs pos="97000">
                      <a:srgbClr val="FF388C"/>
                    </a:gs>
                    <a:gs pos="83000">
                      <a:srgbClr val="E40059"/>
                    </a:gs>
                    <a:gs pos="67000">
                      <a:srgbClr val="9C007F"/>
                    </a:gs>
                    <a:gs pos="49000">
                      <a:srgbClr val="68007F"/>
                    </a:gs>
                    <a:gs pos="21000">
                      <a:srgbClr val="005BD3"/>
                    </a:gs>
                  </a:gsLst>
                  <a:lin ang="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</a:rPr>
              <a:t>/</a:t>
            </a:r>
            <a:r>
              <a:rPr lang="zh-CN" altLang="en-US" sz="2800">
                <a:gradFill>
                  <a:gsLst>
                    <a:gs pos="0">
                      <a:srgbClr val="00349E"/>
                    </a:gs>
                    <a:gs pos="97000">
                      <a:srgbClr val="FF388C"/>
                    </a:gs>
                    <a:gs pos="83000">
                      <a:srgbClr val="E40059"/>
                    </a:gs>
                    <a:gs pos="67000">
                      <a:srgbClr val="9C007F"/>
                    </a:gs>
                    <a:gs pos="49000">
                      <a:srgbClr val="68007F"/>
                    </a:gs>
                    <a:gs pos="21000">
                      <a:srgbClr val="005BD3"/>
                    </a:gs>
                  </a:gsLst>
                  <a:lin ang="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</a:rPr>
              <a:t>年会总结</a:t>
            </a:r>
            <a:r>
              <a:rPr lang="en-US" altLang="zh-CN" sz="2800">
                <a:gradFill>
                  <a:gsLst>
                    <a:gs pos="0">
                      <a:srgbClr val="00349E"/>
                    </a:gs>
                    <a:gs pos="97000">
                      <a:srgbClr val="FF388C"/>
                    </a:gs>
                    <a:gs pos="83000">
                      <a:srgbClr val="E40059"/>
                    </a:gs>
                    <a:gs pos="67000">
                      <a:srgbClr val="9C007F"/>
                    </a:gs>
                    <a:gs pos="49000">
                      <a:srgbClr val="68007F"/>
                    </a:gs>
                    <a:gs pos="21000">
                      <a:srgbClr val="005BD3"/>
                    </a:gs>
                  </a:gsLst>
                  <a:lin ang="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</a:rPr>
              <a:t>/</a:t>
            </a:r>
            <a:r>
              <a:rPr lang="zh-CN" altLang="en-US" sz="2800">
                <a:gradFill>
                  <a:gsLst>
                    <a:gs pos="0">
                      <a:srgbClr val="00349E"/>
                    </a:gs>
                    <a:gs pos="97000">
                      <a:srgbClr val="FF388C"/>
                    </a:gs>
                    <a:gs pos="83000">
                      <a:srgbClr val="E40059"/>
                    </a:gs>
                    <a:gs pos="67000">
                      <a:srgbClr val="9C007F"/>
                    </a:gs>
                    <a:gs pos="49000">
                      <a:srgbClr val="68007F"/>
                    </a:gs>
                    <a:gs pos="21000">
                      <a:srgbClr val="005BD3"/>
                    </a:gs>
                  </a:gsLst>
                  <a:lin ang="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</a:rPr>
              <a:t>员工表彰</a:t>
            </a:r>
            <a:r>
              <a:rPr lang="en-US" altLang="zh-CN" sz="2800">
                <a:gradFill>
                  <a:gsLst>
                    <a:gs pos="0">
                      <a:srgbClr val="00349E"/>
                    </a:gs>
                    <a:gs pos="97000">
                      <a:srgbClr val="FF388C"/>
                    </a:gs>
                    <a:gs pos="83000">
                      <a:srgbClr val="E40059"/>
                    </a:gs>
                    <a:gs pos="67000">
                      <a:srgbClr val="9C007F"/>
                    </a:gs>
                    <a:gs pos="49000">
                      <a:srgbClr val="68007F"/>
                    </a:gs>
                    <a:gs pos="21000">
                      <a:srgbClr val="005BD3"/>
                    </a:gs>
                  </a:gsLst>
                  <a:lin ang="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</a:rPr>
              <a:t>/</a:t>
            </a:r>
            <a:r>
              <a:rPr lang="zh-CN" altLang="en-US" sz="2800">
                <a:gradFill>
                  <a:gsLst>
                    <a:gs pos="0">
                      <a:srgbClr val="00349E"/>
                    </a:gs>
                    <a:gs pos="97000">
                      <a:srgbClr val="FF388C"/>
                    </a:gs>
                    <a:gs pos="83000">
                      <a:srgbClr val="E40059"/>
                    </a:gs>
                    <a:gs pos="67000">
                      <a:srgbClr val="9C007F"/>
                    </a:gs>
                    <a:gs pos="49000">
                      <a:srgbClr val="68007F"/>
                    </a:gs>
                    <a:gs pos="21000">
                      <a:srgbClr val="005BD3"/>
                    </a:gs>
                  </a:gsLst>
                  <a:lin ang="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</a:rPr>
              <a:t>活动展示</a:t>
            </a:r>
            <a:endParaRPr lang="zh-CN" altLang="en-US" sz="2800">
              <a:gradFill>
                <a:gsLst>
                  <a:gs pos="0">
                    <a:srgbClr val="00349E"/>
                  </a:gs>
                  <a:gs pos="97000">
                    <a:srgbClr val="FF388C"/>
                  </a:gs>
                  <a:gs pos="83000">
                    <a:srgbClr val="E40059"/>
                  </a:gs>
                  <a:gs pos="67000">
                    <a:srgbClr val="9C007F"/>
                  </a:gs>
                  <a:gs pos="49000">
                    <a:srgbClr val="68007F"/>
                  </a:gs>
                  <a:gs pos="21000">
                    <a:srgbClr val="005BD3"/>
                  </a:gs>
                </a:gsLst>
                <a:lin ang="0" scaled="0"/>
              </a:gradFill>
              <a:latin typeface="华文行楷" panose="02010800040101010101" pitchFamily="2" charset="-122"/>
              <a:ea typeface="华文行楷" panose="02010800040101010101" pitchFamily="2" charset="-122"/>
              <a:cs typeface="Aharoni" panose="02010803020104030203" pitchFamily="2" charset="-79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656" y="719517"/>
            <a:ext cx="9074270" cy="173402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18"/>
          <a:stretch>
            <a:fillRect/>
          </a:stretch>
        </p:blipFill>
        <p:spPr>
          <a:xfrm>
            <a:off x="0" y="5448301"/>
            <a:ext cx="12192000" cy="145113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02556" y="-1173224"/>
            <a:ext cx="96534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 defTabSz="913765"/>
            <a:r>
              <a:rPr lang="zh-CN" altLang="en-US" sz="6000" b="1">
                <a:gradFill>
                  <a:gsLst>
                    <a:gs pos="0">
                      <a:srgbClr val="00349E"/>
                    </a:gs>
                    <a:gs pos="97000">
                      <a:srgbClr val="FF388C"/>
                    </a:gs>
                    <a:gs pos="83000">
                      <a:srgbClr val="E40059"/>
                    </a:gs>
                    <a:gs pos="67000">
                      <a:srgbClr val="9C007F"/>
                    </a:gs>
                    <a:gs pos="49000">
                      <a:srgbClr val="68007F"/>
                    </a:gs>
                    <a:gs pos="21000">
                      <a:srgbClr val="005BD3"/>
                    </a:gs>
                  </a:gsLst>
                  <a:lin ang="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</a:rPr>
              <a:t>企业员工风采展示</a:t>
            </a:r>
            <a:r>
              <a:rPr lang="en-US" altLang="zh-CN" sz="6000" b="1">
                <a:gradFill>
                  <a:gsLst>
                    <a:gs pos="0">
                      <a:srgbClr val="00349E"/>
                    </a:gs>
                    <a:gs pos="97000">
                      <a:srgbClr val="FF388C"/>
                    </a:gs>
                    <a:gs pos="83000">
                      <a:srgbClr val="E40059"/>
                    </a:gs>
                    <a:gs pos="67000">
                      <a:srgbClr val="9C007F"/>
                    </a:gs>
                    <a:gs pos="49000">
                      <a:srgbClr val="68007F"/>
                    </a:gs>
                    <a:gs pos="21000">
                      <a:srgbClr val="005BD3"/>
                    </a:gs>
                  </a:gsLst>
                  <a:lin ang="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Aharoni" panose="02010803020104030203" pitchFamily="2" charset="-79"/>
              </a:rPr>
              <a:t>PPT</a:t>
            </a:r>
            <a:endParaRPr lang="zh-CN" altLang="en-US" sz="6000" b="1" dirty="0">
              <a:gradFill>
                <a:gsLst>
                  <a:gs pos="0">
                    <a:srgbClr val="00349E"/>
                  </a:gs>
                  <a:gs pos="97000">
                    <a:srgbClr val="FF388C"/>
                  </a:gs>
                  <a:gs pos="83000">
                    <a:srgbClr val="E40059"/>
                  </a:gs>
                  <a:gs pos="67000">
                    <a:srgbClr val="9C007F"/>
                  </a:gs>
                  <a:gs pos="49000">
                    <a:srgbClr val="68007F"/>
                  </a:gs>
                  <a:gs pos="21000">
                    <a:srgbClr val="005BD3"/>
                  </a:gs>
                </a:gsLst>
                <a:lin ang="0" scaled="0"/>
              </a:gradFill>
              <a:latin typeface="华文行楷" panose="02010800040101010101" pitchFamily="2" charset="-122"/>
              <a:ea typeface="华文行楷" panose="02010800040101010101" pitchFamily="2" charset="-122"/>
              <a:cs typeface="Aharoni" panose="02010803020104030203" pitchFamily="2" charset="-79"/>
            </a:endParaRPr>
          </a:p>
        </p:txBody>
      </p:sp>
      <p:pic>
        <p:nvPicPr>
          <p:cNvPr id="3" name="零点乐队 - 相信自己 (Live)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228725" y="-970193"/>
            <a:ext cx="609600" cy="60960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>
        <p:zoom/>
      </p:transition>
    </mc:Choice>
    <mc:Fallback>
      <p:transition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2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2468856" y="2450999"/>
            <a:ext cx="7506088" cy="388101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18038" y="3297877"/>
            <a:ext cx="7194006" cy="2585323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lvl="0" defTabSz="1218565" fontAlgn="base" latinLnBrk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a typeface="迷你简魏碑" panose="03000509000000000000" pitchFamily="65" charset="-122"/>
              </a:rPr>
              <a:t>         公司全体员工不论阴晴昼夜，不论寒冬酷暑，心中始终揣着客户，牢记公司发展使命，为公司赢得了美誉，赢得了客户，赢得了市场！今年以来，全体员工凭着对事业的忠贞不渝，披星戴月，风雨兼程，用青春和汗水谱写了一曲曲动人心魄的创业者之歌！值此春节到来之际，向你们致以崇高的敬意，表示衷心的感谢！放心是船，满意为帆。团结是皮，奋进是馅。衷心地感谢全体员工的励精图治和全情付出！ </a:t>
            </a:r>
            <a:endParaRPr lang="zh-CN" altLang="en-US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ea typeface="迷你简魏碑" panose="03000509000000000000" pitchFamily="65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052349" y="26745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致全体员工：</a:t>
            </a:r>
            <a:endParaRPr lang="zh-CN" altLang="en-US" sz="4800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496" y="-199941"/>
            <a:ext cx="6146752" cy="2917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3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3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5" r="15415"/>
          <a:stretch>
            <a:fillRect/>
          </a:stretch>
        </p:blipFill>
        <p:spPr>
          <a:xfrm>
            <a:off x="5857570" y="3760204"/>
            <a:ext cx="2756830" cy="2656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文本框 10"/>
          <p:cNvSpPr txBox="1"/>
          <p:nvPr/>
        </p:nvSpPr>
        <p:spPr>
          <a:xfrm>
            <a:off x="1894986" y="1695194"/>
            <a:ext cx="4147377" cy="11310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rPr>
              <a:t>齐心协力，永创佳绩，顽强拼搏，所向无敌，山中猛虎，水中蛟龙，顽强拼搏，超越自我，不鸣则已，一鸣惊人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889113" y="1213183"/>
            <a:ext cx="0" cy="1559287"/>
          </a:xfrm>
          <a:prstGeom prst="line">
            <a:avLst/>
          </a:prstGeom>
          <a:ln w="38100">
            <a:solidFill>
              <a:srgbClr val="D52A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992166" y="1098883"/>
            <a:ext cx="2480498" cy="5803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rPr>
              <a:t>企业精神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9" name="图片占位符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253" y="3408226"/>
            <a:ext cx="2504047" cy="22190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3" name="组合 2"/>
          <p:cNvGrpSpPr/>
          <p:nvPr/>
        </p:nvGrpSpPr>
        <p:grpSpPr>
          <a:xfrm>
            <a:off x="7587827" y="2604552"/>
            <a:ext cx="2035010" cy="2417661"/>
            <a:chOff x="7587827" y="2604552"/>
            <a:chExt cx="2035010" cy="2417661"/>
          </a:xfrm>
        </p:grpSpPr>
        <p:sp>
          <p:nvSpPr>
            <p:cNvPr id="20" name="MH_Other_3"/>
            <p:cNvSpPr/>
            <p:nvPr>
              <p:custDataLst>
                <p:tags r:id="rId3"/>
              </p:custDataLst>
            </p:nvPr>
          </p:nvSpPr>
          <p:spPr bwMode="auto">
            <a:xfrm rot="119492">
              <a:off x="7587827" y="2604552"/>
              <a:ext cx="2035010" cy="241766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21" name="图片占位符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4079" y="2826273"/>
              <a:ext cx="1862506" cy="2037827"/>
            </a:xfrm>
            <a:custGeom>
              <a:avLst/>
              <a:gdLst>
                <a:gd name="connsiteX0" fmla="*/ 73890 w 1862506"/>
                <a:gd name="connsiteY0" fmla="*/ 0 h 2187133"/>
                <a:gd name="connsiteX1" fmla="*/ 1862506 w 1862506"/>
                <a:gd name="connsiteY1" fmla="*/ 62195 h 2187133"/>
                <a:gd name="connsiteX2" fmla="*/ 1788616 w 1862506"/>
                <a:gd name="connsiteY2" fmla="*/ 2187133 h 2187133"/>
                <a:gd name="connsiteX3" fmla="*/ 0 w 1862506"/>
                <a:gd name="connsiteY3" fmla="*/ 2124937 h 218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62506" h="2187133">
                  <a:moveTo>
                    <a:pt x="73890" y="0"/>
                  </a:moveTo>
                  <a:lnTo>
                    <a:pt x="1862506" y="62195"/>
                  </a:lnTo>
                  <a:lnTo>
                    <a:pt x="1788616" y="2187133"/>
                  </a:lnTo>
                  <a:lnTo>
                    <a:pt x="0" y="2124937"/>
                  </a:lnTo>
                  <a:close/>
                </a:path>
              </a:pathLst>
            </a:custGeom>
          </p:spPr>
        </p:pic>
      </p:grpSp>
      <p:grpSp>
        <p:nvGrpSpPr>
          <p:cNvPr id="5" name="组合 4"/>
          <p:cNvGrpSpPr/>
          <p:nvPr/>
        </p:nvGrpSpPr>
        <p:grpSpPr>
          <a:xfrm>
            <a:off x="8265141" y="2826273"/>
            <a:ext cx="2722697" cy="2711387"/>
            <a:chOff x="8265141" y="2826273"/>
            <a:chExt cx="2722697" cy="2711387"/>
          </a:xfrm>
        </p:grpSpPr>
        <p:sp>
          <p:nvSpPr>
            <p:cNvPr id="22" name="MH_Other_4"/>
            <p:cNvSpPr/>
            <p:nvPr>
              <p:custDataLst>
                <p:tags r:id="rId5"/>
              </p:custDataLst>
            </p:nvPr>
          </p:nvSpPr>
          <p:spPr bwMode="auto">
            <a:xfrm rot="2300446">
              <a:off x="8516416" y="2942558"/>
              <a:ext cx="2035010" cy="241766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23" name="图片占位符 3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5141" y="2826273"/>
              <a:ext cx="2722697" cy="2711387"/>
            </a:xfrm>
            <a:custGeom>
              <a:avLst/>
              <a:gdLst>
                <a:gd name="connsiteX0" fmla="*/ 1318975 w 2722697"/>
                <a:gd name="connsiteY0" fmla="*/ 0 h 2777886"/>
                <a:gd name="connsiteX1" fmla="*/ 2722697 w 2722697"/>
                <a:gd name="connsiteY1" fmla="*/ 1110216 h 2777886"/>
                <a:gd name="connsiteX2" fmla="*/ 1403723 w 2722697"/>
                <a:gd name="connsiteY2" fmla="*/ 2777886 h 2777886"/>
                <a:gd name="connsiteX3" fmla="*/ 0 w 2722697"/>
                <a:gd name="connsiteY3" fmla="*/ 1667671 h 2777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22697" h="2777886">
                  <a:moveTo>
                    <a:pt x="1318975" y="0"/>
                  </a:moveTo>
                  <a:lnTo>
                    <a:pt x="2722697" y="1110216"/>
                  </a:lnTo>
                  <a:lnTo>
                    <a:pt x="1403723" y="2777886"/>
                  </a:lnTo>
                  <a:lnTo>
                    <a:pt x="0" y="1667671"/>
                  </a:lnTo>
                  <a:close/>
                </a:path>
              </a:pathLst>
            </a:custGeom>
          </p:spPr>
        </p:pic>
      </p:grpSp>
      <p:grpSp>
        <p:nvGrpSpPr>
          <p:cNvPr id="2" name="组合 1"/>
          <p:cNvGrpSpPr/>
          <p:nvPr/>
        </p:nvGrpSpPr>
        <p:grpSpPr>
          <a:xfrm>
            <a:off x="8931561" y="3625873"/>
            <a:ext cx="2623631" cy="2035009"/>
            <a:chOff x="8931561" y="3625873"/>
            <a:chExt cx="2623631" cy="2035009"/>
          </a:xfrm>
        </p:grpSpPr>
        <p:sp>
          <p:nvSpPr>
            <p:cNvPr id="24" name="MH_Other_5"/>
            <p:cNvSpPr/>
            <p:nvPr>
              <p:custDataLst>
                <p:tags r:id="rId7"/>
              </p:custDataLst>
            </p:nvPr>
          </p:nvSpPr>
          <p:spPr bwMode="auto">
            <a:xfrm rot="4150311">
              <a:off x="9225870" y="3434547"/>
              <a:ext cx="2035009" cy="2417661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CDCDC"/>
              </a:solidFill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pic>
          <p:nvPicPr>
            <p:cNvPr id="25" name="图片占位符 29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1561" y="3659515"/>
              <a:ext cx="2623631" cy="1967723"/>
            </a:xfrm>
            <a:custGeom>
              <a:avLst/>
              <a:gdLst>
                <a:gd name="connsiteX0" fmla="*/ 1987275 w 2623631"/>
                <a:gd name="connsiteY0" fmla="*/ 0 h 2428754"/>
                <a:gd name="connsiteX1" fmla="*/ 2623631 w 2623631"/>
                <a:gd name="connsiteY1" fmla="*/ 1672742 h 2428754"/>
                <a:gd name="connsiteX2" fmla="*/ 636355 w 2623631"/>
                <a:gd name="connsiteY2" fmla="*/ 2428754 h 2428754"/>
                <a:gd name="connsiteX3" fmla="*/ 0 w 2623631"/>
                <a:gd name="connsiteY3" fmla="*/ 756013 h 2428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3631" h="2428754">
                  <a:moveTo>
                    <a:pt x="1987275" y="0"/>
                  </a:moveTo>
                  <a:lnTo>
                    <a:pt x="2623631" y="1672742"/>
                  </a:lnTo>
                  <a:lnTo>
                    <a:pt x="636355" y="2428754"/>
                  </a:lnTo>
                  <a:lnTo>
                    <a:pt x="0" y="756013"/>
                  </a:lnTo>
                  <a:close/>
                </a:path>
              </a:pathLst>
            </a:cu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0"/>
          <a:stretch>
            <a:fillRect/>
          </a:stretch>
        </p:blipFill>
        <p:spPr>
          <a:xfrm>
            <a:off x="16465" y="2863029"/>
            <a:ext cx="5216939" cy="46168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371464" y="466663"/>
            <a:ext cx="2967479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b="1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设计部</a:t>
            </a:r>
            <a:r>
              <a:rPr lang="zh-CN" altLang="en-US" sz="3600" b="1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风采</a:t>
            </a:r>
            <a:endParaRPr lang="zh-CN" altLang="en-US" sz="3600" b="1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17700" y="5545381"/>
            <a:ext cx="878840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迷你简魏碑" panose="03000509000000000000" pitchFamily="65" charset="-122"/>
                <a:ea typeface="迷你简魏碑" panose="03000509000000000000" pitchFamily="65" charset="-122"/>
              </a:rPr>
              <a:t>今年以来，通过全体员工的团结拼搏，奋发图强，公司创造了一个又一个销售佳绩，从开门红战役大捷到双过半折桂，这里面都饱含着全司员工的心血和汗水</a:t>
            </a:r>
            <a:endParaRPr lang="zh-CN" altLang="en-US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sp>
        <p:nvSpPr>
          <p:cNvPr id="11" name="MH_Picture_1"/>
          <p:cNvSpPr/>
          <p:nvPr>
            <p:custDataLst>
              <p:tags r:id="rId1"/>
            </p:custDataLst>
          </p:nvPr>
        </p:nvSpPr>
        <p:spPr bwMode="auto">
          <a:xfrm>
            <a:off x="-25937" y="1206500"/>
            <a:ext cx="3009522" cy="4267200"/>
          </a:xfrm>
          <a:custGeom>
            <a:avLst/>
            <a:gdLst>
              <a:gd name="T0" fmla="*/ 0 w 1989077"/>
              <a:gd name="T1" fmla="*/ 0 h 2815963"/>
              <a:gd name="T2" fmla="*/ 8353046 w 1989077"/>
              <a:gd name="T3" fmla="*/ 1474173 h 2815963"/>
              <a:gd name="T4" fmla="*/ 17827814 w 1989077"/>
              <a:gd name="T5" fmla="*/ 2744635 h 2815963"/>
              <a:gd name="T6" fmla="*/ 23963172 w 1989077"/>
              <a:gd name="T7" fmla="*/ 3322590 h 2815963"/>
              <a:gd name="T8" fmla="*/ 23963172 w 1989077"/>
              <a:gd name="T9" fmla="*/ 7100871 h 2815963"/>
              <a:gd name="T10" fmla="*/ 23963172 w 1989077"/>
              <a:gd name="T11" fmla="*/ 27887388 h 2815963"/>
              <a:gd name="T12" fmla="*/ 23963172 w 1989077"/>
              <a:gd name="T13" fmla="*/ 31665657 h 2815963"/>
              <a:gd name="T14" fmla="*/ 17827814 w 1989077"/>
              <a:gd name="T15" fmla="*/ 32243615 h 2815963"/>
              <a:gd name="T16" fmla="*/ 8353046 w 1989077"/>
              <a:gd name="T17" fmla="*/ 33514086 h 2815963"/>
              <a:gd name="T18" fmla="*/ 0 w 1989077"/>
              <a:gd name="T19" fmla="*/ 34988250 h 2815963"/>
              <a:gd name="T20" fmla="*/ 0 w 1989077"/>
              <a:gd name="T21" fmla="*/ 27887388 h 2815963"/>
              <a:gd name="T22" fmla="*/ 0 w 1989077"/>
              <a:gd name="T23" fmla="*/ 7100871 h 2815963"/>
              <a:gd name="T24" fmla="*/ 0 w 1989077"/>
              <a:gd name="T25" fmla="*/ 0 h 281596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7" h="2815963">
                <a:moveTo>
                  <a:pt x="0" y="0"/>
                </a:moveTo>
                <a:lnTo>
                  <a:pt x="693350" y="118646"/>
                </a:lnTo>
                <a:cubicBezTo>
                  <a:pt x="949376" y="157114"/>
                  <a:pt x="1211768" y="191282"/>
                  <a:pt x="1479808" y="220897"/>
                </a:cubicBezTo>
                <a:lnTo>
                  <a:pt x="1989077" y="267413"/>
                </a:lnTo>
                <a:lnTo>
                  <a:pt x="1989077" y="571500"/>
                </a:lnTo>
                <a:lnTo>
                  <a:pt x="1989077" y="2244463"/>
                </a:lnTo>
                <a:lnTo>
                  <a:pt x="1989077" y="2548550"/>
                </a:lnTo>
                <a:lnTo>
                  <a:pt x="1479808" y="2595066"/>
                </a:lnTo>
                <a:cubicBezTo>
                  <a:pt x="1211768" y="2624681"/>
                  <a:pt x="949376" y="2658849"/>
                  <a:pt x="693350" y="2697317"/>
                </a:cubicBezTo>
                <a:lnTo>
                  <a:pt x="0" y="2815963"/>
                </a:lnTo>
                <a:lnTo>
                  <a:pt x="0" y="2244463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MH_Picture_2"/>
          <p:cNvSpPr/>
          <p:nvPr>
            <p:custDataLst>
              <p:tags r:id="rId3"/>
            </p:custDataLst>
          </p:nvPr>
        </p:nvSpPr>
        <p:spPr bwMode="auto">
          <a:xfrm>
            <a:off x="3040849" y="1613708"/>
            <a:ext cx="3013762" cy="3452784"/>
          </a:xfrm>
          <a:custGeom>
            <a:avLst/>
            <a:gdLst>
              <a:gd name="T0" fmla="*/ 0 w 1989078"/>
              <a:gd name="T1" fmla="*/ 0 h 2279483"/>
              <a:gd name="T2" fmla="*/ 3742410 w 1989078"/>
              <a:gd name="T3" fmla="*/ 339885 h 2279483"/>
              <a:gd name="T4" fmla="*/ 19660906 w 1989078"/>
              <a:gd name="T5" fmla="*/ 1052261 h 2279483"/>
              <a:gd name="T6" fmla="*/ 24647332 w 1989078"/>
              <a:gd name="T7" fmla="*/ 1096799 h 2279483"/>
              <a:gd name="T8" fmla="*/ 24647332 w 1989078"/>
              <a:gd name="T9" fmla="*/ 3736382 h 2279483"/>
              <a:gd name="T10" fmla="*/ 24647332 w 1989078"/>
              <a:gd name="T11" fmla="*/ 24348462 h 2279483"/>
              <a:gd name="T12" fmla="*/ 24647332 w 1989078"/>
              <a:gd name="T13" fmla="*/ 26988045 h 2279483"/>
              <a:gd name="T14" fmla="*/ 19660906 w 1989078"/>
              <a:gd name="T15" fmla="*/ 27032561 h 2279483"/>
              <a:gd name="T16" fmla="*/ 3742410 w 1989078"/>
              <a:gd name="T17" fmla="*/ 27744957 h 2279483"/>
              <a:gd name="T18" fmla="*/ 0 w 1989078"/>
              <a:gd name="T19" fmla="*/ 28084832 h 2279483"/>
              <a:gd name="T20" fmla="*/ 0 w 1989078"/>
              <a:gd name="T21" fmla="*/ 24348462 h 2279483"/>
              <a:gd name="T22" fmla="*/ 0 w 1989078"/>
              <a:gd name="T23" fmla="*/ 3736382 h 2279483"/>
              <a:gd name="T24" fmla="*/ 0 w 1989078"/>
              <a:gd name="T25" fmla="*/ 0 h 227948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8" h="2279483">
                <a:moveTo>
                  <a:pt x="0" y="0"/>
                </a:moveTo>
                <a:lnTo>
                  <a:pt x="302019" y="27586"/>
                </a:lnTo>
                <a:cubicBezTo>
                  <a:pt x="719947" y="57965"/>
                  <a:pt x="1148969" y="77525"/>
                  <a:pt x="1586666" y="85407"/>
                </a:cubicBezTo>
                <a:lnTo>
                  <a:pt x="1989078" y="89021"/>
                </a:lnTo>
                <a:lnTo>
                  <a:pt x="1989078" y="303260"/>
                </a:lnTo>
                <a:lnTo>
                  <a:pt x="1989078" y="1976223"/>
                </a:lnTo>
                <a:lnTo>
                  <a:pt x="1989078" y="2190462"/>
                </a:lnTo>
                <a:lnTo>
                  <a:pt x="1586666" y="2194076"/>
                </a:lnTo>
                <a:cubicBezTo>
                  <a:pt x="1148969" y="2201958"/>
                  <a:pt x="719947" y="2221518"/>
                  <a:pt x="302019" y="2251897"/>
                </a:cubicBezTo>
                <a:lnTo>
                  <a:pt x="0" y="2279483"/>
                </a:lnTo>
                <a:lnTo>
                  <a:pt x="0" y="1976223"/>
                </a:lnTo>
                <a:lnTo>
                  <a:pt x="0" y="30326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MH_Picture_3"/>
          <p:cNvSpPr/>
          <p:nvPr>
            <p:custDataLst>
              <p:tags r:id="rId5"/>
            </p:custDataLst>
          </p:nvPr>
        </p:nvSpPr>
        <p:spPr bwMode="auto">
          <a:xfrm>
            <a:off x="6113995" y="1654004"/>
            <a:ext cx="3013764" cy="3370071"/>
          </a:xfrm>
          <a:custGeom>
            <a:avLst/>
            <a:gdLst>
              <a:gd name="T0" fmla="*/ 24648018 w 1989076"/>
              <a:gd name="T1" fmla="*/ 0 h 2223959"/>
              <a:gd name="T2" fmla="*/ 24648018 w 1989076"/>
              <a:gd name="T3" fmla="*/ 3422447 h 2223959"/>
              <a:gd name="T4" fmla="*/ 24648018 w 1989076"/>
              <a:gd name="T5" fmla="*/ 24205302 h 2223959"/>
              <a:gd name="T6" fmla="*/ 24648018 w 1989076"/>
              <a:gd name="T7" fmla="*/ 27627761 h 2223959"/>
              <a:gd name="T8" fmla="*/ 19458765 w 1989076"/>
              <a:gd name="T9" fmla="*/ 27297744 h 2223959"/>
              <a:gd name="T10" fmla="*/ 3304839 w 1989076"/>
              <a:gd name="T11" fmla="*/ 26862502 h 2223959"/>
              <a:gd name="T12" fmla="*/ 0 w 1989076"/>
              <a:gd name="T13" fmla="*/ 26892247 h 2223959"/>
              <a:gd name="T14" fmla="*/ 0 w 1989076"/>
              <a:gd name="T15" fmla="*/ 24205302 h 2223959"/>
              <a:gd name="T16" fmla="*/ 0 w 1989076"/>
              <a:gd name="T17" fmla="*/ 3422447 h 2223959"/>
              <a:gd name="T18" fmla="*/ 0 w 1989076"/>
              <a:gd name="T19" fmla="*/ 735501 h 2223959"/>
              <a:gd name="T20" fmla="*/ 3304839 w 1989076"/>
              <a:gd name="T21" fmla="*/ 765264 h 2223959"/>
              <a:gd name="T22" fmla="*/ 19458765 w 1989076"/>
              <a:gd name="T23" fmla="*/ 330008 h 2223959"/>
              <a:gd name="T24" fmla="*/ 24648018 w 1989076"/>
              <a:gd name="T25" fmla="*/ 0 h 222395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6" h="2223959">
                <a:moveTo>
                  <a:pt x="1989076" y="0"/>
                </a:moveTo>
                <a:lnTo>
                  <a:pt x="1989076" y="275498"/>
                </a:lnTo>
                <a:lnTo>
                  <a:pt x="1989076" y="1948461"/>
                </a:lnTo>
                <a:lnTo>
                  <a:pt x="1989076" y="2223959"/>
                </a:lnTo>
                <a:lnTo>
                  <a:pt x="1570307" y="2197394"/>
                </a:lnTo>
                <a:cubicBezTo>
                  <a:pt x="1145252" y="2174323"/>
                  <a:pt x="709909" y="2162358"/>
                  <a:pt x="266699" y="2162358"/>
                </a:cubicBezTo>
                <a:lnTo>
                  <a:pt x="0" y="2164753"/>
                </a:lnTo>
                <a:lnTo>
                  <a:pt x="0" y="1948461"/>
                </a:lnTo>
                <a:lnTo>
                  <a:pt x="0" y="275498"/>
                </a:lnTo>
                <a:lnTo>
                  <a:pt x="0" y="59206"/>
                </a:lnTo>
                <a:lnTo>
                  <a:pt x="266699" y="61601"/>
                </a:lnTo>
                <a:cubicBezTo>
                  <a:pt x="709909" y="61601"/>
                  <a:pt x="1145252" y="49636"/>
                  <a:pt x="1570307" y="26565"/>
                </a:cubicBezTo>
                <a:lnTo>
                  <a:pt x="1989076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MH_Picture_4"/>
          <p:cNvSpPr/>
          <p:nvPr>
            <p:custDataLst>
              <p:tags r:id="rId7"/>
            </p:custDataLst>
          </p:nvPr>
        </p:nvSpPr>
        <p:spPr bwMode="auto">
          <a:xfrm>
            <a:off x="9185023" y="1278610"/>
            <a:ext cx="3015884" cy="4122981"/>
          </a:xfrm>
          <a:custGeom>
            <a:avLst/>
            <a:gdLst>
              <a:gd name="T0" fmla="*/ 24996910 w 1989077"/>
              <a:gd name="T1" fmla="*/ 0 h 2721587"/>
              <a:gd name="T2" fmla="*/ 24996910 w 1989077"/>
              <a:gd name="T3" fmla="*/ 6476566 h 2721587"/>
              <a:gd name="T4" fmla="*/ 24996910 w 1989077"/>
              <a:gd name="T5" fmla="*/ 27141876 h 2721587"/>
              <a:gd name="T6" fmla="*/ 24996910 w 1989077"/>
              <a:gd name="T7" fmla="*/ 33618454 h 2721587"/>
              <a:gd name="T8" fmla="*/ 19749019 w 1989077"/>
              <a:gd name="T9" fmla="*/ 32735758 h 2721587"/>
              <a:gd name="T10" fmla="*/ 9865523 w 1989077"/>
              <a:gd name="T11" fmla="*/ 31472701 h 2721587"/>
              <a:gd name="T12" fmla="*/ 0 w 1989077"/>
              <a:gd name="T13" fmla="*/ 30586986 h 2721587"/>
              <a:gd name="T14" fmla="*/ 0 w 1989077"/>
              <a:gd name="T15" fmla="*/ 27141876 h 2721587"/>
              <a:gd name="T16" fmla="*/ 0 w 1989077"/>
              <a:gd name="T17" fmla="*/ 6476566 h 2721587"/>
              <a:gd name="T18" fmla="*/ 0 w 1989077"/>
              <a:gd name="T19" fmla="*/ 3031453 h 2721587"/>
              <a:gd name="T20" fmla="*/ 9865523 w 1989077"/>
              <a:gd name="T21" fmla="*/ 2145757 h 2721587"/>
              <a:gd name="T22" fmla="*/ 19749019 w 1989077"/>
              <a:gd name="T23" fmla="*/ 882692 h 2721587"/>
              <a:gd name="T24" fmla="*/ 24996910 w 1989077"/>
              <a:gd name="T25" fmla="*/ 0 h 272158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989077" h="2721587">
                <a:moveTo>
                  <a:pt x="1989077" y="0"/>
                </a:moveTo>
                <a:lnTo>
                  <a:pt x="1989077" y="524312"/>
                </a:lnTo>
                <a:lnTo>
                  <a:pt x="1989077" y="2197275"/>
                </a:lnTo>
                <a:lnTo>
                  <a:pt x="1989077" y="2721587"/>
                </a:lnTo>
                <a:lnTo>
                  <a:pt x="1571487" y="2650129"/>
                </a:lnTo>
                <a:cubicBezTo>
                  <a:pt x="1315460" y="2611661"/>
                  <a:pt x="1053068" y="2577493"/>
                  <a:pt x="785028" y="2547878"/>
                </a:cubicBezTo>
                <a:lnTo>
                  <a:pt x="0" y="2476175"/>
                </a:lnTo>
                <a:lnTo>
                  <a:pt x="0" y="2197275"/>
                </a:lnTo>
                <a:lnTo>
                  <a:pt x="0" y="524312"/>
                </a:lnTo>
                <a:lnTo>
                  <a:pt x="0" y="245412"/>
                </a:lnTo>
                <a:lnTo>
                  <a:pt x="785028" y="173709"/>
                </a:lnTo>
                <a:cubicBezTo>
                  <a:pt x="1053068" y="144094"/>
                  <a:pt x="1315460" y="109926"/>
                  <a:pt x="1571487" y="71458"/>
                </a:cubicBezTo>
                <a:lnTo>
                  <a:pt x="1989077" y="0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081042" y="1729798"/>
            <a:ext cx="2967479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b="1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销售部</a:t>
            </a:r>
            <a:r>
              <a:rPr lang="zh-CN" altLang="en-US" sz="3600" b="1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风采</a:t>
            </a:r>
            <a:endParaRPr lang="zh-CN" altLang="en-US" sz="3600" b="1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431315" y="4416339"/>
            <a:ext cx="3679643" cy="9002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5000"/>
              </a:lnSpc>
            </a:pPr>
            <a:r>
              <a:rPr lang="zh-CN" altLang="en-US" sz="1400">
                <a:solidFill>
                  <a:prstClr val="black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一个企业的发展离不开员工，感谢员工们的热情工作与辛苦付出。公司的发展便是你们的未来，你们便是公司的未来！ 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4" name="图片占位符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58" y="2921000"/>
            <a:ext cx="3679641" cy="2782017"/>
          </a:xfrm>
          <a:prstGeom prst="rect">
            <a:avLst/>
          </a:prstGeom>
        </p:spPr>
      </p:pic>
      <p:pic>
        <p:nvPicPr>
          <p:cNvPr id="15" name="图片占位符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650" y="1144606"/>
            <a:ext cx="2766616" cy="1963281"/>
          </a:xfrm>
          <a:prstGeom prst="rect">
            <a:avLst/>
          </a:prstGeom>
        </p:spPr>
      </p:pic>
      <p:pic>
        <p:nvPicPr>
          <p:cNvPr id="16" name="图片占位符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650" y="3334790"/>
            <a:ext cx="2766616" cy="1972597"/>
          </a:xfrm>
          <a:custGeom>
            <a:avLst/>
            <a:gdLst>
              <a:gd name="connsiteX0" fmla="*/ 0 w 2766616"/>
              <a:gd name="connsiteY0" fmla="*/ 0 h 2075456"/>
              <a:gd name="connsiteX1" fmla="*/ 2766616 w 2766616"/>
              <a:gd name="connsiteY1" fmla="*/ 0 h 2075456"/>
              <a:gd name="connsiteX2" fmla="*/ 2766616 w 2766616"/>
              <a:gd name="connsiteY2" fmla="*/ 2075456 h 2075456"/>
              <a:gd name="connsiteX3" fmla="*/ 0 w 2766616"/>
              <a:gd name="connsiteY3" fmla="*/ 2075456 h 2075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6616" h="2075456">
                <a:moveTo>
                  <a:pt x="0" y="0"/>
                </a:moveTo>
                <a:lnTo>
                  <a:pt x="2766616" y="0"/>
                </a:lnTo>
                <a:lnTo>
                  <a:pt x="2766616" y="2075456"/>
                </a:lnTo>
                <a:lnTo>
                  <a:pt x="0" y="2075456"/>
                </a:lnTo>
                <a:close/>
              </a:path>
            </a:pathLst>
          </a:custGeom>
        </p:spPr>
      </p:pic>
      <p:pic>
        <p:nvPicPr>
          <p:cNvPr id="17" name="图片占位符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315" y="1350664"/>
            <a:ext cx="3679643" cy="2611196"/>
          </a:xfrm>
          <a:custGeom>
            <a:avLst/>
            <a:gdLst>
              <a:gd name="connsiteX0" fmla="*/ 0 w 3679643"/>
              <a:gd name="connsiteY0" fmla="*/ 0 h 3180093"/>
              <a:gd name="connsiteX1" fmla="*/ 3679643 w 3679643"/>
              <a:gd name="connsiteY1" fmla="*/ 0 h 3180093"/>
              <a:gd name="connsiteX2" fmla="*/ 3679643 w 3679643"/>
              <a:gd name="connsiteY2" fmla="*/ 3180093 h 3180093"/>
              <a:gd name="connsiteX3" fmla="*/ 0 w 3679643"/>
              <a:gd name="connsiteY3" fmla="*/ 3180093 h 3180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9643" h="3180093">
                <a:moveTo>
                  <a:pt x="0" y="0"/>
                </a:moveTo>
                <a:lnTo>
                  <a:pt x="3679643" y="0"/>
                </a:lnTo>
                <a:lnTo>
                  <a:pt x="3679643" y="3180093"/>
                </a:lnTo>
                <a:lnTo>
                  <a:pt x="0" y="3180093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48776" y="2977022"/>
            <a:ext cx="2967479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800" b="1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财务部</a:t>
            </a:r>
            <a:r>
              <a:rPr lang="zh-CN" altLang="en-US" sz="3600" b="1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风采</a:t>
            </a:r>
            <a:endParaRPr lang="zh-CN" altLang="en-US" sz="3600" b="1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8776" y="3939019"/>
            <a:ext cx="3681924" cy="18235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迷你简魏碑" panose="03000509000000000000" pitchFamily="65" charset="-122"/>
                <a:ea typeface="迷你简魏碑" panose="03000509000000000000" pitchFamily="65" charset="-122"/>
              </a:rPr>
              <a:t>我向全体员工及其家属对公司工作的大力支持致以深深地谢意！向在的发展中付出辛勤汗水、做出的杰出贡献优秀员工们，表示祝贺并致以美好的祝福！ </a:t>
            </a:r>
            <a:endParaRPr lang="zh-CN" altLang="en-US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pic>
        <p:nvPicPr>
          <p:cNvPr id="10" name="图片占位符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9471">
            <a:off x="4429200" y="1065939"/>
            <a:ext cx="3555504" cy="3558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1" name="图片占位符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895">
            <a:off x="6993830" y="1887894"/>
            <a:ext cx="2816250" cy="25981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2" name="图片占位符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8096">
            <a:off x="8827156" y="2996182"/>
            <a:ext cx="1723851" cy="24292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3" name="图片占位符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4034">
            <a:off x="10056668" y="4449156"/>
            <a:ext cx="1244907" cy="17542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612260" y="4557277"/>
            <a:ext cx="2967480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技术部</a:t>
            </a:r>
            <a:r>
              <a:rPr lang="zh-CN" altLang="en-US" sz="3600" b="1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风采</a:t>
            </a:r>
            <a:endParaRPr lang="zh-CN" altLang="en-US" sz="3600" b="1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74187" y="5372140"/>
            <a:ext cx="7171321" cy="11310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迷你简魏碑" panose="03000509000000000000" pitchFamily="65" charset="-122"/>
                <a:ea typeface="迷你简魏碑" panose="03000509000000000000" pitchFamily="65" charset="-122"/>
              </a:rPr>
              <a:t>天道酬勤，是你们用勤奋、敬业、忠诚，铸造了的今天，用青春和激情续写着的新篇章。在这里公司发自内心的向大家</a:t>
            </a:r>
            <a:r>
              <a:rPr lang="zh-CN" altLang="en-US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迷你简魏碑" panose="03000509000000000000" pitchFamily="65" charset="-122"/>
                <a:ea typeface="迷你简魏碑" panose="03000509000000000000" pitchFamily="65" charset="-122"/>
              </a:rPr>
              <a:t>表示深深</a:t>
            </a:r>
            <a:endParaRPr lang="en-US" altLang="zh-CN">
              <a:ln w="0"/>
              <a:solidFill>
                <a:schemeClr val="tx1">
                  <a:lumMod val="75000"/>
                  <a:lumOff val="25000"/>
                </a:schemeClr>
              </a:soli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  <a:p>
            <a:pPr algn="ctr">
              <a:lnSpc>
                <a:spcPct val="125000"/>
              </a:lnSpc>
            </a:pPr>
            <a:r>
              <a:rPr lang="zh-CN" altLang="en-US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迷你简魏碑" panose="03000509000000000000" pitchFamily="65" charset="-122"/>
                <a:ea typeface="迷你简魏碑" panose="03000509000000000000" pitchFamily="65" charset="-122"/>
              </a:rPr>
              <a:t>的</a:t>
            </a:r>
            <a:r>
              <a:rPr lang="zh-CN" altLang="en-US" dirty="0">
                <a:ln w="0"/>
                <a:solidFill>
                  <a:schemeClr val="tx1">
                    <a:lumMod val="75000"/>
                    <a:lumOff val="25000"/>
                  </a:schemeClr>
                </a:solidFill>
                <a:latin typeface="迷你简魏碑" panose="03000509000000000000" pitchFamily="65" charset="-122"/>
                <a:ea typeface="迷你简魏碑" panose="03000509000000000000" pitchFamily="65" charset="-122"/>
              </a:rPr>
              <a:t>敬意和感谢，员工朋友们，辛苦了！</a:t>
            </a:r>
            <a:endParaRPr lang="zh-CN" altLang="en-US" dirty="0">
              <a:ln w="0"/>
              <a:solidFill>
                <a:schemeClr val="tx1">
                  <a:lumMod val="75000"/>
                  <a:lumOff val="25000"/>
                </a:schemeClr>
              </a:soli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sp>
        <p:nvSpPr>
          <p:cNvPr id="15" name="任意多边形 2"/>
          <p:cNvSpPr/>
          <p:nvPr/>
        </p:nvSpPr>
        <p:spPr>
          <a:xfrm>
            <a:off x="87866" y="188"/>
            <a:ext cx="11996988" cy="1653531"/>
          </a:xfrm>
          <a:custGeom>
            <a:avLst/>
            <a:gdLst>
              <a:gd name="connsiteX0" fmla="*/ 0 w 7852229"/>
              <a:gd name="connsiteY0" fmla="*/ 0 h 987007"/>
              <a:gd name="connsiteX1" fmla="*/ 3556000 w 7852229"/>
              <a:gd name="connsiteY1" fmla="*/ 986971 h 987007"/>
              <a:gd name="connsiteX2" fmla="*/ 7852229 w 7852229"/>
              <a:gd name="connsiteY2" fmla="*/ 29028 h 98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2229" h="987007">
                <a:moveTo>
                  <a:pt x="0" y="0"/>
                </a:moveTo>
                <a:cubicBezTo>
                  <a:pt x="1123647" y="491066"/>
                  <a:pt x="2247295" y="982133"/>
                  <a:pt x="3556000" y="986971"/>
                </a:cubicBezTo>
                <a:cubicBezTo>
                  <a:pt x="4864705" y="991809"/>
                  <a:pt x="6358467" y="510418"/>
                  <a:pt x="7852229" y="29028"/>
                </a:cubicBezTo>
              </a:path>
            </a:pathLst>
          </a:custGeom>
          <a:noFill/>
          <a:ln w="38100" cap="flat" cmpd="sng" algn="ctr">
            <a:solidFill>
              <a:sysClr val="window" lastClr="FFFFFF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650278" y="1505559"/>
            <a:ext cx="2903446" cy="2858912"/>
            <a:chOff x="3096075" y="1387460"/>
            <a:chExt cx="2464024" cy="2426229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96075" y="2056840"/>
              <a:ext cx="2464024" cy="175684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2531" y="1387460"/>
              <a:ext cx="554654" cy="737045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 rot="20739430">
            <a:off x="8187764" y="647910"/>
            <a:ext cx="2894991" cy="2672537"/>
            <a:chOff x="6061546" y="946927"/>
            <a:chExt cx="2456848" cy="2268061"/>
          </a:xfrm>
        </p:grpSpPr>
        <p:pic>
          <p:nvPicPr>
            <p:cNvPr id="20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061546" y="1576441"/>
              <a:ext cx="2456848" cy="163854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3335" y="946927"/>
              <a:ext cx="518286" cy="688719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 rot="923513">
            <a:off x="1137426" y="1032284"/>
            <a:ext cx="2876074" cy="2678537"/>
            <a:chOff x="314161" y="1146324"/>
            <a:chExt cx="2440793" cy="2273151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14161" y="1791330"/>
              <a:ext cx="2440793" cy="162814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018" y="1146324"/>
              <a:ext cx="558040" cy="74154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H_Other_1"/>
          <p:cNvSpPr/>
          <p:nvPr>
            <p:custDataLst>
              <p:tags r:id="rId1"/>
            </p:custDataLst>
          </p:nvPr>
        </p:nvSpPr>
        <p:spPr bwMode="auto">
          <a:xfrm rot="319427">
            <a:off x="1266335" y="1482706"/>
            <a:ext cx="2742249" cy="2983942"/>
          </a:xfrm>
          <a:prstGeom prst="rect">
            <a:avLst/>
          </a:prstGeom>
          <a:solidFill>
            <a:srgbClr val="FFFFFF"/>
          </a:solidFill>
          <a:ln w="3175">
            <a:solidFill>
              <a:srgbClr val="D5D5D5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MH_Other_3"/>
          <p:cNvSpPr/>
          <p:nvPr>
            <p:custDataLst>
              <p:tags r:id="rId2"/>
            </p:custDataLst>
          </p:nvPr>
        </p:nvSpPr>
        <p:spPr bwMode="auto">
          <a:xfrm rot="19965931">
            <a:off x="5185788" y="1862615"/>
            <a:ext cx="1526632" cy="1824784"/>
          </a:xfrm>
          <a:prstGeom prst="rect">
            <a:avLst/>
          </a:prstGeom>
          <a:solidFill>
            <a:srgbClr val="FFFFFF"/>
          </a:solidFill>
          <a:ln w="3175">
            <a:solidFill>
              <a:srgbClr val="D5D5D5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MH_Other_4"/>
          <p:cNvSpPr/>
          <p:nvPr>
            <p:custDataLst>
              <p:tags r:id="rId3"/>
            </p:custDataLst>
          </p:nvPr>
        </p:nvSpPr>
        <p:spPr bwMode="auto">
          <a:xfrm rot="1616287">
            <a:off x="7834865" y="1806942"/>
            <a:ext cx="1737861" cy="2148145"/>
          </a:xfrm>
          <a:prstGeom prst="rect">
            <a:avLst/>
          </a:prstGeom>
          <a:solidFill>
            <a:srgbClr val="FFFFFF"/>
          </a:solidFill>
          <a:ln w="3175">
            <a:solidFill>
              <a:srgbClr val="D5D5D5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605384" y="4862494"/>
            <a:ext cx="5461823" cy="679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rPr>
              <a:t>齐心协力，永创佳绩，顽强拼搏，所向无敌，山中猛虎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rPr>
              <a:t>水中蛟龙，顽强拼搏，超越自我，不鸣则已，一鸣惊人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05385" y="4231086"/>
            <a:ext cx="2480498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ctr">
              <a:defRPr/>
            </a:pPr>
            <a:r>
              <a:rPr lang="zh-CN" altLang="en-US" sz="40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综合部</a:t>
            </a:r>
            <a:r>
              <a:rPr lang="zh-CN" altLang="en-US" sz="28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风采</a:t>
            </a:r>
            <a:endParaRPr lang="zh-CN" altLang="en-US" sz="2800" b="1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pic>
        <p:nvPicPr>
          <p:cNvPr id="15" name="图片占位符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528" y="1523615"/>
            <a:ext cx="2665864" cy="2665864"/>
          </a:xfrm>
          <a:prstGeom prst="rect">
            <a:avLst/>
          </a:prstGeom>
        </p:spPr>
      </p:pic>
      <p:pic>
        <p:nvPicPr>
          <p:cNvPr id="16" name="图片占位符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13" y="1722805"/>
            <a:ext cx="1770582" cy="1974317"/>
          </a:xfrm>
          <a:custGeom>
            <a:avLst/>
            <a:gdLst>
              <a:gd name="connsiteX0" fmla="*/ 1210675 w 1906122"/>
              <a:gd name="connsiteY0" fmla="*/ 0 h 1974317"/>
              <a:gd name="connsiteX1" fmla="*/ 1906122 w 1906122"/>
              <a:gd name="connsiteY1" fmla="*/ 1351193 h 1974317"/>
              <a:gd name="connsiteX2" fmla="*/ 695447 w 1906122"/>
              <a:gd name="connsiteY2" fmla="*/ 1974317 h 1974317"/>
              <a:gd name="connsiteX3" fmla="*/ 0 w 1906122"/>
              <a:gd name="connsiteY3" fmla="*/ 623124 h 1974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06122" h="1974317">
                <a:moveTo>
                  <a:pt x="1210675" y="0"/>
                </a:moveTo>
                <a:lnTo>
                  <a:pt x="1906122" y="1351193"/>
                </a:lnTo>
                <a:lnTo>
                  <a:pt x="695447" y="1974317"/>
                </a:lnTo>
                <a:lnTo>
                  <a:pt x="0" y="623124"/>
                </a:lnTo>
                <a:close/>
              </a:path>
            </a:pathLst>
          </a:custGeom>
        </p:spPr>
      </p:pic>
      <p:pic>
        <p:nvPicPr>
          <p:cNvPr id="17" name="图片占位符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462" y="1708023"/>
            <a:ext cx="2091838" cy="2297047"/>
          </a:xfrm>
          <a:custGeom>
            <a:avLst/>
            <a:gdLst>
              <a:gd name="connsiteX0" fmla="*/ 810445 w 2192282"/>
              <a:gd name="connsiteY0" fmla="*/ 0 h 2297047"/>
              <a:gd name="connsiteX1" fmla="*/ 2192282 w 2192282"/>
              <a:gd name="connsiteY1" fmla="*/ 702202 h 2297047"/>
              <a:gd name="connsiteX2" fmla="*/ 1381837 w 2192282"/>
              <a:gd name="connsiteY2" fmla="*/ 2297047 h 2297047"/>
              <a:gd name="connsiteX3" fmla="*/ 0 w 2192282"/>
              <a:gd name="connsiteY3" fmla="*/ 1594845 h 229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2282" h="2297047">
                <a:moveTo>
                  <a:pt x="810445" y="0"/>
                </a:moveTo>
                <a:lnTo>
                  <a:pt x="2192282" y="702202"/>
                </a:lnTo>
                <a:lnTo>
                  <a:pt x="1381837" y="2297047"/>
                </a:lnTo>
                <a:lnTo>
                  <a:pt x="0" y="1594845"/>
                </a:lnTo>
                <a:close/>
              </a:path>
            </a:pathLst>
          </a:custGeom>
        </p:spPr>
      </p:pic>
      <p:sp>
        <p:nvSpPr>
          <p:cNvPr id="18" name="MH_Other_2"/>
          <p:cNvSpPr/>
          <p:nvPr>
            <p:custDataLst>
              <p:tags r:id="rId7"/>
            </p:custDataLst>
          </p:nvPr>
        </p:nvSpPr>
        <p:spPr bwMode="auto">
          <a:xfrm rot="608394">
            <a:off x="2943205" y="3854772"/>
            <a:ext cx="1982306" cy="2157021"/>
          </a:xfrm>
          <a:prstGeom prst="rect">
            <a:avLst/>
          </a:prstGeom>
          <a:solidFill>
            <a:srgbClr val="FFFFFF"/>
          </a:solidFill>
          <a:ln w="3175">
            <a:solidFill>
              <a:srgbClr val="D5D5D5"/>
            </a:solidFill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9" name="图片占位符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419" y="3808413"/>
            <a:ext cx="2002217" cy="20795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4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H_SubTitle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74713" y="5190961"/>
            <a:ext cx="2198687" cy="4764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MH_SubTitle_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211110" y="5190961"/>
            <a:ext cx="2198687" cy="4764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MH_SubTitle_2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542911" y="5190961"/>
            <a:ext cx="2198686" cy="4764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MH_SubTitle_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879307" y="5190961"/>
            <a:ext cx="2198686" cy="47646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73360" y="5215773"/>
            <a:ext cx="1801392" cy="43858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rPr>
              <a:t>设计部：姓名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09757" y="5215773"/>
            <a:ext cx="1801392" cy="43858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b="1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技术部：姓名</a:t>
            </a:r>
            <a:endParaRPr lang="zh-CN" altLang="en-US" b="1" dirty="0">
              <a:solidFill>
                <a:prstClr val="white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741558" y="5215773"/>
            <a:ext cx="1801392" cy="43858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b="1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销售部：姓名</a:t>
            </a:r>
            <a:endParaRPr lang="zh-CN" altLang="en-US" b="1" dirty="0">
              <a:solidFill>
                <a:prstClr val="white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077954" y="5215773"/>
            <a:ext cx="1801392" cy="43858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25000"/>
              </a:lnSpc>
              <a:defRPr/>
            </a:pPr>
            <a:r>
              <a:rPr lang="zh-CN" altLang="en-US" b="1">
                <a:solidFill>
                  <a:prstClr val="white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纪检部：姓名</a:t>
            </a:r>
            <a:endParaRPr lang="zh-CN" altLang="en-US" b="1" dirty="0">
              <a:solidFill>
                <a:prstClr val="white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31" name="图片占位符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1" y="2301442"/>
            <a:ext cx="2198684" cy="29020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占位符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911" y="2301442"/>
            <a:ext cx="2198686" cy="29020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3" name="图片占位符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105" y="2301442"/>
            <a:ext cx="2198684" cy="2902043"/>
          </a:xfrm>
          <a:custGeom>
            <a:avLst/>
            <a:gdLst>
              <a:gd name="connsiteX0" fmla="*/ 0 w 2437983"/>
              <a:gd name="connsiteY0" fmla="*/ 0 h 2902043"/>
              <a:gd name="connsiteX1" fmla="*/ 2437983 w 2437983"/>
              <a:gd name="connsiteY1" fmla="*/ 0 h 2902043"/>
              <a:gd name="connsiteX2" fmla="*/ 2437983 w 2437983"/>
              <a:gd name="connsiteY2" fmla="*/ 2902043 h 2902043"/>
              <a:gd name="connsiteX3" fmla="*/ 0 w 2437983"/>
              <a:gd name="connsiteY3" fmla="*/ 2902043 h 2902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83" h="2902043">
                <a:moveTo>
                  <a:pt x="0" y="0"/>
                </a:moveTo>
                <a:lnTo>
                  <a:pt x="2437983" y="0"/>
                </a:lnTo>
                <a:lnTo>
                  <a:pt x="2437983" y="2902043"/>
                </a:lnTo>
                <a:lnTo>
                  <a:pt x="0" y="2902043"/>
                </a:lnTo>
                <a:close/>
              </a:path>
            </a:pathLst>
          </a:cu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4" name="图片占位符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307" y="2301442"/>
            <a:ext cx="2198686" cy="2902043"/>
          </a:xfrm>
          <a:custGeom>
            <a:avLst/>
            <a:gdLst>
              <a:gd name="connsiteX0" fmla="*/ 0 w 2437982"/>
              <a:gd name="connsiteY0" fmla="*/ 0 h 2902043"/>
              <a:gd name="connsiteX1" fmla="*/ 2437982 w 2437982"/>
              <a:gd name="connsiteY1" fmla="*/ 0 h 2902043"/>
              <a:gd name="connsiteX2" fmla="*/ 2437982 w 2437982"/>
              <a:gd name="connsiteY2" fmla="*/ 2902043 h 2902043"/>
              <a:gd name="connsiteX3" fmla="*/ 0 w 2437982"/>
              <a:gd name="connsiteY3" fmla="*/ 2902043 h 2902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982" h="2902043">
                <a:moveTo>
                  <a:pt x="0" y="0"/>
                </a:moveTo>
                <a:lnTo>
                  <a:pt x="2437982" y="0"/>
                </a:lnTo>
                <a:lnTo>
                  <a:pt x="2437982" y="2902043"/>
                </a:lnTo>
                <a:lnTo>
                  <a:pt x="0" y="2902043"/>
                </a:lnTo>
                <a:close/>
              </a:path>
            </a:pathLst>
          </a:cu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5" name="文本框 34"/>
          <p:cNvSpPr txBox="1"/>
          <p:nvPr/>
        </p:nvSpPr>
        <p:spPr>
          <a:xfrm>
            <a:off x="4134922" y="1006503"/>
            <a:ext cx="5109091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年度</a:t>
            </a:r>
            <a:r>
              <a:rPr lang="zh-CN" altLang="en-US" sz="54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优秀员工</a:t>
            </a:r>
            <a:r>
              <a:rPr lang="zh-CN" altLang="en-US" sz="40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风采</a:t>
            </a:r>
            <a:endParaRPr lang="zh-CN" altLang="en-US" sz="3600" b="1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22569" y="3629604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公司员工户外活动</a:t>
            </a:r>
            <a:endParaRPr kumimoji="0" lang="en-US" altLang="zh-CN" sz="4400" b="1" i="0" u="none" strike="noStrike" kern="1200" cap="none" spc="0" normalizeH="0" baseline="0" noProof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effectLst/>
              <a:uLnTx/>
              <a:uFillTx/>
              <a:latin typeface="迷你简魏碑" panose="03000509000000000000" pitchFamily="65" charset="-122"/>
              <a:ea typeface="迷你简魏碑" panose="03000509000000000000" pitchFamily="65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622" y="2032425"/>
            <a:ext cx="1314203" cy="872712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367" y="2037339"/>
            <a:ext cx="1902813" cy="1267273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119" y="4018174"/>
            <a:ext cx="1131839" cy="1192571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780" y="3579566"/>
            <a:ext cx="2174906" cy="1631180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119" y="1995251"/>
            <a:ext cx="2023801" cy="1351450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019" y="576953"/>
            <a:ext cx="1663336" cy="120092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9250" y="3579741"/>
            <a:ext cx="1681072" cy="1120852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514" y="5077375"/>
            <a:ext cx="1258701" cy="68842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472" y="5401884"/>
            <a:ext cx="1322815" cy="882566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151" y="2399788"/>
            <a:ext cx="1289182" cy="94676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/>
          <p:cNvSpPr txBox="1"/>
          <p:nvPr/>
        </p:nvSpPr>
        <p:spPr>
          <a:xfrm>
            <a:off x="585686" y="4476036"/>
            <a:ext cx="410061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5000"/>
              </a:lnSpc>
            </a:pPr>
            <a:r>
              <a:rPr lang="zh-CN" altLang="en-US" sz="1600">
                <a:solidFill>
                  <a:prstClr val="black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一个企业的发展离不开员工，感谢员工们的热情工作与辛苦付出。公司的发展便是你们的未来，你们便是公司的未来！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H_Picture_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307138" y="2794000"/>
            <a:ext cx="2133600" cy="137953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MH_Picture_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512176" y="2794000"/>
            <a:ext cx="2155825" cy="1379538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MH_SubTitle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524001" y="2971801"/>
            <a:ext cx="4710113" cy="10156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  <a:cs typeface="+mn-cs"/>
              </a:rPr>
              <a:t>集体活动欢乐一日游</a:t>
            </a:r>
            <a:endParaRPr kumimoji="0" lang="da-DK" altLang="zh-CN" sz="3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MH_Picture_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307138" y="4244975"/>
            <a:ext cx="2133600" cy="1379538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MH_Picture_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307138" y="1320800"/>
            <a:ext cx="2133600" cy="1379538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MH_Picture_1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100513" y="1320800"/>
            <a:ext cx="2133600" cy="1379538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MH_Other_2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6770688" y="5697539"/>
            <a:ext cx="1204912" cy="528637"/>
          </a:xfrm>
          <a:prstGeom prst="rect">
            <a:avLst/>
          </a:prstGeom>
          <a:solidFill>
            <a:srgbClr val="D52A3B">
              <a:alpha val="20000"/>
            </a:srgb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MH_Other_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512176" y="4797425"/>
            <a:ext cx="2155825" cy="2746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23999" y="4257677"/>
            <a:ext cx="410061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5000"/>
              </a:lnSpc>
            </a:pPr>
            <a:r>
              <a:rPr lang="zh-CN" altLang="en-US" sz="1600">
                <a:solidFill>
                  <a:prstClr val="black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一个企业的发展离不开员工，感谢员工们的热情工作与辛苦付出。公司的发展便是你们的未来，你们便是公司的未来！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29" grpId="0" animBg="1"/>
      <p:bldP spid="30" grpId="0" animBg="1"/>
      <p:bldP spid="32" grpId="0" animBg="1"/>
      <p:bldP spid="33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80106" y="3243748"/>
            <a:ext cx="3767369" cy="2462213"/>
            <a:chOff x="8227091" y="4650451"/>
            <a:chExt cx="5924578" cy="2462213"/>
          </a:xfrm>
        </p:grpSpPr>
        <p:sp>
          <p:nvSpPr>
            <p:cNvPr id="8" name="文本框 7"/>
            <p:cNvSpPr txBox="1"/>
            <p:nvPr/>
          </p:nvSpPr>
          <p:spPr>
            <a:xfrm>
              <a:off x="8227091" y="4650451"/>
              <a:ext cx="3005951" cy="144655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400" b="1" i="0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C00000"/>
                      </a:gs>
                      <a:gs pos="88000">
                        <a:srgbClr val="FF0000"/>
                      </a:gs>
                    </a:gsLst>
                    <a:lin ang="5400000"/>
                  </a:gradFill>
                  <a:effectLst/>
                  <a:uLnTx/>
                  <a:uFillTx/>
                  <a:latin typeface="迷你简魏碑" panose="03000509000000000000" pitchFamily="65" charset="-122"/>
                  <a:ea typeface="迷你简魏碑" panose="03000509000000000000" pitchFamily="65" charset="-122"/>
                  <a:cs typeface="+mn-cs"/>
                </a:rPr>
                <a:t>永不言</a:t>
              </a:r>
              <a:r>
                <a:rPr kumimoji="0" lang="zh-CN" altLang="en-US" sz="4400" b="1" i="0" u="none" strike="noStrike" kern="1200" cap="none" spc="0" normalizeH="0" baseline="0" noProof="0">
                  <a:ln w="0"/>
                  <a:gradFill>
                    <a:gsLst>
                      <a:gs pos="21000">
                        <a:srgbClr val="C00000"/>
                      </a:gs>
                      <a:gs pos="88000">
                        <a:srgbClr val="FF0000"/>
                      </a:gs>
                    </a:gsLst>
                    <a:lin ang="5400000"/>
                  </a:gradFill>
                  <a:effectLst/>
                  <a:uLnTx/>
                  <a:uFillTx/>
                  <a:latin typeface="迷你简魏碑" panose="03000509000000000000" pitchFamily="65" charset="-122"/>
                  <a:ea typeface="迷你简魏碑" panose="03000509000000000000" pitchFamily="65" charset="-122"/>
                  <a:cs typeface="+mn-cs"/>
                </a:rPr>
                <a:t>败的</a:t>
              </a:r>
              <a:endParaRPr kumimoji="0" lang="en-US" altLang="zh-CN" sz="4400" b="1" i="0" u="none" strike="noStrike" kern="1200" cap="none" spc="0" normalizeH="0" baseline="0" noProof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endParaRP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400" b="1" i="0" u="none" strike="noStrike" kern="1200" cap="none" spc="0" normalizeH="0" baseline="0" noProof="0">
                  <a:ln w="0"/>
                  <a:gradFill>
                    <a:gsLst>
                      <a:gs pos="21000">
                        <a:srgbClr val="C00000"/>
                      </a:gs>
                      <a:gs pos="88000">
                        <a:srgbClr val="FF0000"/>
                      </a:gs>
                    </a:gsLst>
                    <a:lin ang="5400000"/>
                  </a:gradFill>
                  <a:effectLst/>
                  <a:uLnTx/>
                  <a:uFillTx/>
                  <a:latin typeface="迷你简魏碑" panose="03000509000000000000" pitchFamily="65" charset="-122"/>
                  <a:ea typeface="迷你简魏碑" panose="03000509000000000000" pitchFamily="65" charset="-122"/>
                  <a:cs typeface="+mn-cs"/>
                </a:rPr>
                <a:t>团队</a:t>
              </a:r>
              <a:r>
                <a:rPr kumimoji="0" lang="zh-CN" altLang="en-US" sz="4400" b="1" i="0" u="none" strike="noStrike" kern="1200" cap="none" spc="0" normalizeH="0" baseline="0" noProof="0" dirty="0">
                  <a:ln w="0"/>
                  <a:gradFill>
                    <a:gsLst>
                      <a:gs pos="21000">
                        <a:srgbClr val="C00000"/>
                      </a:gs>
                      <a:gs pos="88000">
                        <a:srgbClr val="FF0000"/>
                      </a:gs>
                    </a:gsLst>
                    <a:lin ang="5400000"/>
                  </a:gradFill>
                  <a:effectLst/>
                  <a:uLnTx/>
                  <a:uFillTx/>
                  <a:latin typeface="迷你简魏碑" panose="03000509000000000000" pitchFamily="65" charset="-122"/>
                  <a:ea typeface="迷你简魏碑" panose="03000509000000000000" pitchFamily="65" charset="-122"/>
                  <a:cs typeface="+mn-cs"/>
                </a:rPr>
                <a:t>精神</a:t>
              </a:r>
              <a:endParaRPr kumimoji="0" lang="zh-CN" altLang="en-US" sz="44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227093" y="6097001"/>
              <a:ext cx="592457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5000"/>
                </a:lnSpc>
              </a:pPr>
              <a:r>
                <a:rPr lang="zh-CN" altLang="en-US" sz="1600">
                  <a:solidFill>
                    <a:prstClr val="black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一个企业的发展离不开员工，感谢员工们的热情工作与辛苦付出。公司的发展便是你们的未来，你们便是公司的未来！ </a:t>
              </a:r>
              <a:endParaRPr lang="zh-CN" altLang="en-US" sz="1600" dirty="0">
                <a:solidFill>
                  <a:prstClr val="black"/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MH_Picture_8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691629" y="2460935"/>
            <a:ext cx="1812757" cy="281367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MH_Picture_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841876" y="5319828"/>
            <a:ext cx="2207371" cy="130921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MH_Picture_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841875" y="2460935"/>
            <a:ext cx="1806591" cy="1670943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MH_Picture_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841876" y="888643"/>
            <a:ext cx="2010064" cy="1529129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MH_Picture_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033229" y="3848247"/>
            <a:ext cx="1763431" cy="1802482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MH_Picture_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6033229" y="1036623"/>
            <a:ext cx="1763431" cy="1381149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MH_Picture_2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4123873" y="3848249"/>
            <a:ext cx="1862084" cy="2281362"/>
          </a:xfrm>
          <a:prstGeom prst="rect">
            <a:avLst/>
          </a:prstGeom>
          <a:blipFill dpi="0"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MH_Picture_1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871992" y="1843247"/>
            <a:ext cx="2133381" cy="1763431"/>
          </a:xfrm>
          <a:prstGeom prst="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MH_Text_2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7841875" y="4168872"/>
            <a:ext cx="1806591" cy="110779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2800" b="1">
                <a:ln w="0"/>
                <a:solidFill>
                  <a:schemeClr val="bg1"/>
                </a:solidFill>
                <a:ea typeface="迷你简魏碑" panose="03000509000000000000" pitchFamily="65" charset="-122"/>
              </a:rPr>
              <a:t>与你同行</a:t>
            </a:r>
            <a:endParaRPr lang="zh-CN" altLang="en-US" sz="2800" b="1">
              <a:ln w="0"/>
              <a:solidFill>
                <a:schemeClr val="bg1"/>
              </a:solidFill>
              <a:ea typeface="迷你简魏碑" panose="03000509000000000000" pitchFamily="65" charset="-122"/>
            </a:endParaRPr>
          </a:p>
        </p:txBody>
      </p:sp>
      <p:sp>
        <p:nvSpPr>
          <p:cNvPr id="28" name="MH_Text_1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6033229" y="2460935"/>
            <a:ext cx="1763431" cy="13503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2800" b="1">
                <a:ln w="0"/>
                <a:solidFill>
                  <a:schemeClr val="bg1"/>
                </a:solidFill>
                <a:ea typeface="迷你简魏碑" panose="03000509000000000000" pitchFamily="65" charset="-122"/>
              </a:rPr>
              <a:t>梦想路上</a:t>
            </a:r>
            <a:endParaRPr lang="zh-CN" altLang="en-US" sz="2800" b="1">
              <a:ln w="0"/>
              <a:solidFill>
                <a:schemeClr val="bg1"/>
              </a:solidFill>
              <a:ea typeface="迷你简魏碑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MH_Other_1"/>
          <p:cNvSpPr/>
          <p:nvPr>
            <p:custDataLst>
              <p:tags r:id="rId1"/>
            </p:custDataLst>
          </p:nvPr>
        </p:nvSpPr>
        <p:spPr bwMode="auto">
          <a:xfrm>
            <a:off x="3047999" y="4782132"/>
            <a:ext cx="9144000" cy="1296988"/>
          </a:xfrm>
          <a:custGeom>
            <a:avLst/>
            <a:gdLst>
              <a:gd name="T0" fmla="*/ 8731332 w 9143990"/>
              <a:gd name="T1" fmla="*/ 1207158 h 1296144"/>
              <a:gd name="T2" fmla="*/ 8479797 w 9143990"/>
              <a:gd name="T3" fmla="*/ 1279873 h 1296144"/>
              <a:gd name="T4" fmla="*/ 8372293 w 9143990"/>
              <a:gd name="T5" fmla="*/ 1279873 h 1296144"/>
              <a:gd name="T6" fmla="*/ 8120773 w 9143990"/>
              <a:gd name="T7" fmla="*/ 1207158 h 1296144"/>
              <a:gd name="T8" fmla="*/ 7725222 w 9143990"/>
              <a:gd name="T9" fmla="*/ 1207158 h 1296144"/>
              <a:gd name="T10" fmla="*/ 7222182 w 9143990"/>
              <a:gd name="T11" fmla="*/ 1207158 h 1296144"/>
              <a:gd name="T12" fmla="*/ 6970662 w 9143990"/>
              <a:gd name="T13" fmla="*/ 1279873 h 1296144"/>
              <a:gd name="T14" fmla="*/ 6863158 w 9143990"/>
              <a:gd name="T15" fmla="*/ 1279873 h 1296144"/>
              <a:gd name="T16" fmla="*/ 6611623 w 9143990"/>
              <a:gd name="T17" fmla="*/ 1207158 h 1296144"/>
              <a:gd name="T18" fmla="*/ 6216087 w 9143990"/>
              <a:gd name="T19" fmla="*/ 1207158 h 1296144"/>
              <a:gd name="T20" fmla="*/ 5713032 w 9143990"/>
              <a:gd name="T21" fmla="*/ 1207158 h 1296144"/>
              <a:gd name="T22" fmla="*/ 5461512 w 9143990"/>
              <a:gd name="T23" fmla="*/ 1279873 h 1296144"/>
              <a:gd name="T24" fmla="*/ 5354008 w 9143990"/>
              <a:gd name="T25" fmla="*/ 1279873 h 1296144"/>
              <a:gd name="T26" fmla="*/ 5102488 w 9143990"/>
              <a:gd name="T27" fmla="*/ 1207158 h 1296144"/>
              <a:gd name="T28" fmla="*/ 4706937 w 9143990"/>
              <a:gd name="T29" fmla="*/ 1207158 h 1296144"/>
              <a:gd name="T30" fmla="*/ 4203897 w 9143990"/>
              <a:gd name="T31" fmla="*/ 1207158 h 1296144"/>
              <a:gd name="T32" fmla="*/ 3952366 w 9143990"/>
              <a:gd name="T33" fmla="*/ 1279873 h 1296144"/>
              <a:gd name="T34" fmla="*/ 3844862 w 9143990"/>
              <a:gd name="T35" fmla="*/ 1279873 h 1296144"/>
              <a:gd name="T36" fmla="*/ 3593342 w 9143990"/>
              <a:gd name="T37" fmla="*/ 1207158 h 1296144"/>
              <a:gd name="T38" fmla="*/ 3197791 w 9143990"/>
              <a:gd name="T39" fmla="*/ 1207158 h 1296144"/>
              <a:gd name="T40" fmla="*/ 2694751 w 9143990"/>
              <a:gd name="T41" fmla="*/ 1207158 h 1296144"/>
              <a:gd name="T42" fmla="*/ 2443232 w 9143990"/>
              <a:gd name="T43" fmla="*/ 1279873 h 1296144"/>
              <a:gd name="T44" fmla="*/ 2335728 w 9143990"/>
              <a:gd name="T45" fmla="*/ 1279873 h 1296144"/>
              <a:gd name="T46" fmla="*/ 2084193 w 9143990"/>
              <a:gd name="T47" fmla="*/ 1207158 h 1296144"/>
              <a:gd name="T48" fmla="*/ 1688657 w 9143990"/>
              <a:gd name="T49" fmla="*/ 1207158 h 1296144"/>
              <a:gd name="T50" fmla="*/ 1185602 w 9143990"/>
              <a:gd name="T51" fmla="*/ 1207158 h 1296144"/>
              <a:gd name="T52" fmla="*/ 934081 w 9143990"/>
              <a:gd name="T53" fmla="*/ 1279873 h 1296144"/>
              <a:gd name="T54" fmla="*/ 826577 w 9143990"/>
              <a:gd name="T55" fmla="*/ 1279873 h 1296144"/>
              <a:gd name="T56" fmla="*/ 575058 w 9143990"/>
              <a:gd name="T57" fmla="*/ 1207158 h 1296144"/>
              <a:gd name="T58" fmla="*/ 179507 w 9143990"/>
              <a:gd name="T59" fmla="*/ 1207158 h 1296144"/>
              <a:gd name="T60" fmla="*/ 8731332 w 9143990"/>
              <a:gd name="T61" fmla="*/ 28664 h 1296144"/>
              <a:gd name="T62" fmla="*/ 8479797 w 9143990"/>
              <a:gd name="T63" fmla="*/ 101375 h 1296144"/>
              <a:gd name="T64" fmla="*/ 8372293 w 9143990"/>
              <a:gd name="T65" fmla="*/ 101375 h 1296144"/>
              <a:gd name="T66" fmla="*/ 8120773 w 9143990"/>
              <a:gd name="T67" fmla="*/ 28664 h 1296144"/>
              <a:gd name="T68" fmla="*/ 7725222 w 9143990"/>
              <a:gd name="T69" fmla="*/ 28664 h 1296144"/>
              <a:gd name="T70" fmla="*/ 7222182 w 9143990"/>
              <a:gd name="T71" fmla="*/ 28664 h 1296144"/>
              <a:gd name="T72" fmla="*/ 6970662 w 9143990"/>
              <a:gd name="T73" fmla="*/ 101375 h 1296144"/>
              <a:gd name="T74" fmla="*/ 6863158 w 9143990"/>
              <a:gd name="T75" fmla="*/ 101375 h 1296144"/>
              <a:gd name="T76" fmla="*/ 6611623 w 9143990"/>
              <a:gd name="T77" fmla="*/ 28664 h 1296144"/>
              <a:gd name="T78" fmla="*/ 6216087 w 9143990"/>
              <a:gd name="T79" fmla="*/ 28664 h 1296144"/>
              <a:gd name="T80" fmla="*/ 5713032 w 9143990"/>
              <a:gd name="T81" fmla="*/ 28664 h 1296144"/>
              <a:gd name="T82" fmla="*/ 5461512 w 9143990"/>
              <a:gd name="T83" fmla="*/ 101375 h 1296144"/>
              <a:gd name="T84" fmla="*/ 5354008 w 9143990"/>
              <a:gd name="T85" fmla="*/ 101375 h 1296144"/>
              <a:gd name="T86" fmla="*/ 5102488 w 9143990"/>
              <a:gd name="T87" fmla="*/ 28664 h 1296144"/>
              <a:gd name="T88" fmla="*/ 4706937 w 9143990"/>
              <a:gd name="T89" fmla="*/ 28664 h 1296144"/>
              <a:gd name="T90" fmla="*/ 4203897 w 9143990"/>
              <a:gd name="T91" fmla="*/ 28664 h 1296144"/>
              <a:gd name="T92" fmla="*/ 3952372 w 9143990"/>
              <a:gd name="T93" fmla="*/ 101375 h 1296144"/>
              <a:gd name="T94" fmla="*/ 3844868 w 9143990"/>
              <a:gd name="T95" fmla="*/ 101375 h 1296144"/>
              <a:gd name="T96" fmla="*/ 3593349 w 9143990"/>
              <a:gd name="T97" fmla="*/ 28664 h 1296144"/>
              <a:gd name="T98" fmla="*/ 3197798 w 9143990"/>
              <a:gd name="T99" fmla="*/ 28664 h 1296144"/>
              <a:gd name="T100" fmla="*/ 2694757 w 9143990"/>
              <a:gd name="T101" fmla="*/ 28664 h 1296144"/>
              <a:gd name="T102" fmla="*/ 2443238 w 9143990"/>
              <a:gd name="T103" fmla="*/ 101375 h 1296144"/>
              <a:gd name="T104" fmla="*/ 2335735 w 9143990"/>
              <a:gd name="T105" fmla="*/ 101375 h 1296144"/>
              <a:gd name="T106" fmla="*/ 2084198 w 9143990"/>
              <a:gd name="T107" fmla="*/ 28664 h 1296144"/>
              <a:gd name="T108" fmla="*/ 1688663 w 9143990"/>
              <a:gd name="T109" fmla="*/ 28664 h 1296144"/>
              <a:gd name="T110" fmla="*/ 1185610 w 9143990"/>
              <a:gd name="T111" fmla="*/ 28664 h 1296144"/>
              <a:gd name="T112" fmla="*/ 934086 w 9143990"/>
              <a:gd name="T113" fmla="*/ 101375 h 1296144"/>
              <a:gd name="T114" fmla="*/ 826582 w 9143990"/>
              <a:gd name="T115" fmla="*/ 101375 h 1296144"/>
              <a:gd name="T116" fmla="*/ 575062 w 9143990"/>
              <a:gd name="T117" fmla="*/ 28664 h 1296144"/>
              <a:gd name="T118" fmla="*/ 179512 w 9143990"/>
              <a:gd name="T119" fmla="*/ 28664 h 129614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143990" h="1296144">
                <a:moveTo>
                  <a:pt x="8982702" y="1195429"/>
                </a:moveTo>
                <a:lnTo>
                  <a:pt x="8982702" y="1267437"/>
                </a:lnTo>
                <a:lnTo>
                  <a:pt x="9126718" y="1267437"/>
                </a:lnTo>
                <a:lnTo>
                  <a:pt x="9126718" y="1195429"/>
                </a:lnTo>
                <a:lnTo>
                  <a:pt x="8982702" y="1195429"/>
                </a:lnTo>
                <a:close/>
                <a:moveTo>
                  <a:pt x="8731182" y="1195429"/>
                </a:moveTo>
                <a:lnTo>
                  <a:pt x="8731182" y="1267437"/>
                </a:lnTo>
                <a:lnTo>
                  <a:pt x="8875198" y="1267437"/>
                </a:lnTo>
                <a:lnTo>
                  <a:pt x="8875198" y="1195429"/>
                </a:lnTo>
                <a:lnTo>
                  <a:pt x="8731182" y="1195429"/>
                </a:lnTo>
                <a:close/>
                <a:moveTo>
                  <a:pt x="8479662" y="1195429"/>
                </a:moveTo>
                <a:lnTo>
                  <a:pt x="8479662" y="1267437"/>
                </a:lnTo>
                <a:lnTo>
                  <a:pt x="8623678" y="1267437"/>
                </a:lnTo>
                <a:lnTo>
                  <a:pt x="8623678" y="1195429"/>
                </a:lnTo>
                <a:lnTo>
                  <a:pt x="8479662" y="1195429"/>
                </a:lnTo>
                <a:close/>
                <a:moveTo>
                  <a:pt x="8228142" y="1195429"/>
                </a:moveTo>
                <a:lnTo>
                  <a:pt x="8228142" y="1267437"/>
                </a:lnTo>
                <a:lnTo>
                  <a:pt x="8372158" y="1267437"/>
                </a:lnTo>
                <a:lnTo>
                  <a:pt x="8372158" y="1195429"/>
                </a:lnTo>
                <a:lnTo>
                  <a:pt x="8228142" y="1195429"/>
                </a:lnTo>
                <a:close/>
                <a:moveTo>
                  <a:pt x="7976622" y="1195429"/>
                </a:moveTo>
                <a:lnTo>
                  <a:pt x="7976622" y="1267437"/>
                </a:lnTo>
                <a:lnTo>
                  <a:pt x="8120638" y="1267437"/>
                </a:lnTo>
                <a:lnTo>
                  <a:pt x="8120638" y="1195429"/>
                </a:lnTo>
                <a:lnTo>
                  <a:pt x="7976622" y="1195429"/>
                </a:lnTo>
                <a:close/>
                <a:moveTo>
                  <a:pt x="7725102" y="1195429"/>
                </a:moveTo>
                <a:lnTo>
                  <a:pt x="7725102" y="1267437"/>
                </a:lnTo>
                <a:lnTo>
                  <a:pt x="7869118" y="1267437"/>
                </a:lnTo>
                <a:lnTo>
                  <a:pt x="7869118" y="1195429"/>
                </a:lnTo>
                <a:lnTo>
                  <a:pt x="7725102" y="1195429"/>
                </a:lnTo>
                <a:close/>
                <a:moveTo>
                  <a:pt x="7473582" y="1195429"/>
                </a:moveTo>
                <a:lnTo>
                  <a:pt x="7473582" y="1267437"/>
                </a:lnTo>
                <a:lnTo>
                  <a:pt x="7617598" y="1267437"/>
                </a:lnTo>
                <a:lnTo>
                  <a:pt x="7617598" y="1195429"/>
                </a:lnTo>
                <a:lnTo>
                  <a:pt x="7473582" y="1195429"/>
                </a:lnTo>
                <a:close/>
                <a:moveTo>
                  <a:pt x="7222062" y="1195429"/>
                </a:moveTo>
                <a:lnTo>
                  <a:pt x="7222062" y="1267437"/>
                </a:lnTo>
                <a:lnTo>
                  <a:pt x="7366078" y="1267437"/>
                </a:lnTo>
                <a:lnTo>
                  <a:pt x="7366078" y="1195429"/>
                </a:lnTo>
                <a:lnTo>
                  <a:pt x="7222062" y="1195429"/>
                </a:lnTo>
                <a:close/>
                <a:moveTo>
                  <a:pt x="6970542" y="1195429"/>
                </a:moveTo>
                <a:lnTo>
                  <a:pt x="6970542" y="1267437"/>
                </a:lnTo>
                <a:lnTo>
                  <a:pt x="7114558" y="1267437"/>
                </a:lnTo>
                <a:lnTo>
                  <a:pt x="7114558" y="1195429"/>
                </a:lnTo>
                <a:lnTo>
                  <a:pt x="6970542" y="1195429"/>
                </a:lnTo>
                <a:close/>
                <a:moveTo>
                  <a:pt x="6719022" y="1195429"/>
                </a:moveTo>
                <a:lnTo>
                  <a:pt x="6719022" y="1267437"/>
                </a:lnTo>
                <a:lnTo>
                  <a:pt x="6863038" y="1267437"/>
                </a:lnTo>
                <a:lnTo>
                  <a:pt x="6863038" y="1195429"/>
                </a:lnTo>
                <a:lnTo>
                  <a:pt x="6719022" y="1195429"/>
                </a:lnTo>
                <a:close/>
                <a:moveTo>
                  <a:pt x="6467502" y="1195429"/>
                </a:moveTo>
                <a:lnTo>
                  <a:pt x="6467502" y="1267437"/>
                </a:lnTo>
                <a:lnTo>
                  <a:pt x="6611518" y="1267437"/>
                </a:lnTo>
                <a:lnTo>
                  <a:pt x="6611518" y="1195429"/>
                </a:lnTo>
                <a:lnTo>
                  <a:pt x="6467502" y="1195429"/>
                </a:lnTo>
                <a:close/>
                <a:moveTo>
                  <a:pt x="6215982" y="1195429"/>
                </a:moveTo>
                <a:lnTo>
                  <a:pt x="6215982" y="1267437"/>
                </a:lnTo>
                <a:lnTo>
                  <a:pt x="6359998" y="1267437"/>
                </a:lnTo>
                <a:lnTo>
                  <a:pt x="6359998" y="1195429"/>
                </a:lnTo>
                <a:lnTo>
                  <a:pt x="6215982" y="1195429"/>
                </a:lnTo>
                <a:close/>
                <a:moveTo>
                  <a:pt x="5964462" y="1195429"/>
                </a:moveTo>
                <a:lnTo>
                  <a:pt x="5964462" y="1267437"/>
                </a:lnTo>
                <a:lnTo>
                  <a:pt x="6108478" y="1267437"/>
                </a:lnTo>
                <a:lnTo>
                  <a:pt x="6108478" y="1195429"/>
                </a:lnTo>
                <a:lnTo>
                  <a:pt x="5964462" y="1195429"/>
                </a:lnTo>
                <a:close/>
                <a:moveTo>
                  <a:pt x="5712942" y="1195429"/>
                </a:moveTo>
                <a:lnTo>
                  <a:pt x="5712942" y="1267437"/>
                </a:lnTo>
                <a:lnTo>
                  <a:pt x="5856958" y="1267437"/>
                </a:lnTo>
                <a:lnTo>
                  <a:pt x="5856958" y="1195429"/>
                </a:lnTo>
                <a:lnTo>
                  <a:pt x="5712942" y="1195429"/>
                </a:lnTo>
                <a:close/>
                <a:moveTo>
                  <a:pt x="5461422" y="1195429"/>
                </a:moveTo>
                <a:lnTo>
                  <a:pt x="5461422" y="1267437"/>
                </a:lnTo>
                <a:lnTo>
                  <a:pt x="5605438" y="1267437"/>
                </a:lnTo>
                <a:lnTo>
                  <a:pt x="5605438" y="1195429"/>
                </a:lnTo>
                <a:lnTo>
                  <a:pt x="5461422" y="1195429"/>
                </a:lnTo>
                <a:close/>
                <a:moveTo>
                  <a:pt x="5209902" y="1195429"/>
                </a:moveTo>
                <a:lnTo>
                  <a:pt x="5209902" y="1267437"/>
                </a:lnTo>
                <a:lnTo>
                  <a:pt x="5353918" y="1267437"/>
                </a:lnTo>
                <a:lnTo>
                  <a:pt x="5353918" y="1195429"/>
                </a:lnTo>
                <a:lnTo>
                  <a:pt x="5209902" y="1195429"/>
                </a:lnTo>
                <a:close/>
                <a:moveTo>
                  <a:pt x="4958382" y="1195429"/>
                </a:moveTo>
                <a:lnTo>
                  <a:pt x="4958382" y="1267437"/>
                </a:lnTo>
                <a:lnTo>
                  <a:pt x="5102398" y="1267437"/>
                </a:lnTo>
                <a:lnTo>
                  <a:pt x="5102398" y="1195429"/>
                </a:lnTo>
                <a:lnTo>
                  <a:pt x="4958382" y="1195429"/>
                </a:lnTo>
                <a:close/>
                <a:moveTo>
                  <a:pt x="4706862" y="1195429"/>
                </a:moveTo>
                <a:lnTo>
                  <a:pt x="4706862" y="1267437"/>
                </a:lnTo>
                <a:lnTo>
                  <a:pt x="4850878" y="1267437"/>
                </a:lnTo>
                <a:lnTo>
                  <a:pt x="4850878" y="1195429"/>
                </a:lnTo>
                <a:lnTo>
                  <a:pt x="4706862" y="1195429"/>
                </a:lnTo>
                <a:close/>
                <a:moveTo>
                  <a:pt x="4455342" y="1195429"/>
                </a:moveTo>
                <a:lnTo>
                  <a:pt x="4455342" y="1267437"/>
                </a:lnTo>
                <a:lnTo>
                  <a:pt x="4599358" y="1267437"/>
                </a:lnTo>
                <a:lnTo>
                  <a:pt x="4599358" y="1195429"/>
                </a:lnTo>
                <a:lnTo>
                  <a:pt x="4455342" y="1195429"/>
                </a:lnTo>
                <a:close/>
                <a:moveTo>
                  <a:pt x="4203822" y="1195429"/>
                </a:moveTo>
                <a:lnTo>
                  <a:pt x="4203822" y="1267437"/>
                </a:lnTo>
                <a:lnTo>
                  <a:pt x="4347838" y="1267437"/>
                </a:lnTo>
                <a:lnTo>
                  <a:pt x="4347838" y="1195429"/>
                </a:lnTo>
                <a:lnTo>
                  <a:pt x="4203822" y="1195429"/>
                </a:lnTo>
                <a:close/>
                <a:moveTo>
                  <a:pt x="3952306" y="1195429"/>
                </a:moveTo>
                <a:lnTo>
                  <a:pt x="3952306" y="1267437"/>
                </a:lnTo>
                <a:lnTo>
                  <a:pt x="4096322" y="1267437"/>
                </a:lnTo>
                <a:lnTo>
                  <a:pt x="4096322" y="1195429"/>
                </a:lnTo>
                <a:lnTo>
                  <a:pt x="3952306" y="1195429"/>
                </a:lnTo>
                <a:close/>
                <a:moveTo>
                  <a:pt x="3700786" y="1195429"/>
                </a:moveTo>
                <a:lnTo>
                  <a:pt x="3700786" y="1267437"/>
                </a:lnTo>
                <a:lnTo>
                  <a:pt x="3844802" y="1267437"/>
                </a:lnTo>
                <a:lnTo>
                  <a:pt x="3844802" y="1195429"/>
                </a:lnTo>
                <a:lnTo>
                  <a:pt x="3700786" y="1195429"/>
                </a:lnTo>
                <a:close/>
                <a:moveTo>
                  <a:pt x="3449266" y="1195429"/>
                </a:moveTo>
                <a:lnTo>
                  <a:pt x="3449266" y="1267437"/>
                </a:lnTo>
                <a:lnTo>
                  <a:pt x="3593282" y="1267437"/>
                </a:lnTo>
                <a:lnTo>
                  <a:pt x="3593282" y="1195429"/>
                </a:lnTo>
                <a:lnTo>
                  <a:pt x="3449266" y="1195429"/>
                </a:lnTo>
                <a:close/>
                <a:moveTo>
                  <a:pt x="3197746" y="1195429"/>
                </a:moveTo>
                <a:lnTo>
                  <a:pt x="3197746" y="1267437"/>
                </a:lnTo>
                <a:lnTo>
                  <a:pt x="3341762" y="1267437"/>
                </a:lnTo>
                <a:lnTo>
                  <a:pt x="3341762" y="1195429"/>
                </a:lnTo>
                <a:lnTo>
                  <a:pt x="3197746" y="1195429"/>
                </a:lnTo>
                <a:close/>
                <a:moveTo>
                  <a:pt x="2946226" y="1195429"/>
                </a:moveTo>
                <a:lnTo>
                  <a:pt x="2946226" y="1267437"/>
                </a:lnTo>
                <a:lnTo>
                  <a:pt x="3090242" y="1267437"/>
                </a:lnTo>
                <a:lnTo>
                  <a:pt x="3090242" y="1195429"/>
                </a:lnTo>
                <a:lnTo>
                  <a:pt x="2946226" y="1195429"/>
                </a:lnTo>
                <a:close/>
                <a:moveTo>
                  <a:pt x="2694706" y="1195429"/>
                </a:moveTo>
                <a:lnTo>
                  <a:pt x="2694706" y="1267437"/>
                </a:lnTo>
                <a:lnTo>
                  <a:pt x="2838722" y="1267437"/>
                </a:lnTo>
                <a:lnTo>
                  <a:pt x="2838722" y="1195429"/>
                </a:lnTo>
                <a:lnTo>
                  <a:pt x="2694706" y="1195429"/>
                </a:lnTo>
                <a:close/>
                <a:moveTo>
                  <a:pt x="2443187" y="1195429"/>
                </a:moveTo>
                <a:lnTo>
                  <a:pt x="2443187" y="1267437"/>
                </a:lnTo>
                <a:lnTo>
                  <a:pt x="2587203" y="1267437"/>
                </a:lnTo>
                <a:lnTo>
                  <a:pt x="2587203" y="1195429"/>
                </a:lnTo>
                <a:lnTo>
                  <a:pt x="2443187" y="1195429"/>
                </a:lnTo>
                <a:close/>
                <a:moveTo>
                  <a:pt x="2191668" y="1195429"/>
                </a:moveTo>
                <a:lnTo>
                  <a:pt x="2191668" y="1267437"/>
                </a:lnTo>
                <a:lnTo>
                  <a:pt x="2335683" y="1267437"/>
                </a:lnTo>
                <a:lnTo>
                  <a:pt x="2335683" y="1195429"/>
                </a:lnTo>
                <a:lnTo>
                  <a:pt x="2191668" y="1195429"/>
                </a:lnTo>
                <a:close/>
                <a:moveTo>
                  <a:pt x="1940146" y="1195429"/>
                </a:moveTo>
                <a:lnTo>
                  <a:pt x="1940146" y="1267437"/>
                </a:lnTo>
                <a:lnTo>
                  <a:pt x="2084163" y="1267437"/>
                </a:lnTo>
                <a:lnTo>
                  <a:pt x="2084163" y="1195429"/>
                </a:lnTo>
                <a:lnTo>
                  <a:pt x="1940146" y="1195429"/>
                </a:lnTo>
                <a:close/>
                <a:moveTo>
                  <a:pt x="1688627" y="1195429"/>
                </a:moveTo>
                <a:lnTo>
                  <a:pt x="1688627" y="1267437"/>
                </a:lnTo>
                <a:lnTo>
                  <a:pt x="1832642" y="1267437"/>
                </a:lnTo>
                <a:lnTo>
                  <a:pt x="1832642" y="1195429"/>
                </a:lnTo>
                <a:lnTo>
                  <a:pt x="1688627" y="1195429"/>
                </a:lnTo>
                <a:close/>
                <a:moveTo>
                  <a:pt x="1437109" y="1195429"/>
                </a:moveTo>
                <a:lnTo>
                  <a:pt x="1437109" y="1267437"/>
                </a:lnTo>
                <a:lnTo>
                  <a:pt x="1581124" y="1267437"/>
                </a:lnTo>
                <a:lnTo>
                  <a:pt x="1581124" y="1195429"/>
                </a:lnTo>
                <a:lnTo>
                  <a:pt x="1437109" y="1195429"/>
                </a:lnTo>
                <a:close/>
                <a:moveTo>
                  <a:pt x="1185587" y="1195429"/>
                </a:moveTo>
                <a:lnTo>
                  <a:pt x="1185587" y="1267437"/>
                </a:lnTo>
                <a:lnTo>
                  <a:pt x="1329605" y="1267437"/>
                </a:lnTo>
                <a:lnTo>
                  <a:pt x="1329605" y="1195429"/>
                </a:lnTo>
                <a:lnTo>
                  <a:pt x="1185587" y="1195429"/>
                </a:lnTo>
                <a:close/>
                <a:moveTo>
                  <a:pt x="934066" y="1195429"/>
                </a:moveTo>
                <a:lnTo>
                  <a:pt x="934066" y="1267437"/>
                </a:lnTo>
                <a:lnTo>
                  <a:pt x="1078083" y="1267437"/>
                </a:lnTo>
                <a:lnTo>
                  <a:pt x="1078083" y="1195429"/>
                </a:lnTo>
                <a:lnTo>
                  <a:pt x="934066" y="1195429"/>
                </a:lnTo>
                <a:close/>
                <a:moveTo>
                  <a:pt x="682546" y="1195429"/>
                </a:moveTo>
                <a:lnTo>
                  <a:pt x="682546" y="1267437"/>
                </a:lnTo>
                <a:lnTo>
                  <a:pt x="826562" y="1267437"/>
                </a:lnTo>
                <a:lnTo>
                  <a:pt x="826562" y="1195429"/>
                </a:lnTo>
                <a:lnTo>
                  <a:pt x="682546" y="1195429"/>
                </a:lnTo>
                <a:close/>
                <a:moveTo>
                  <a:pt x="431027" y="1195429"/>
                </a:moveTo>
                <a:lnTo>
                  <a:pt x="431027" y="1267437"/>
                </a:lnTo>
                <a:lnTo>
                  <a:pt x="575043" y="1267437"/>
                </a:lnTo>
                <a:lnTo>
                  <a:pt x="575043" y="1195429"/>
                </a:lnTo>
                <a:lnTo>
                  <a:pt x="431027" y="1195429"/>
                </a:lnTo>
                <a:close/>
                <a:moveTo>
                  <a:pt x="179507" y="1195429"/>
                </a:moveTo>
                <a:lnTo>
                  <a:pt x="179507" y="1267437"/>
                </a:lnTo>
                <a:lnTo>
                  <a:pt x="323523" y="1267437"/>
                </a:lnTo>
                <a:lnTo>
                  <a:pt x="323523" y="1195429"/>
                </a:lnTo>
                <a:lnTo>
                  <a:pt x="179507" y="1195429"/>
                </a:lnTo>
                <a:close/>
                <a:moveTo>
                  <a:pt x="8982702" y="28381"/>
                </a:moveTo>
                <a:lnTo>
                  <a:pt x="8982702" y="100389"/>
                </a:lnTo>
                <a:lnTo>
                  <a:pt x="9126718" y="100389"/>
                </a:lnTo>
                <a:lnTo>
                  <a:pt x="9126718" y="28381"/>
                </a:lnTo>
                <a:lnTo>
                  <a:pt x="8982702" y="28381"/>
                </a:lnTo>
                <a:close/>
                <a:moveTo>
                  <a:pt x="8731182" y="28381"/>
                </a:moveTo>
                <a:lnTo>
                  <a:pt x="8731182" y="100389"/>
                </a:lnTo>
                <a:lnTo>
                  <a:pt x="8875198" y="100389"/>
                </a:lnTo>
                <a:lnTo>
                  <a:pt x="8875198" y="28381"/>
                </a:lnTo>
                <a:lnTo>
                  <a:pt x="8731182" y="28381"/>
                </a:lnTo>
                <a:close/>
                <a:moveTo>
                  <a:pt x="8479662" y="28381"/>
                </a:moveTo>
                <a:lnTo>
                  <a:pt x="8479662" y="100389"/>
                </a:lnTo>
                <a:lnTo>
                  <a:pt x="8623678" y="100389"/>
                </a:lnTo>
                <a:lnTo>
                  <a:pt x="8623678" y="28381"/>
                </a:lnTo>
                <a:lnTo>
                  <a:pt x="8479662" y="28381"/>
                </a:lnTo>
                <a:close/>
                <a:moveTo>
                  <a:pt x="8228142" y="28381"/>
                </a:moveTo>
                <a:lnTo>
                  <a:pt x="8228142" y="100389"/>
                </a:lnTo>
                <a:lnTo>
                  <a:pt x="8372158" y="100389"/>
                </a:lnTo>
                <a:lnTo>
                  <a:pt x="8372158" y="28381"/>
                </a:lnTo>
                <a:lnTo>
                  <a:pt x="8228142" y="28381"/>
                </a:lnTo>
                <a:close/>
                <a:moveTo>
                  <a:pt x="7976622" y="28381"/>
                </a:moveTo>
                <a:lnTo>
                  <a:pt x="7976622" y="100389"/>
                </a:lnTo>
                <a:lnTo>
                  <a:pt x="8120638" y="100389"/>
                </a:lnTo>
                <a:lnTo>
                  <a:pt x="8120638" y="28381"/>
                </a:lnTo>
                <a:lnTo>
                  <a:pt x="7976622" y="28381"/>
                </a:lnTo>
                <a:close/>
                <a:moveTo>
                  <a:pt x="7725102" y="28381"/>
                </a:moveTo>
                <a:lnTo>
                  <a:pt x="7725102" y="100389"/>
                </a:lnTo>
                <a:lnTo>
                  <a:pt x="7869118" y="100389"/>
                </a:lnTo>
                <a:lnTo>
                  <a:pt x="7869118" y="28381"/>
                </a:lnTo>
                <a:lnTo>
                  <a:pt x="7725102" y="28381"/>
                </a:lnTo>
                <a:close/>
                <a:moveTo>
                  <a:pt x="7473582" y="28381"/>
                </a:moveTo>
                <a:lnTo>
                  <a:pt x="7473582" y="100389"/>
                </a:lnTo>
                <a:lnTo>
                  <a:pt x="7617598" y="100389"/>
                </a:lnTo>
                <a:lnTo>
                  <a:pt x="7617598" y="28381"/>
                </a:lnTo>
                <a:lnTo>
                  <a:pt x="7473582" y="28381"/>
                </a:lnTo>
                <a:close/>
                <a:moveTo>
                  <a:pt x="7222062" y="28381"/>
                </a:moveTo>
                <a:lnTo>
                  <a:pt x="7222062" y="100389"/>
                </a:lnTo>
                <a:lnTo>
                  <a:pt x="7366078" y="100389"/>
                </a:lnTo>
                <a:lnTo>
                  <a:pt x="7366078" y="28381"/>
                </a:lnTo>
                <a:lnTo>
                  <a:pt x="7222062" y="28381"/>
                </a:lnTo>
                <a:close/>
                <a:moveTo>
                  <a:pt x="6970542" y="28381"/>
                </a:moveTo>
                <a:lnTo>
                  <a:pt x="6970542" y="100389"/>
                </a:lnTo>
                <a:lnTo>
                  <a:pt x="7114558" y="100389"/>
                </a:lnTo>
                <a:lnTo>
                  <a:pt x="7114558" y="28381"/>
                </a:lnTo>
                <a:lnTo>
                  <a:pt x="6970542" y="28381"/>
                </a:lnTo>
                <a:close/>
                <a:moveTo>
                  <a:pt x="6719022" y="28381"/>
                </a:moveTo>
                <a:lnTo>
                  <a:pt x="6719022" y="100389"/>
                </a:lnTo>
                <a:lnTo>
                  <a:pt x="6863038" y="100389"/>
                </a:lnTo>
                <a:lnTo>
                  <a:pt x="6863038" y="28381"/>
                </a:lnTo>
                <a:lnTo>
                  <a:pt x="6719022" y="28381"/>
                </a:lnTo>
                <a:close/>
                <a:moveTo>
                  <a:pt x="6467502" y="28381"/>
                </a:moveTo>
                <a:lnTo>
                  <a:pt x="6467502" y="100389"/>
                </a:lnTo>
                <a:lnTo>
                  <a:pt x="6611518" y="100389"/>
                </a:lnTo>
                <a:lnTo>
                  <a:pt x="6611518" y="28381"/>
                </a:lnTo>
                <a:lnTo>
                  <a:pt x="6467502" y="28381"/>
                </a:lnTo>
                <a:close/>
                <a:moveTo>
                  <a:pt x="6215982" y="28381"/>
                </a:moveTo>
                <a:lnTo>
                  <a:pt x="6215982" y="100389"/>
                </a:lnTo>
                <a:lnTo>
                  <a:pt x="6359998" y="100389"/>
                </a:lnTo>
                <a:lnTo>
                  <a:pt x="6359998" y="28381"/>
                </a:lnTo>
                <a:lnTo>
                  <a:pt x="6215982" y="28381"/>
                </a:lnTo>
                <a:close/>
                <a:moveTo>
                  <a:pt x="5964462" y="28381"/>
                </a:moveTo>
                <a:lnTo>
                  <a:pt x="5964462" y="100389"/>
                </a:lnTo>
                <a:lnTo>
                  <a:pt x="6108478" y="100389"/>
                </a:lnTo>
                <a:lnTo>
                  <a:pt x="6108478" y="28381"/>
                </a:lnTo>
                <a:lnTo>
                  <a:pt x="5964462" y="28381"/>
                </a:lnTo>
                <a:close/>
                <a:moveTo>
                  <a:pt x="5712942" y="28381"/>
                </a:moveTo>
                <a:lnTo>
                  <a:pt x="5712942" y="100389"/>
                </a:lnTo>
                <a:lnTo>
                  <a:pt x="5856958" y="100389"/>
                </a:lnTo>
                <a:lnTo>
                  <a:pt x="5856958" y="28381"/>
                </a:lnTo>
                <a:lnTo>
                  <a:pt x="5712942" y="28381"/>
                </a:lnTo>
                <a:close/>
                <a:moveTo>
                  <a:pt x="5461422" y="28381"/>
                </a:moveTo>
                <a:lnTo>
                  <a:pt x="5461422" y="100389"/>
                </a:lnTo>
                <a:lnTo>
                  <a:pt x="5605438" y="100389"/>
                </a:lnTo>
                <a:lnTo>
                  <a:pt x="5605438" y="28381"/>
                </a:lnTo>
                <a:lnTo>
                  <a:pt x="5461422" y="28381"/>
                </a:lnTo>
                <a:close/>
                <a:moveTo>
                  <a:pt x="5209902" y="28381"/>
                </a:moveTo>
                <a:lnTo>
                  <a:pt x="5209902" y="100389"/>
                </a:lnTo>
                <a:lnTo>
                  <a:pt x="5353918" y="100389"/>
                </a:lnTo>
                <a:lnTo>
                  <a:pt x="5353918" y="28381"/>
                </a:lnTo>
                <a:lnTo>
                  <a:pt x="5209902" y="28381"/>
                </a:lnTo>
                <a:close/>
                <a:moveTo>
                  <a:pt x="4958382" y="28381"/>
                </a:moveTo>
                <a:lnTo>
                  <a:pt x="4958382" y="100389"/>
                </a:lnTo>
                <a:lnTo>
                  <a:pt x="5102398" y="100389"/>
                </a:lnTo>
                <a:lnTo>
                  <a:pt x="5102398" y="28381"/>
                </a:lnTo>
                <a:lnTo>
                  <a:pt x="4958382" y="28381"/>
                </a:lnTo>
                <a:close/>
                <a:moveTo>
                  <a:pt x="4706862" y="28381"/>
                </a:moveTo>
                <a:lnTo>
                  <a:pt x="4706862" y="100389"/>
                </a:lnTo>
                <a:lnTo>
                  <a:pt x="4850878" y="100389"/>
                </a:lnTo>
                <a:lnTo>
                  <a:pt x="4850878" y="28381"/>
                </a:lnTo>
                <a:lnTo>
                  <a:pt x="4706862" y="28381"/>
                </a:lnTo>
                <a:close/>
                <a:moveTo>
                  <a:pt x="4455342" y="28381"/>
                </a:moveTo>
                <a:lnTo>
                  <a:pt x="4455342" y="100389"/>
                </a:lnTo>
                <a:lnTo>
                  <a:pt x="4599358" y="100389"/>
                </a:lnTo>
                <a:lnTo>
                  <a:pt x="4599358" y="28381"/>
                </a:lnTo>
                <a:lnTo>
                  <a:pt x="4455342" y="28381"/>
                </a:lnTo>
                <a:close/>
                <a:moveTo>
                  <a:pt x="4203822" y="28381"/>
                </a:moveTo>
                <a:lnTo>
                  <a:pt x="4203822" y="100389"/>
                </a:lnTo>
                <a:lnTo>
                  <a:pt x="4347838" y="100389"/>
                </a:lnTo>
                <a:lnTo>
                  <a:pt x="4347838" y="28381"/>
                </a:lnTo>
                <a:lnTo>
                  <a:pt x="4203822" y="28381"/>
                </a:lnTo>
                <a:close/>
                <a:moveTo>
                  <a:pt x="3952312" y="28381"/>
                </a:moveTo>
                <a:lnTo>
                  <a:pt x="3952312" y="100389"/>
                </a:lnTo>
                <a:lnTo>
                  <a:pt x="4096327" y="100389"/>
                </a:lnTo>
                <a:lnTo>
                  <a:pt x="4096327" y="28381"/>
                </a:lnTo>
                <a:lnTo>
                  <a:pt x="3952312" y="28381"/>
                </a:lnTo>
                <a:close/>
                <a:moveTo>
                  <a:pt x="3700792" y="28381"/>
                </a:moveTo>
                <a:lnTo>
                  <a:pt x="3700792" y="100389"/>
                </a:lnTo>
                <a:lnTo>
                  <a:pt x="3844808" y="100389"/>
                </a:lnTo>
                <a:lnTo>
                  <a:pt x="3844808" y="28381"/>
                </a:lnTo>
                <a:lnTo>
                  <a:pt x="3700792" y="28381"/>
                </a:lnTo>
                <a:close/>
                <a:moveTo>
                  <a:pt x="3449272" y="28381"/>
                </a:moveTo>
                <a:lnTo>
                  <a:pt x="3449272" y="100389"/>
                </a:lnTo>
                <a:lnTo>
                  <a:pt x="3593289" y="100389"/>
                </a:lnTo>
                <a:lnTo>
                  <a:pt x="3593289" y="28381"/>
                </a:lnTo>
                <a:lnTo>
                  <a:pt x="3449272" y="28381"/>
                </a:lnTo>
                <a:close/>
                <a:moveTo>
                  <a:pt x="3197753" y="28381"/>
                </a:moveTo>
                <a:lnTo>
                  <a:pt x="3197753" y="100389"/>
                </a:lnTo>
                <a:lnTo>
                  <a:pt x="3341769" y="100389"/>
                </a:lnTo>
                <a:lnTo>
                  <a:pt x="3341769" y="28381"/>
                </a:lnTo>
                <a:lnTo>
                  <a:pt x="3197753" y="28381"/>
                </a:lnTo>
                <a:close/>
                <a:moveTo>
                  <a:pt x="2946232" y="28381"/>
                </a:moveTo>
                <a:lnTo>
                  <a:pt x="2946232" y="100389"/>
                </a:lnTo>
                <a:lnTo>
                  <a:pt x="3090248" y="100389"/>
                </a:lnTo>
                <a:lnTo>
                  <a:pt x="3090248" y="28381"/>
                </a:lnTo>
                <a:lnTo>
                  <a:pt x="2946232" y="28381"/>
                </a:lnTo>
                <a:close/>
                <a:moveTo>
                  <a:pt x="2694712" y="28381"/>
                </a:moveTo>
                <a:lnTo>
                  <a:pt x="2694712" y="100389"/>
                </a:lnTo>
                <a:lnTo>
                  <a:pt x="2838728" y="100389"/>
                </a:lnTo>
                <a:lnTo>
                  <a:pt x="2838728" y="28381"/>
                </a:lnTo>
                <a:lnTo>
                  <a:pt x="2694712" y="28381"/>
                </a:lnTo>
                <a:close/>
                <a:moveTo>
                  <a:pt x="2443193" y="28381"/>
                </a:moveTo>
                <a:lnTo>
                  <a:pt x="2443193" y="100389"/>
                </a:lnTo>
                <a:lnTo>
                  <a:pt x="2587209" y="100389"/>
                </a:lnTo>
                <a:lnTo>
                  <a:pt x="2587209" y="28381"/>
                </a:lnTo>
                <a:lnTo>
                  <a:pt x="2443193" y="28381"/>
                </a:lnTo>
                <a:close/>
                <a:moveTo>
                  <a:pt x="2191675" y="28381"/>
                </a:moveTo>
                <a:lnTo>
                  <a:pt x="2191675" y="100389"/>
                </a:lnTo>
                <a:lnTo>
                  <a:pt x="2335690" y="100389"/>
                </a:lnTo>
                <a:lnTo>
                  <a:pt x="2335690" y="28381"/>
                </a:lnTo>
                <a:lnTo>
                  <a:pt x="2191675" y="28381"/>
                </a:lnTo>
                <a:close/>
                <a:moveTo>
                  <a:pt x="1940152" y="28381"/>
                </a:moveTo>
                <a:lnTo>
                  <a:pt x="1940152" y="100389"/>
                </a:lnTo>
                <a:lnTo>
                  <a:pt x="2084168" y="100389"/>
                </a:lnTo>
                <a:lnTo>
                  <a:pt x="2084168" y="28381"/>
                </a:lnTo>
                <a:lnTo>
                  <a:pt x="1940152" y="28381"/>
                </a:lnTo>
                <a:close/>
                <a:moveTo>
                  <a:pt x="1688633" y="28381"/>
                </a:moveTo>
                <a:lnTo>
                  <a:pt x="1688633" y="100389"/>
                </a:lnTo>
                <a:lnTo>
                  <a:pt x="1832648" y="100389"/>
                </a:lnTo>
                <a:lnTo>
                  <a:pt x="1832648" y="28381"/>
                </a:lnTo>
                <a:lnTo>
                  <a:pt x="1688633" y="28381"/>
                </a:lnTo>
                <a:close/>
                <a:moveTo>
                  <a:pt x="1437118" y="28381"/>
                </a:moveTo>
                <a:lnTo>
                  <a:pt x="1437118" y="100389"/>
                </a:lnTo>
                <a:lnTo>
                  <a:pt x="1581131" y="100389"/>
                </a:lnTo>
                <a:lnTo>
                  <a:pt x="1581131" y="28381"/>
                </a:lnTo>
                <a:lnTo>
                  <a:pt x="1437118" y="28381"/>
                </a:lnTo>
                <a:close/>
                <a:moveTo>
                  <a:pt x="1185595" y="28381"/>
                </a:moveTo>
                <a:lnTo>
                  <a:pt x="1185595" y="100389"/>
                </a:lnTo>
                <a:lnTo>
                  <a:pt x="1329612" y="100389"/>
                </a:lnTo>
                <a:lnTo>
                  <a:pt x="1329612" y="28381"/>
                </a:lnTo>
                <a:lnTo>
                  <a:pt x="1185595" y="28381"/>
                </a:lnTo>
                <a:close/>
                <a:moveTo>
                  <a:pt x="934071" y="28381"/>
                </a:moveTo>
                <a:lnTo>
                  <a:pt x="934071" y="100389"/>
                </a:lnTo>
                <a:lnTo>
                  <a:pt x="1078089" y="100389"/>
                </a:lnTo>
                <a:lnTo>
                  <a:pt x="1078089" y="28381"/>
                </a:lnTo>
                <a:lnTo>
                  <a:pt x="934071" y="28381"/>
                </a:lnTo>
                <a:close/>
                <a:moveTo>
                  <a:pt x="682551" y="28381"/>
                </a:moveTo>
                <a:lnTo>
                  <a:pt x="682551" y="100389"/>
                </a:lnTo>
                <a:lnTo>
                  <a:pt x="826567" y="100389"/>
                </a:lnTo>
                <a:lnTo>
                  <a:pt x="826567" y="28381"/>
                </a:lnTo>
                <a:lnTo>
                  <a:pt x="682551" y="28381"/>
                </a:lnTo>
                <a:close/>
                <a:moveTo>
                  <a:pt x="431031" y="28381"/>
                </a:moveTo>
                <a:lnTo>
                  <a:pt x="431031" y="100389"/>
                </a:lnTo>
                <a:lnTo>
                  <a:pt x="575047" y="100389"/>
                </a:lnTo>
                <a:lnTo>
                  <a:pt x="575047" y="28381"/>
                </a:lnTo>
                <a:lnTo>
                  <a:pt x="431031" y="28381"/>
                </a:lnTo>
                <a:close/>
                <a:moveTo>
                  <a:pt x="179512" y="28381"/>
                </a:moveTo>
                <a:lnTo>
                  <a:pt x="179512" y="100389"/>
                </a:lnTo>
                <a:lnTo>
                  <a:pt x="323527" y="100389"/>
                </a:lnTo>
                <a:lnTo>
                  <a:pt x="323527" y="28381"/>
                </a:lnTo>
                <a:lnTo>
                  <a:pt x="179512" y="28381"/>
                </a:lnTo>
                <a:close/>
                <a:moveTo>
                  <a:pt x="0" y="0"/>
                </a:moveTo>
                <a:lnTo>
                  <a:pt x="9143990" y="0"/>
                </a:lnTo>
                <a:lnTo>
                  <a:pt x="9143990" y="1296144"/>
                </a:lnTo>
                <a:lnTo>
                  <a:pt x="0" y="1296144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5" name="MH_Picture_1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944227" y="4963107"/>
            <a:ext cx="1247772" cy="9366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827" t="-12518" r="-10085" b="-8424"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76" name="MH_Picture_10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420224" y="4963108"/>
            <a:ext cx="1360488" cy="93662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77" name="MH_Picture_9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907338" y="4963108"/>
            <a:ext cx="1360487" cy="936625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78" name="MH_Picture_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396038" y="4963108"/>
            <a:ext cx="1360487" cy="936625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79" name="MH_Picture_7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883149" y="4963108"/>
            <a:ext cx="1360488" cy="936625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0" name="MH_Picture_6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227387" y="4963108"/>
            <a:ext cx="1504950" cy="936625"/>
          </a:xfrm>
          <a:prstGeom prst="rect">
            <a:avLst/>
          </a:prstGeom>
          <a:blipFill dpi="0"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  <a:latin typeface="Arial Narrow" panose="020B0606020202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81" name="MH_Other_2"/>
          <p:cNvSpPr/>
          <p:nvPr>
            <p:custDataLst>
              <p:tags r:id="rId14"/>
            </p:custDataLst>
          </p:nvPr>
        </p:nvSpPr>
        <p:spPr bwMode="auto">
          <a:xfrm rot="5400000">
            <a:off x="-1281114" y="2528887"/>
            <a:ext cx="6858000" cy="1800225"/>
          </a:xfrm>
          <a:custGeom>
            <a:avLst/>
            <a:gdLst>
              <a:gd name="T0" fmla="*/ 6467502 w 6858000"/>
              <a:gd name="T1" fmla="*/ 139459 h 1800200"/>
              <a:gd name="T2" fmla="*/ 6467502 w 6858000"/>
              <a:gd name="T3" fmla="*/ 1760689 h 1800200"/>
              <a:gd name="T4" fmla="*/ 6215982 w 6858000"/>
              <a:gd name="T5" fmla="*/ 139459 h 1800200"/>
              <a:gd name="T6" fmla="*/ 6215982 w 6858000"/>
              <a:gd name="T7" fmla="*/ 1760689 h 1800200"/>
              <a:gd name="T8" fmla="*/ 5964462 w 6858000"/>
              <a:gd name="T9" fmla="*/ 139459 h 1800200"/>
              <a:gd name="T10" fmla="*/ 5964462 w 6858000"/>
              <a:gd name="T11" fmla="*/ 1760689 h 1800200"/>
              <a:gd name="T12" fmla="*/ 5712942 w 6858000"/>
              <a:gd name="T13" fmla="*/ 139459 h 1800200"/>
              <a:gd name="T14" fmla="*/ 5712942 w 6858000"/>
              <a:gd name="T15" fmla="*/ 1760689 h 1800200"/>
              <a:gd name="T16" fmla="*/ 5461422 w 6858000"/>
              <a:gd name="T17" fmla="*/ 139459 h 1800200"/>
              <a:gd name="T18" fmla="*/ 5461422 w 6858000"/>
              <a:gd name="T19" fmla="*/ 1760689 h 1800200"/>
              <a:gd name="T20" fmla="*/ 5209902 w 6858000"/>
              <a:gd name="T21" fmla="*/ 139459 h 1800200"/>
              <a:gd name="T22" fmla="*/ 5209902 w 6858000"/>
              <a:gd name="T23" fmla="*/ 1760689 h 1800200"/>
              <a:gd name="T24" fmla="*/ 4958382 w 6858000"/>
              <a:gd name="T25" fmla="*/ 139459 h 1800200"/>
              <a:gd name="T26" fmla="*/ 4958382 w 6858000"/>
              <a:gd name="T27" fmla="*/ 1760689 h 1800200"/>
              <a:gd name="T28" fmla="*/ 4706862 w 6858000"/>
              <a:gd name="T29" fmla="*/ 139459 h 1800200"/>
              <a:gd name="T30" fmla="*/ 4706862 w 6858000"/>
              <a:gd name="T31" fmla="*/ 1760689 h 1800200"/>
              <a:gd name="T32" fmla="*/ 4455342 w 6858000"/>
              <a:gd name="T33" fmla="*/ 139459 h 1800200"/>
              <a:gd name="T34" fmla="*/ 4455342 w 6858000"/>
              <a:gd name="T35" fmla="*/ 1760689 h 1800200"/>
              <a:gd name="T36" fmla="*/ 4203822 w 6858000"/>
              <a:gd name="T37" fmla="*/ 139459 h 1800200"/>
              <a:gd name="T38" fmla="*/ 4203822 w 6858000"/>
              <a:gd name="T39" fmla="*/ 1760689 h 1800200"/>
              <a:gd name="T40" fmla="*/ 3952312 w 6858000"/>
              <a:gd name="T41" fmla="*/ 139459 h 1800200"/>
              <a:gd name="T42" fmla="*/ 3952306 w 6858000"/>
              <a:gd name="T43" fmla="*/ 1760689 h 1800200"/>
              <a:gd name="T44" fmla="*/ 3700792 w 6858000"/>
              <a:gd name="T45" fmla="*/ 139459 h 1800200"/>
              <a:gd name="T46" fmla="*/ 3700786 w 6858000"/>
              <a:gd name="T47" fmla="*/ 1760689 h 1800200"/>
              <a:gd name="T48" fmla="*/ 3449272 w 6858000"/>
              <a:gd name="T49" fmla="*/ 139459 h 1800200"/>
              <a:gd name="T50" fmla="*/ 3449266 w 6858000"/>
              <a:gd name="T51" fmla="*/ 1760689 h 1800200"/>
              <a:gd name="T52" fmla="*/ 3197753 w 6858000"/>
              <a:gd name="T53" fmla="*/ 139459 h 1800200"/>
              <a:gd name="T54" fmla="*/ 3197746 w 6858000"/>
              <a:gd name="T55" fmla="*/ 1760689 h 1800200"/>
              <a:gd name="T56" fmla="*/ 2946232 w 6858000"/>
              <a:gd name="T57" fmla="*/ 139459 h 1800200"/>
              <a:gd name="T58" fmla="*/ 2946226 w 6858000"/>
              <a:gd name="T59" fmla="*/ 1760689 h 1800200"/>
              <a:gd name="T60" fmla="*/ 2694712 w 6858000"/>
              <a:gd name="T61" fmla="*/ 139459 h 1800200"/>
              <a:gd name="T62" fmla="*/ 2694706 w 6858000"/>
              <a:gd name="T63" fmla="*/ 1760689 h 1800200"/>
              <a:gd name="T64" fmla="*/ 2443193 w 6858000"/>
              <a:gd name="T65" fmla="*/ 139459 h 1800200"/>
              <a:gd name="T66" fmla="*/ 2443187 w 6858000"/>
              <a:gd name="T67" fmla="*/ 1760689 h 1800200"/>
              <a:gd name="T68" fmla="*/ 2191675 w 6858000"/>
              <a:gd name="T69" fmla="*/ 139459 h 1800200"/>
              <a:gd name="T70" fmla="*/ 2191668 w 6858000"/>
              <a:gd name="T71" fmla="*/ 1760689 h 1800200"/>
              <a:gd name="T72" fmla="*/ 1940152 w 6858000"/>
              <a:gd name="T73" fmla="*/ 139459 h 1800200"/>
              <a:gd name="T74" fmla="*/ 1940146 w 6858000"/>
              <a:gd name="T75" fmla="*/ 1760689 h 1800200"/>
              <a:gd name="T76" fmla="*/ 1688633 w 6858000"/>
              <a:gd name="T77" fmla="*/ 139459 h 1800200"/>
              <a:gd name="T78" fmla="*/ 1688627 w 6858000"/>
              <a:gd name="T79" fmla="*/ 1760689 h 1800200"/>
              <a:gd name="T80" fmla="*/ 1437118 w 6858000"/>
              <a:gd name="T81" fmla="*/ 139459 h 1800200"/>
              <a:gd name="T82" fmla="*/ 1437109 w 6858000"/>
              <a:gd name="T83" fmla="*/ 1760689 h 1800200"/>
              <a:gd name="T84" fmla="*/ 1185595 w 6858000"/>
              <a:gd name="T85" fmla="*/ 139459 h 1800200"/>
              <a:gd name="T86" fmla="*/ 1185587 w 6858000"/>
              <a:gd name="T87" fmla="*/ 1760689 h 1800200"/>
              <a:gd name="T88" fmla="*/ 934071 w 6858000"/>
              <a:gd name="T89" fmla="*/ 139459 h 1800200"/>
              <a:gd name="T90" fmla="*/ 934066 w 6858000"/>
              <a:gd name="T91" fmla="*/ 1760689 h 1800200"/>
              <a:gd name="T92" fmla="*/ 682551 w 6858000"/>
              <a:gd name="T93" fmla="*/ 139459 h 1800200"/>
              <a:gd name="T94" fmla="*/ 682546 w 6858000"/>
              <a:gd name="T95" fmla="*/ 1760689 h 1800200"/>
              <a:gd name="T96" fmla="*/ 431031 w 6858000"/>
              <a:gd name="T97" fmla="*/ 139459 h 1800200"/>
              <a:gd name="T98" fmla="*/ 431027 w 6858000"/>
              <a:gd name="T99" fmla="*/ 1760689 h 1800200"/>
              <a:gd name="T100" fmla="*/ 179512 w 6858000"/>
              <a:gd name="T101" fmla="*/ 139459 h 1800200"/>
              <a:gd name="T102" fmla="*/ 179507 w 6858000"/>
              <a:gd name="T103" fmla="*/ 1760689 h 1800200"/>
              <a:gd name="T104" fmla="*/ 6719022 w 6858000"/>
              <a:gd name="T105" fmla="*/ 39433 h 1800200"/>
              <a:gd name="T106" fmla="*/ 6719022 w 6858000"/>
              <a:gd name="T107" fmla="*/ 1760689 h 180020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858000" h="1800200">
                <a:moveTo>
                  <a:pt x="6467502" y="139429"/>
                </a:moveTo>
                <a:lnTo>
                  <a:pt x="6611518" y="139429"/>
                </a:lnTo>
                <a:lnTo>
                  <a:pt x="6611518" y="39418"/>
                </a:lnTo>
                <a:lnTo>
                  <a:pt x="6467502" y="39418"/>
                </a:lnTo>
                <a:lnTo>
                  <a:pt x="6467502" y="139429"/>
                </a:lnTo>
                <a:close/>
                <a:moveTo>
                  <a:pt x="6467502" y="1760329"/>
                </a:moveTo>
                <a:lnTo>
                  <a:pt x="6611518" y="1760329"/>
                </a:lnTo>
                <a:lnTo>
                  <a:pt x="6611518" y="1660318"/>
                </a:lnTo>
                <a:lnTo>
                  <a:pt x="6467502" y="1660318"/>
                </a:lnTo>
                <a:lnTo>
                  <a:pt x="6467502" y="1760329"/>
                </a:lnTo>
                <a:close/>
                <a:moveTo>
                  <a:pt x="6215982" y="139429"/>
                </a:moveTo>
                <a:lnTo>
                  <a:pt x="6359998" y="139429"/>
                </a:lnTo>
                <a:lnTo>
                  <a:pt x="6359998" y="39418"/>
                </a:lnTo>
                <a:lnTo>
                  <a:pt x="6215982" y="39418"/>
                </a:lnTo>
                <a:lnTo>
                  <a:pt x="6215982" y="139429"/>
                </a:lnTo>
                <a:close/>
                <a:moveTo>
                  <a:pt x="6215982" y="1760329"/>
                </a:moveTo>
                <a:lnTo>
                  <a:pt x="6359998" y="1760329"/>
                </a:lnTo>
                <a:lnTo>
                  <a:pt x="6359998" y="1660318"/>
                </a:lnTo>
                <a:lnTo>
                  <a:pt x="6215982" y="1660318"/>
                </a:lnTo>
                <a:lnTo>
                  <a:pt x="6215982" y="1760329"/>
                </a:lnTo>
                <a:close/>
                <a:moveTo>
                  <a:pt x="5964462" y="139429"/>
                </a:moveTo>
                <a:lnTo>
                  <a:pt x="6108478" y="139429"/>
                </a:lnTo>
                <a:lnTo>
                  <a:pt x="6108478" y="39418"/>
                </a:lnTo>
                <a:lnTo>
                  <a:pt x="5964462" y="39418"/>
                </a:lnTo>
                <a:lnTo>
                  <a:pt x="5964462" y="139429"/>
                </a:lnTo>
                <a:close/>
                <a:moveTo>
                  <a:pt x="5964462" y="1760329"/>
                </a:moveTo>
                <a:lnTo>
                  <a:pt x="6108478" y="1760329"/>
                </a:lnTo>
                <a:lnTo>
                  <a:pt x="6108478" y="1660318"/>
                </a:lnTo>
                <a:lnTo>
                  <a:pt x="5964462" y="1660318"/>
                </a:lnTo>
                <a:lnTo>
                  <a:pt x="5964462" y="1760329"/>
                </a:lnTo>
                <a:close/>
                <a:moveTo>
                  <a:pt x="5712942" y="139429"/>
                </a:moveTo>
                <a:lnTo>
                  <a:pt x="5856958" y="139429"/>
                </a:lnTo>
                <a:lnTo>
                  <a:pt x="5856958" y="39418"/>
                </a:lnTo>
                <a:lnTo>
                  <a:pt x="5712942" y="39418"/>
                </a:lnTo>
                <a:lnTo>
                  <a:pt x="5712942" y="139429"/>
                </a:lnTo>
                <a:close/>
                <a:moveTo>
                  <a:pt x="5712942" y="1760329"/>
                </a:moveTo>
                <a:lnTo>
                  <a:pt x="5856958" y="1760329"/>
                </a:lnTo>
                <a:lnTo>
                  <a:pt x="5856958" y="1660318"/>
                </a:lnTo>
                <a:lnTo>
                  <a:pt x="5712942" y="1660318"/>
                </a:lnTo>
                <a:lnTo>
                  <a:pt x="5712942" y="1760329"/>
                </a:lnTo>
                <a:close/>
                <a:moveTo>
                  <a:pt x="5461422" y="139429"/>
                </a:moveTo>
                <a:lnTo>
                  <a:pt x="5605438" y="139429"/>
                </a:lnTo>
                <a:lnTo>
                  <a:pt x="5605438" y="39418"/>
                </a:lnTo>
                <a:lnTo>
                  <a:pt x="5461422" y="39418"/>
                </a:lnTo>
                <a:lnTo>
                  <a:pt x="5461422" y="139429"/>
                </a:lnTo>
                <a:close/>
                <a:moveTo>
                  <a:pt x="5461422" y="1760329"/>
                </a:moveTo>
                <a:lnTo>
                  <a:pt x="5605438" y="1760329"/>
                </a:lnTo>
                <a:lnTo>
                  <a:pt x="5605438" y="1660318"/>
                </a:lnTo>
                <a:lnTo>
                  <a:pt x="5461422" y="1660318"/>
                </a:lnTo>
                <a:lnTo>
                  <a:pt x="5461422" y="1760329"/>
                </a:lnTo>
                <a:close/>
                <a:moveTo>
                  <a:pt x="5209902" y="139429"/>
                </a:moveTo>
                <a:lnTo>
                  <a:pt x="5353918" y="139429"/>
                </a:lnTo>
                <a:lnTo>
                  <a:pt x="5353918" y="39418"/>
                </a:lnTo>
                <a:lnTo>
                  <a:pt x="5209902" y="39418"/>
                </a:lnTo>
                <a:lnTo>
                  <a:pt x="5209902" y="139429"/>
                </a:lnTo>
                <a:close/>
                <a:moveTo>
                  <a:pt x="5209902" y="1760329"/>
                </a:moveTo>
                <a:lnTo>
                  <a:pt x="5353918" y="1760329"/>
                </a:lnTo>
                <a:lnTo>
                  <a:pt x="5353918" y="1660318"/>
                </a:lnTo>
                <a:lnTo>
                  <a:pt x="5209902" y="1660318"/>
                </a:lnTo>
                <a:lnTo>
                  <a:pt x="5209902" y="1760329"/>
                </a:lnTo>
                <a:close/>
                <a:moveTo>
                  <a:pt x="4958382" y="139429"/>
                </a:moveTo>
                <a:lnTo>
                  <a:pt x="5102398" y="139429"/>
                </a:lnTo>
                <a:lnTo>
                  <a:pt x="5102398" y="39418"/>
                </a:lnTo>
                <a:lnTo>
                  <a:pt x="4958382" y="39418"/>
                </a:lnTo>
                <a:lnTo>
                  <a:pt x="4958382" y="139429"/>
                </a:lnTo>
                <a:close/>
                <a:moveTo>
                  <a:pt x="4958382" y="1760329"/>
                </a:moveTo>
                <a:lnTo>
                  <a:pt x="5102398" y="1760329"/>
                </a:lnTo>
                <a:lnTo>
                  <a:pt x="5102398" y="1660318"/>
                </a:lnTo>
                <a:lnTo>
                  <a:pt x="4958382" y="1660318"/>
                </a:lnTo>
                <a:lnTo>
                  <a:pt x="4958382" y="1760329"/>
                </a:lnTo>
                <a:close/>
                <a:moveTo>
                  <a:pt x="4706862" y="139429"/>
                </a:moveTo>
                <a:lnTo>
                  <a:pt x="4850878" y="139429"/>
                </a:lnTo>
                <a:lnTo>
                  <a:pt x="4850878" y="39418"/>
                </a:lnTo>
                <a:lnTo>
                  <a:pt x="4706862" y="39418"/>
                </a:lnTo>
                <a:lnTo>
                  <a:pt x="4706862" y="139429"/>
                </a:lnTo>
                <a:close/>
                <a:moveTo>
                  <a:pt x="4706862" y="1760329"/>
                </a:moveTo>
                <a:lnTo>
                  <a:pt x="4850878" y="1760329"/>
                </a:lnTo>
                <a:lnTo>
                  <a:pt x="4850878" y="1660318"/>
                </a:lnTo>
                <a:lnTo>
                  <a:pt x="4706862" y="1660318"/>
                </a:lnTo>
                <a:lnTo>
                  <a:pt x="4706862" y="1760329"/>
                </a:lnTo>
                <a:close/>
                <a:moveTo>
                  <a:pt x="4455342" y="139429"/>
                </a:moveTo>
                <a:lnTo>
                  <a:pt x="4599358" y="139429"/>
                </a:lnTo>
                <a:lnTo>
                  <a:pt x="4599358" y="39418"/>
                </a:lnTo>
                <a:lnTo>
                  <a:pt x="4455342" y="39418"/>
                </a:lnTo>
                <a:lnTo>
                  <a:pt x="4455342" y="139429"/>
                </a:lnTo>
                <a:close/>
                <a:moveTo>
                  <a:pt x="4455342" y="1760329"/>
                </a:moveTo>
                <a:lnTo>
                  <a:pt x="4599358" y="1760329"/>
                </a:lnTo>
                <a:lnTo>
                  <a:pt x="4599358" y="1660318"/>
                </a:lnTo>
                <a:lnTo>
                  <a:pt x="4455342" y="1660318"/>
                </a:lnTo>
                <a:lnTo>
                  <a:pt x="4455342" y="1760329"/>
                </a:lnTo>
                <a:close/>
                <a:moveTo>
                  <a:pt x="4203822" y="139429"/>
                </a:moveTo>
                <a:lnTo>
                  <a:pt x="4347838" y="139429"/>
                </a:lnTo>
                <a:lnTo>
                  <a:pt x="4347838" y="39418"/>
                </a:lnTo>
                <a:lnTo>
                  <a:pt x="4203822" y="39418"/>
                </a:lnTo>
                <a:lnTo>
                  <a:pt x="4203822" y="139429"/>
                </a:lnTo>
                <a:close/>
                <a:moveTo>
                  <a:pt x="4203822" y="1760329"/>
                </a:moveTo>
                <a:lnTo>
                  <a:pt x="4347838" y="1760329"/>
                </a:lnTo>
                <a:lnTo>
                  <a:pt x="4347838" y="1660318"/>
                </a:lnTo>
                <a:lnTo>
                  <a:pt x="4203822" y="1660318"/>
                </a:lnTo>
                <a:lnTo>
                  <a:pt x="4203822" y="1760329"/>
                </a:lnTo>
                <a:close/>
                <a:moveTo>
                  <a:pt x="3952312" y="139429"/>
                </a:moveTo>
                <a:lnTo>
                  <a:pt x="4096327" y="139429"/>
                </a:lnTo>
                <a:lnTo>
                  <a:pt x="4096327" y="39418"/>
                </a:lnTo>
                <a:lnTo>
                  <a:pt x="3952312" y="39418"/>
                </a:lnTo>
                <a:lnTo>
                  <a:pt x="3952312" y="139429"/>
                </a:lnTo>
                <a:close/>
                <a:moveTo>
                  <a:pt x="3952306" y="1760329"/>
                </a:moveTo>
                <a:lnTo>
                  <a:pt x="4096322" y="1760329"/>
                </a:lnTo>
                <a:lnTo>
                  <a:pt x="4096322" y="1660318"/>
                </a:lnTo>
                <a:lnTo>
                  <a:pt x="3952306" y="1660318"/>
                </a:lnTo>
                <a:lnTo>
                  <a:pt x="3952306" y="1760329"/>
                </a:lnTo>
                <a:close/>
                <a:moveTo>
                  <a:pt x="3700792" y="139429"/>
                </a:moveTo>
                <a:lnTo>
                  <a:pt x="3844808" y="139429"/>
                </a:lnTo>
                <a:lnTo>
                  <a:pt x="3844808" y="39418"/>
                </a:lnTo>
                <a:lnTo>
                  <a:pt x="3700792" y="39418"/>
                </a:lnTo>
                <a:lnTo>
                  <a:pt x="3700792" y="139429"/>
                </a:lnTo>
                <a:close/>
                <a:moveTo>
                  <a:pt x="3700786" y="1760329"/>
                </a:moveTo>
                <a:lnTo>
                  <a:pt x="3844802" y="1760329"/>
                </a:lnTo>
                <a:lnTo>
                  <a:pt x="3844802" y="1660318"/>
                </a:lnTo>
                <a:lnTo>
                  <a:pt x="3700786" y="1660318"/>
                </a:lnTo>
                <a:lnTo>
                  <a:pt x="3700786" y="1760329"/>
                </a:lnTo>
                <a:close/>
                <a:moveTo>
                  <a:pt x="3449272" y="139429"/>
                </a:moveTo>
                <a:lnTo>
                  <a:pt x="3593289" y="139429"/>
                </a:lnTo>
                <a:lnTo>
                  <a:pt x="3593289" y="39418"/>
                </a:lnTo>
                <a:lnTo>
                  <a:pt x="3449272" y="39418"/>
                </a:lnTo>
                <a:lnTo>
                  <a:pt x="3449272" y="139429"/>
                </a:lnTo>
                <a:close/>
                <a:moveTo>
                  <a:pt x="3449266" y="1760329"/>
                </a:moveTo>
                <a:lnTo>
                  <a:pt x="3593282" y="1760329"/>
                </a:lnTo>
                <a:lnTo>
                  <a:pt x="3593282" y="1660318"/>
                </a:lnTo>
                <a:lnTo>
                  <a:pt x="3449266" y="1660318"/>
                </a:lnTo>
                <a:lnTo>
                  <a:pt x="3449266" y="1760329"/>
                </a:lnTo>
                <a:close/>
                <a:moveTo>
                  <a:pt x="3197753" y="139429"/>
                </a:moveTo>
                <a:lnTo>
                  <a:pt x="3341769" y="139429"/>
                </a:lnTo>
                <a:lnTo>
                  <a:pt x="3341769" y="39418"/>
                </a:lnTo>
                <a:lnTo>
                  <a:pt x="3197753" y="39418"/>
                </a:lnTo>
                <a:lnTo>
                  <a:pt x="3197753" y="139429"/>
                </a:lnTo>
                <a:close/>
                <a:moveTo>
                  <a:pt x="3197746" y="1760329"/>
                </a:moveTo>
                <a:lnTo>
                  <a:pt x="3341762" y="1760329"/>
                </a:lnTo>
                <a:lnTo>
                  <a:pt x="3341762" y="1660318"/>
                </a:lnTo>
                <a:lnTo>
                  <a:pt x="3197746" y="1660318"/>
                </a:lnTo>
                <a:lnTo>
                  <a:pt x="3197746" y="1760329"/>
                </a:lnTo>
                <a:close/>
                <a:moveTo>
                  <a:pt x="2946232" y="139429"/>
                </a:moveTo>
                <a:lnTo>
                  <a:pt x="3090248" y="139429"/>
                </a:lnTo>
                <a:lnTo>
                  <a:pt x="3090248" y="39418"/>
                </a:lnTo>
                <a:lnTo>
                  <a:pt x="2946232" y="39418"/>
                </a:lnTo>
                <a:lnTo>
                  <a:pt x="2946232" y="139429"/>
                </a:lnTo>
                <a:close/>
                <a:moveTo>
                  <a:pt x="2946226" y="1760329"/>
                </a:moveTo>
                <a:lnTo>
                  <a:pt x="3090242" y="1760329"/>
                </a:lnTo>
                <a:lnTo>
                  <a:pt x="3090242" y="1660318"/>
                </a:lnTo>
                <a:lnTo>
                  <a:pt x="2946226" y="1660318"/>
                </a:lnTo>
                <a:lnTo>
                  <a:pt x="2946226" y="1760329"/>
                </a:lnTo>
                <a:close/>
                <a:moveTo>
                  <a:pt x="2694712" y="139429"/>
                </a:moveTo>
                <a:lnTo>
                  <a:pt x="2838728" y="139429"/>
                </a:lnTo>
                <a:lnTo>
                  <a:pt x="2838728" y="39418"/>
                </a:lnTo>
                <a:lnTo>
                  <a:pt x="2694712" y="39418"/>
                </a:lnTo>
                <a:lnTo>
                  <a:pt x="2694712" y="139429"/>
                </a:lnTo>
                <a:close/>
                <a:moveTo>
                  <a:pt x="2694706" y="1760329"/>
                </a:moveTo>
                <a:lnTo>
                  <a:pt x="2838722" y="1760329"/>
                </a:lnTo>
                <a:lnTo>
                  <a:pt x="2838722" y="1660318"/>
                </a:lnTo>
                <a:lnTo>
                  <a:pt x="2694706" y="1660318"/>
                </a:lnTo>
                <a:lnTo>
                  <a:pt x="2694706" y="1760329"/>
                </a:lnTo>
                <a:close/>
                <a:moveTo>
                  <a:pt x="2443193" y="139429"/>
                </a:moveTo>
                <a:lnTo>
                  <a:pt x="2587209" y="139429"/>
                </a:lnTo>
                <a:lnTo>
                  <a:pt x="2587209" y="39418"/>
                </a:lnTo>
                <a:lnTo>
                  <a:pt x="2443193" y="39418"/>
                </a:lnTo>
                <a:lnTo>
                  <a:pt x="2443193" y="139429"/>
                </a:lnTo>
                <a:close/>
                <a:moveTo>
                  <a:pt x="2443187" y="1760329"/>
                </a:moveTo>
                <a:lnTo>
                  <a:pt x="2587203" y="1760329"/>
                </a:lnTo>
                <a:lnTo>
                  <a:pt x="2587203" y="1660318"/>
                </a:lnTo>
                <a:lnTo>
                  <a:pt x="2443187" y="1660318"/>
                </a:lnTo>
                <a:lnTo>
                  <a:pt x="2443187" y="1760329"/>
                </a:lnTo>
                <a:close/>
                <a:moveTo>
                  <a:pt x="2191675" y="139429"/>
                </a:moveTo>
                <a:lnTo>
                  <a:pt x="2335690" y="139429"/>
                </a:lnTo>
                <a:lnTo>
                  <a:pt x="2335690" y="39418"/>
                </a:lnTo>
                <a:lnTo>
                  <a:pt x="2191675" y="39418"/>
                </a:lnTo>
                <a:lnTo>
                  <a:pt x="2191675" y="139429"/>
                </a:lnTo>
                <a:close/>
                <a:moveTo>
                  <a:pt x="2191668" y="1760329"/>
                </a:moveTo>
                <a:lnTo>
                  <a:pt x="2335683" y="1760329"/>
                </a:lnTo>
                <a:lnTo>
                  <a:pt x="2335683" y="1660318"/>
                </a:lnTo>
                <a:lnTo>
                  <a:pt x="2191668" y="1660318"/>
                </a:lnTo>
                <a:lnTo>
                  <a:pt x="2191668" y="1760329"/>
                </a:lnTo>
                <a:close/>
                <a:moveTo>
                  <a:pt x="1940152" y="139429"/>
                </a:moveTo>
                <a:lnTo>
                  <a:pt x="2084168" y="139429"/>
                </a:lnTo>
                <a:lnTo>
                  <a:pt x="2084168" y="39418"/>
                </a:lnTo>
                <a:lnTo>
                  <a:pt x="1940152" y="39418"/>
                </a:lnTo>
                <a:lnTo>
                  <a:pt x="1940152" y="139429"/>
                </a:lnTo>
                <a:close/>
                <a:moveTo>
                  <a:pt x="1940146" y="1760329"/>
                </a:moveTo>
                <a:lnTo>
                  <a:pt x="2084163" y="1760329"/>
                </a:lnTo>
                <a:lnTo>
                  <a:pt x="2084163" y="1660318"/>
                </a:lnTo>
                <a:lnTo>
                  <a:pt x="1940146" y="1660318"/>
                </a:lnTo>
                <a:lnTo>
                  <a:pt x="1940146" y="1760329"/>
                </a:lnTo>
                <a:close/>
                <a:moveTo>
                  <a:pt x="1688633" y="139429"/>
                </a:moveTo>
                <a:lnTo>
                  <a:pt x="1832648" y="139429"/>
                </a:lnTo>
                <a:lnTo>
                  <a:pt x="1832648" y="39418"/>
                </a:lnTo>
                <a:lnTo>
                  <a:pt x="1688633" y="39418"/>
                </a:lnTo>
                <a:lnTo>
                  <a:pt x="1688633" y="139429"/>
                </a:lnTo>
                <a:close/>
                <a:moveTo>
                  <a:pt x="1688627" y="1760329"/>
                </a:moveTo>
                <a:lnTo>
                  <a:pt x="1832642" y="1760329"/>
                </a:lnTo>
                <a:lnTo>
                  <a:pt x="1832642" y="1660318"/>
                </a:lnTo>
                <a:lnTo>
                  <a:pt x="1688627" y="1660318"/>
                </a:lnTo>
                <a:lnTo>
                  <a:pt x="1688627" y="1760329"/>
                </a:lnTo>
                <a:close/>
                <a:moveTo>
                  <a:pt x="1437118" y="139429"/>
                </a:moveTo>
                <a:lnTo>
                  <a:pt x="1581131" y="139429"/>
                </a:lnTo>
                <a:lnTo>
                  <a:pt x="1581131" y="39418"/>
                </a:lnTo>
                <a:lnTo>
                  <a:pt x="1437118" y="39418"/>
                </a:lnTo>
                <a:lnTo>
                  <a:pt x="1437118" y="139429"/>
                </a:lnTo>
                <a:close/>
                <a:moveTo>
                  <a:pt x="1437109" y="1760329"/>
                </a:moveTo>
                <a:lnTo>
                  <a:pt x="1581124" y="1760329"/>
                </a:lnTo>
                <a:lnTo>
                  <a:pt x="1581124" y="1660318"/>
                </a:lnTo>
                <a:lnTo>
                  <a:pt x="1437109" y="1660318"/>
                </a:lnTo>
                <a:lnTo>
                  <a:pt x="1437109" y="1760329"/>
                </a:lnTo>
                <a:close/>
                <a:moveTo>
                  <a:pt x="1185595" y="139429"/>
                </a:moveTo>
                <a:lnTo>
                  <a:pt x="1329612" y="139429"/>
                </a:lnTo>
                <a:lnTo>
                  <a:pt x="1329612" y="39418"/>
                </a:lnTo>
                <a:lnTo>
                  <a:pt x="1185595" y="39418"/>
                </a:lnTo>
                <a:lnTo>
                  <a:pt x="1185595" y="139429"/>
                </a:lnTo>
                <a:close/>
                <a:moveTo>
                  <a:pt x="1185587" y="1760329"/>
                </a:moveTo>
                <a:lnTo>
                  <a:pt x="1329605" y="1760329"/>
                </a:lnTo>
                <a:lnTo>
                  <a:pt x="1329605" y="1660318"/>
                </a:lnTo>
                <a:lnTo>
                  <a:pt x="1185587" y="1660318"/>
                </a:lnTo>
                <a:lnTo>
                  <a:pt x="1185587" y="1760329"/>
                </a:lnTo>
                <a:close/>
                <a:moveTo>
                  <a:pt x="934071" y="139429"/>
                </a:moveTo>
                <a:lnTo>
                  <a:pt x="1078089" y="139429"/>
                </a:lnTo>
                <a:lnTo>
                  <a:pt x="1078089" y="39418"/>
                </a:lnTo>
                <a:lnTo>
                  <a:pt x="934071" y="39418"/>
                </a:lnTo>
                <a:lnTo>
                  <a:pt x="934071" y="139429"/>
                </a:lnTo>
                <a:close/>
                <a:moveTo>
                  <a:pt x="934066" y="1760329"/>
                </a:moveTo>
                <a:lnTo>
                  <a:pt x="1078083" y="1760329"/>
                </a:lnTo>
                <a:lnTo>
                  <a:pt x="1078083" y="1660318"/>
                </a:lnTo>
                <a:lnTo>
                  <a:pt x="934066" y="1660318"/>
                </a:lnTo>
                <a:lnTo>
                  <a:pt x="934066" y="1760329"/>
                </a:lnTo>
                <a:close/>
                <a:moveTo>
                  <a:pt x="682551" y="139429"/>
                </a:moveTo>
                <a:lnTo>
                  <a:pt x="826567" y="139429"/>
                </a:lnTo>
                <a:lnTo>
                  <a:pt x="826567" y="39418"/>
                </a:lnTo>
                <a:lnTo>
                  <a:pt x="682551" y="39418"/>
                </a:lnTo>
                <a:lnTo>
                  <a:pt x="682551" y="139429"/>
                </a:lnTo>
                <a:close/>
                <a:moveTo>
                  <a:pt x="682546" y="1760329"/>
                </a:moveTo>
                <a:lnTo>
                  <a:pt x="826562" y="1760329"/>
                </a:lnTo>
                <a:lnTo>
                  <a:pt x="826562" y="1660318"/>
                </a:lnTo>
                <a:lnTo>
                  <a:pt x="682546" y="1660318"/>
                </a:lnTo>
                <a:lnTo>
                  <a:pt x="682546" y="1760329"/>
                </a:lnTo>
                <a:close/>
                <a:moveTo>
                  <a:pt x="431031" y="139429"/>
                </a:moveTo>
                <a:lnTo>
                  <a:pt x="575047" y="139429"/>
                </a:lnTo>
                <a:lnTo>
                  <a:pt x="575047" y="39418"/>
                </a:lnTo>
                <a:lnTo>
                  <a:pt x="431031" y="39418"/>
                </a:lnTo>
                <a:lnTo>
                  <a:pt x="431031" y="139429"/>
                </a:lnTo>
                <a:close/>
                <a:moveTo>
                  <a:pt x="431027" y="1760329"/>
                </a:moveTo>
                <a:lnTo>
                  <a:pt x="575043" y="1760329"/>
                </a:lnTo>
                <a:lnTo>
                  <a:pt x="575043" y="1660318"/>
                </a:lnTo>
                <a:lnTo>
                  <a:pt x="431027" y="1660318"/>
                </a:lnTo>
                <a:lnTo>
                  <a:pt x="431027" y="1760329"/>
                </a:lnTo>
                <a:close/>
                <a:moveTo>
                  <a:pt x="179512" y="139429"/>
                </a:moveTo>
                <a:lnTo>
                  <a:pt x="323527" y="139429"/>
                </a:lnTo>
                <a:lnTo>
                  <a:pt x="323527" y="39418"/>
                </a:lnTo>
                <a:lnTo>
                  <a:pt x="179512" y="39418"/>
                </a:lnTo>
                <a:lnTo>
                  <a:pt x="179512" y="139429"/>
                </a:lnTo>
                <a:close/>
                <a:moveTo>
                  <a:pt x="179507" y="1760329"/>
                </a:moveTo>
                <a:lnTo>
                  <a:pt x="323523" y="1760329"/>
                </a:lnTo>
                <a:lnTo>
                  <a:pt x="323523" y="1660318"/>
                </a:lnTo>
                <a:lnTo>
                  <a:pt x="179507" y="1660318"/>
                </a:lnTo>
                <a:lnTo>
                  <a:pt x="179507" y="1760329"/>
                </a:lnTo>
                <a:close/>
                <a:moveTo>
                  <a:pt x="0" y="1800200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39418"/>
                </a:lnTo>
                <a:lnTo>
                  <a:pt x="6719022" y="39418"/>
                </a:lnTo>
                <a:lnTo>
                  <a:pt x="6719022" y="139429"/>
                </a:lnTo>
                <a:lnTo>
                  <a:pt x="6858000" y="139429"/>
                </a:lnTo>
                <a:lnTo>
                  <a:pt x="6858000" y="1660318"/>
                </a:lnTo>
                <a:lnTo>
                  <a:pt x="6719022" y="1660318"/>
                </a:lnTo>
                <a:lnTo>
                  <a:pt x="6719022" y="1760329"/>
                </a:lnTo>
                <a:lnTo>
                  <a:pt x="6858000" y="1760329"/>
                </a:lnTo>
                <a:lnTo>
                  <a:pt x="6858000" y="1800200"/>
                </a:lnTo>
                <a:lnTo>
                  <a:pt x="0" y="1800200"/>
                </a:lnTo>
                <a:close/>
              </a:path>
            </a:pathLst>
          </a:custGeom>
          <a:solidFill>
            <a:srgbClr val="C00000">
              <a:alpha val="87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2" name="MH_Picture_1"/>
          <p:cNvSpPr/>
          <p:nvPr>
            <p:custDataLst>
              <p:tags r:id="rId15"/>
            </p:custDataLst>
          </p:nvPr>
        </p:nvSpPr>
        <p:spPr bwMode="auto">
          <a:xfrm>
            <a:off x="1498598" y="179387"/>
            <a:ext cx="1300162" cy="1504950"/>
          </a:xfrm>
          <a:custGeom>
            <a:avLst/>
            <a:gdLst>
              <a:gd name="T0" fmla="*/ 0 w 1300144"/>
              <a:gd name="T1" fmla="*/ 0 h 1504234"/>
              <a:gd name="T2" fmla="*/ 1300414 w 1300144"/>
              <a:gd name="T3" fmla="*/ 0 h 1504234"/>
              <a:gd name="T4" fmla="*/ 1300414 w 1300144"/>
              <a:gd name="T5" fmla="*/ 1515009 h 1504234"/>
              <a:gd name="T6" fmla="*/ 0 w 1300144"/>
              <a:gd name="T7" fmla="*/ 1515009 h 1504234"/>
              <a:gd name="T8" fmla="*/ 0 w 1300144"/>
              <a:gd name="T9" fmla="*/ 0 h 15042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0144" h="1504234">
                <a:moveTo>
                  <a:pt x="0" y="0"/>
                </a:moveTo>
                <a:lnTo>
                  <a:pt x="1300144" y="0"/>
                </a:lnTo>
                <a:lnTo>
                  <a:pt x="1300144" y="1504234"/>
                </a:lnTo>
                <a:lnTo>
                  <a:pt x="0" y="150423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3" name="MH_Picture_2"/>
          <p:cNvSpPr/>
          <p:nvPr>
            <p:custDataLst>
              <p:tags r:id="rId17"/>
            </p:custDataLst>
          </p:nvPr>
        </p:nvSpPr>
        <p:spPr bwMode="auto">
          <a:xfrm>
            <a:off x="1498598" y="1835149"/>
            <a:ext cx="1300162" cy="1360488"/>
          </a:xfrm>
          <a:custGeom>
            <a:avLst/>
            <a:gdLst>
              <a:gd name="T0" fmla="*/ 0 w 1300144"/>
              <a:gd name="T1" fmla="*/ 0 h 1360218"/>
              <a:gd name="T2" fmla="*/ 1300414 w 1300144"/>
              <a:gd name="T3" fmla="*/ 0 h 1360218"/>
              <a:gd name="T4" fmla="*/ 1300414 w 1300144"/>
              <a:gd name="T5" fmla="*/ 1364273 h 1360218"/>
              <a:gd name="T6" fmla="*/ 0 w 1300144"/>
              <a:gd name="T7" fmla="*/ 1364273 h 1360218"/>
              <a:gd name="T8" fmla="*/ 0 w 1300144"/>
              <a:gd name="T9" fmla="*/ 0 h 1360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0144" h="1360218">
                <a:moveTo>
                  <a:pt x="0" y="0"/>
                </a:moveTo>
                <a:lnTo>
                  <a:pt x="1300144" y="0"/>
                </a:lnTo>
                <a:lnTo>
                  <a:pt x="1300144" y="1360218"/>
                </a:lnTo>
                <a:lnTo>
                  <a:pt x="0" y="136021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4" name="MH_Picture_3"/>
          <p:cNvSpPr/>
          <p:nvPr>
            <p:custDataLst>
              <p:tags r:id="rId19"/>
            </p:custDataLst>
          </p:nvPr>
        </p:nvSpPr>
        <p:spPr bwMode="auto">
          <a:xfrm>
            <a:off x="1498598" y="3348038"/>
            <a:ext cx="1300162" cy="1360487"/>
          </a:xfrm>
          <a:custGeom>
            <a:avLst/>
            <a:gdLst>
              <a:gd name="T0" fmla="*/ 0 w 1300144"/>
              <a:gd name="T1" fmla="*/ 0 h 1360218"/>
              <a:gd name="T2" fmla="*/ 1300414 w 1300144"/>
              <a:gd name="T3" fmla="*/ 0 h 1360218"/>
              <a:gd name="T4" fmla="*/ 1300414 w 1300144"/>
              <a:gd name="T5" fmla="*/ 1364258 h 1360218"/>
              <a:gd name="T6" fmla="*/ 0 w 1300144"/>
              <a:gd name="T7" fmla="*/ 1364258 h 1360218"/>
              <a:gd name="T8" fmla="*/ 0 w 1300144"/>
              <a:gd name="T9" fmla="*/ 0 h 1360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0144" h="1360218">
                <a:moveTo>
                  <a:pt x="0" y="0"/>
                </a:moveTo>
                <a:lnTo>
                  <a:pt x="1300144" y="0"/>
                </a:lnTo>
                <a:lnTo>
                  <a:pt x="1300144" y="1360218"/>
                </a:lnTo>
                <a:lnTo>
                  <a:pt x="0" y="136021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5" name="MH_Picture_4"/>
          <p:cNvSpPr/>
          <p:nvPr>
            <p:custDataLst>
              <p:tags r:id="rId21"/>
            </p:custDataLst>
          </p:nvPr>
        </p:nvSpPr>
        <p:spPr bwMode="auto">
          <a:xfrm>
            <a:off x="1498598" y="4859338"/>
            <a:ext cx="1300162" cy="1360487"/>
          </a:xfrm>
          <a:custGeom>
            <a:avLst/>
            <a:gdLst>
              <a:gd name="T0" fmla="*/ 0 w 1300144"/>
              <a:gd name="T1" fmla="*/ 0 h 1360218"/>
              <a:gd name="T2" fmla="*/ 1300414 w 1300144"/>
              <a:gd name="T3" fmla="*/ 0 h 1360218"/>
              <a:gd name="T4" fmla="*/ 1300414 w 1300144"/>
              <a:gd name="T5" fmla="*/ 1364258 h 1360218"/>
              <a:gd name="T6" fmla="*/ 0 w 1300144"/>
              <a:gd name="T7" fmla="*/ 1364258 h 1360218"/>
              <a:gd name="T8" fmla="*/ 0 w 1300144"/>
              <a:gd name="T9" fmla="*/ 0 h 136021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0144" h="1360218">
                <a:moveTo>
                  <a:pt x="0" y="0"/>
                </a:moveTo>
                <a:lnTo>
                  <a:pt x="1300144" y="0"/>
                </a:lnTo>
                <a:lnTo>
                  <a:pt x="1300144" y="1360218"/>
                </a:lnTo>
                <a:lnTo>
                  <a:pt x="0" y="1360218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086" name="MH_Picture_5"/>
          <p:cNvSpPr/>
          <p:nvPr>
            <p:custDataLst>
              <p:tags r:id="rId23"/>
            </p:custDataLst>
          </p:nvPr>
        </p:nvSpPr>
        <p:spPr bwMode="auto">
          <a:xfrm>
            <a:off x="1498598" y="6372225"/>
            <a:ext cx="1300162" cy="485775"/>
          </a:xfrm>
          <a:custGeom>
            <a:avLst/>
            <a:gdLst>
              <a:gd name="T0" fmla="*/ 0 w 1300144"/>
              <a:gd name="T1" fmla="*/ 0 h 485810"/>
              <a:gd name="T2" fmla="*/ 1300414 w 1300144"/>
              <a:gd name="T3" fmla="*/ 0 h 485810"/>
              <a:gd name="T4" fmla="*/ 1300414 w 1300144"/>
              <a:gd name="T5" fmla="*/ 485285 h 485810"/>
              <a:gd name="T6" fmla="*/ 0 w 1300144"/>
              <a:gd name="T7" fmla="*/ 485285 h 485810"/>
              <a:gd name="T8" fmla="*/ 0 w 1300144"/>
              <a:gd name="T9" fmla="*/ 0 h 4858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0144" h="485810">
                <a:moveTo>
                  <a:pt x="0" y="0"/>
                </a:moveTo>
                <a:lnTo>
                  <a:pt x="1300144" y="0"/>
                </a:lnTo>
                <a:lnTo>
                  <a:pt x="1300144" y="485810"/>
                </a:lnTo>
                <a:lnTo>
                  <a:pt x="0" y="48581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149020"/>
            </a:stretch>
          </a:blip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451226" y="1150337"/>
            <a:ext cx="4717958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风雨</a:t>
            </a:r>
            <a:r>
              <a:rPr kumimoji="0" lang="zh-CN" altLang="en-US" sz="48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同舟</a:t>
            </a:r>
            <a:r>
              <a:rPr kumimoji="0" lang="zh-CN" altLang="en-US" sz="40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一路</a:t>
            </a:r>
            <a:r>
              <a:rPr kumimoji="0" lang="zh-CN" altLang="en-US" sz="48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前行</a:t>
            </a:r>
            <a:endParaRPr kumimoji="0" lang="zh-CN" altLang="en-US" sz="4800" b="1" i="0" u="none" strike="noStrike" kern="1200" cap="none" spc="0" normalizeH="0" baseline="0" noProof="0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effectLst/>
              <a:uLnTx/>
              <a:uFillTx/>
              <a:latin typeface="迷你简魏碑" panose="03000509000000000000" pitchFamily="65" charset="-122"/>
              <a:ea typeface="迷你简魏碑" panose="03000509000000000000" pitchFamily="65" charset="-122"/>
              <a:cs typeface="+mn-cs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02026" y="2147607"/>
            <a:ext cx="6010274" cy="18235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5000"/>
              </a:lnSpc>
            </a:pPr>
            <a:r>
              <a:rPr lang="zh-CN" altLang="en-US">
                <a:solidFill>
                  <a:prstClr val="black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一个企业的发展离不开员工，感谢员工们的热情工作与辛苦付出。公司的发展便是你们的未来，你们便是公司的未来！天道酬勤，是你们用青春和激情续写着的新篇章天道酬勤，是你们用勤奋、敬业、忠诚，铸造了的今天，用青春和激情续写着的新篇章</a:t>
            </a:r>
            <a:r>
              <a:rPr lang="en-US" altLang="zh-CN">
                <a:solidFill>
                  <a:prstClr val="black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!</a:t>
            </a:r>
            <a:endParaRPr lang="zh-CN" altLang="en-US">
              <a:solidFill>
                <a:prstClr val="black"/>
              </a:solidFill>
              <a:latin typeface="Century Gothic" panose="020B0502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2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8" grpId="0" animBg="1"/>
      <p:bldP spid="3079" grpId="0" animBg="1"/>
      <p:bldP spid="3080" grpId="0" animBg="1"/>
      <p:bldP spid="3081" grpId="0" animBg="1"/>
      <p:bldP spid="3082" grpId="0" animBg="1"/>
      <p:bldP spid="3083" grpId="0" animBg="1"/>
      <p:bldP spid="3084" grpId="0" animBg="1"/>
      <p:bldP spid="3085" grpId="0" animBg="1"/>
      <p:bldP spid="3086" grpId="0" animBg="1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831461" y="750597"/>
            <a:ext cx="7290778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每一次</a:t>
            </a:r>
            <a:r>
              <a:rPr kumimoji="0" lang="zh-CN" altLang="en-US" sz="60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成功</a:t>
            </a:r>
            <a:r>
              <a:rPr kumimoji="0" lang="zh-CN" altLang="en-US" sz="36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的背后，</a:t>
            </a:r>
            <a:endParaRPr kumimoji="0" lang="en-US" altLang="zh-CN" sz="3600" b="1" i="0" u="none" strike="noStrike" kern="1200" cap="none" spc="0" normalizeH="0" baseline="0" noProof="0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effectLst/>
              <a:uLnTx/>
              <a:uFillTx/>
              <a:latin typeface="迷你简魏碑" panose="03000509000000000000" pitchFamily="65" charset="-122"/>
              <a:ea typeface="迷你简魏碑" panose="03000509000000000000" pitchFamily="65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都凝聚了我们的</a:t>
            </a:r>
            <a:r>
              <a:rPr kumimoji="0" lang="zh-CN" altLang="en-US" sz="60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汗水和智慧</a:t>
            </a:r>
            <a:endParaRPr kumimoji="0" lang="zh-CN" altLang="en-US" sz="6000" b="1" i="0" u="none" strike="noStrike" kern="1200" cap="none" spc="0" normalizeH="0" baseline="0" noProof="0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effectLst/>
              <a:uLnTx/>
              <a:uFillTx/>
              <a:latin typeface="迷你简魏碑" panose="03000509000000000000" pitchFamily="65" charset="-122"/>
              <a:ea typeface="迷你简魏碑" panose="03000509000000000000" pitchFamily="65" charset="-122"/>
              <a:cs typeface="+mn-cs"/>
            </a:endParaRPr>
          </a:p>
        </p:txBody>
      </p:sp>
      <p:sp>
        <p:nvSpPr>
          <p:cNvPr id="13" name="MH_Picture_1"/>
          <p:cNvSpPr/>
          <p:nvPr>
            <p:custDataLst>
              <p:tags r:id="rId1"/>
            </p:custDataLst>
          </p:nvPr>
        </p:nvSpPr>
        <p:spPr bwMode="auto">
          <a:xfrm rot="20489966">
            <a:off x="1202238" y="3218143"/>
            <a:ext cx="2227056" cy="269102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MH_Picture_4"/>
          <p:cNvSpPr/>
          <p:nvPr>
            <p:custDataLst>
              <p:tags r:id="rId3"/>
            </p:custDataLst>
          </p:nvPr>
        </p:nvSpPr>
        <p:spPr bwMode="auto">
          <a:xfrm rot="20663561">
            <a:off x="6760095" y="3564957"/>
            <a:ext cx="2227056" cy="269102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MH_Picture_5"/>
          <p:cNvSpPr/>
          <p:nvPr>
            <p:custDataLst>
              <p:tags r:id="rId5"/>
            </p:custDataLst>
          </p:nvPr>
        </p:nvSpPr>
        <p:spPr bwMode="auto">
          <a:xfrm rot="492657">
            <a:off x="8762706" y="3390848"/>
            <a:ext cx="2227056" cy="2691026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MH_Picture_2"/>
          <p:cNvSpPr/>
          <p:nvPr>
            <p:custDataLst>
              <p:tags r:id="rId7"/>
            </p:custDataLst>
          </p:nvPr>
        </p:nvSpPr>
        <p:spPr bwMode="auto">
          <a:xfrm rot="1036824">
            <a:off x="3123608" y="3390848"/>
            <a:ext cx="2227056" cy="2691026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MH_Picture_3"/>
          <p:cNvSpPr/>
          <p:nvPr>
            <p:custDataLst>
              <p:tags r:id="rId9"/>
            </p:custDataLst>
          </p:nvPr>
        </p:nvSpPr>
        <p:spPr bwMode="auto">
          <a:xfrm rot="21164024">
            <a:off x="5040959" y="3069537"/>
            <a:ext cx="2308684" cy="2691026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rgbClr val="FFFFFF"/>
            </a:solidFill>
          </a:ln>
          <a:effectLst>
            <a:outerShdw blurRad="50800" sx="103000" sy="103000" algn="ctr" rotWithShape="0">
              <a:prstClr val="black">
                <a:alpha val="15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727845" y="1184008"/>
            <a:ext cx="1716503" cy="1800161"/>
            <a:chOff x="8727845" y="1184008"/>
            <a:chExt cx="1716503" cy="1800161"/>
          </a:xfrm>
        </p:grpSpPr>
        <p:sp>
          <p:nvSpPr>
            <p:cNvPr id="12" name="MH_Other_1"/>
            <p:cNvSpPr/>
            <p:nvPr>
              <p:custDataLst>
                <p:tags r:id="rId1"/>
              </p:custDataLst>
            </p:nvPr>
          </p:nvSpPr>
          <p:spPr>
            <a:xfrm rot="79713">
              <a:off x="8727845" y="1184008"/>
              <a:ext cx="1716503" cy="1800161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MH_Picture_2"/>
            <p:cNvSpPr/>
            <p:nvPr>
              <p:custDataLst>
                <p:tags r:id="rId2"/>
              </p:custDataLst>
            </p:nvPr>
          </p:nvSpPr>
          <p:spPr>
            <a:xfrm rot="79713">
              <a:off x="8780070" y="1248547"/>
              <a:ext cx="1612053" cy="1671082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86567" y="4220461"/>
            <a:ext cx="1844231" cy="1225822"/>
            <a:chOff x="5586567" y="4220461"/>
            <a:chExt cx="1844231" cy="1225822"/>
          </a:xfrm>
        </p:grpSpPr>
        <p:sp>
          <p:nvSpPr>
            <p:cNvPr id="15" name="MH_Other_2"/>
            <p:cNvSpPr/>
            <p:nvPr>
              <p:custDataLst>
                <p:tags r:id="rId4"/>
              </p:custDataLst>
            </p:nvPr>
          </p:nvSpPr>
          <p:spPr>
            <a:xfrm>
              <a:off x="5586567" y="4220461"/>
              <a:ext cx="1844231" cy="1225822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MH_Picture_3"/>
            <p:cNvSpPr/>
            <p:nvPr>
              <p:custDataLst>
                <p:tags r:id="rId5"/>
              </p:custDataLst>
            </p:nvPr>
          </p:nvSpPr>
          <p:spPr>
            <a:xfrm>
              <a:off x="5642677" y="4264410"/>
              <a:ext cx="1732008" cy="113792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994297" y="1031571"/>
            <a:ext cx="2727331" cy="2708745"/>
            <a:chOff x="5994297" y="1031571"/>
            <a:chExt cx="2727331" cy="2708745"/>
          </a:xfrm>
        </p:grpSpPr>
        <p:sp>
          <p:nvSpPr>
            <p:cNvPr id="17" name="MH_Other_3"/>
            <p:cNvSpPr/>
            <p:nvPr>
              <p:custDataLst>
                <p:tags r:id="rId7"/>
              </p:custDataLst>
            </p:nvPr>
          </p:nvSpPr>
          <p:spPr>
            <a:xfrm rot="21015141">
              <a:off x="5994297" y="1031571"/>
              <a:ext cx="2727331" cy="2708745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MH_Picture_1"/>
            <p:cNvSpPr/>
            <p:nvPr>
              <p:custDataLst>
                <p:tags r:id="rId8"/>
              </p:custDataLst>
            </p:nvPr>
          </p:nvSpPr>
          <p:spPr>
            <a:xfrm rot="21015141">
              <a:off x="6077276" y="1128685"/>
              <a:ext cx="2561370" cy="2514516"/>
            </a:xfrm>
            <a:prstGeom prst="rect">
              <a:avLst/>
            </a:prstGeom>
            <a:blipFill dpi="0"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289969" y="3204557"/>
            <a:ext cx="3752681" cy="2746656"/>
            <a:chOff x="7289969" y="3204557"/>
            <a:chExt cx="3752681" cy="2746656"/>
          </a:xfrm>
        </p:grpSpPr>
        <p:sp>
          <p:nvSpPr>
            <p:cNvPr id="19" name="MH_Other_4"/>
            <p:cNvSpPr/>
            <p:nvPr>
              <p:custDataLst>
                <p:tags r:id="rId10"/>
              </p:custDataLst>
            </p:nvPr>
          </p:nvSpPr>
          <p:spPr>
            <a:xfrm rot="272111">
              <a:off x="7289969" y="3204557"/>
              <a:ext cx="3752681" cy="2746656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rgbClr val="EAEA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MH_Picture_4"/>
            <p:cNvSpPr/>
            <p:nvPr>
              <p:custDataLst>
                <p:tags r:id="rId11"/>
              </p:custDataLst>
            </p:nvPr>
          </p:nvSpPr>
          <p:spPr>
            <a:xfrm rot="272111">
              <a:off x="7404146" y="3303032"/>
              <a:ext cx="3524327" cy="2549709"/>
            </a:xfrm>
            <a:prstGeom prst="rect">
              <a:avLst/>
            </a:prstGeom>
            <a:blipFill dpi="0"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 Narrow" panose="020B060602020203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42294" y="2283554"/>
            <a:ext cx="4942379" cy="193899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32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在</a:t>
            </a:r>
            <a:r>
              <a:rPr lang="zh-CN" altLang="en-US" sz="40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感恩与责任</a:t>
            </a:r>
            <a:r>
              <a:rPr lang="zh-CN" altLang="en-US" sz="32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中成长 </a:t>
            </a:r>
            <a:endParaRPr lang="en-US" altLang="zh-CN" sz="3200" b="1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32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我们一起努力 </a:t>
            </a:r>
            <a:r>
              <a:rPr lang="en-US" altLang="zh-CN" sz="32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 </a:t>
            </a:r>
            <a:r>
              <a:rPr lang="zh-CN" altLang="en-US" sz="40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迈向辉煌</a:t>
            </a:r>
            <a:endParaRPr lang="zh-CN" altLang="en-US" sz="4000" b="1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04134" y="4326583"/>
            <a:ext cx="410061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5000"/>
              </a:lnSpc>
            </a:pPr>
            <a:r>
              <a:rPr lang="zh-CN" altLang="en-US" sz="1600">
                <a:solidFill>
                  <a:prstClr val="black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一个企业的发展离不开员工，感谢员工们的热情工作与辛苦付出。公司的发展便是你们的未来，你们便是公司的未来！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479498" y="626419"/>
            <a:ext cx="2869209" cy="2539950"/>
            <a:chOff x="2479498" y="626419"/>
            <a:chExt cx="2869209" cy="2539950"/>
          </a:xfrm>
        </p:grpSpPr>
        <p:sp>
          <p:nvSpPr>
            <p:cNvPr id="16" name="MH_Other_1"/>
            <p:cNvSpPr/>
            <p:nvPr>
              <p:custDataLst>
                <p:tags r:id="rId1"/>
              </p:custDataLst>
            </p:nvPr>
          </p:nvSpPr>
          <p:spPr>
            <a:xfrm rot="751811">
              <a:off x="2533746" y="1155683"/>
              <a:ext cx="2814961" cy="20106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42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MH_Picture_1"/>
            <p:cNvSpPr/>
            <p:nvPr>
              <p:custDataLst>
                <p:tags r:id="rId2"/>
              </p:custDataLst>
            </p:nvPr>
          </p:nvSpPr>
          <p:spPr>
            <a:xfrm rot="751811">
              <a:off x="2667286" y="1294327"/>
              <a:ext cx="2589266" cy="1742595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0" name="MH_Other_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email"/>
            <a:stretch>
              <a:fillRect/>
            </a:stretch>
          </p:blipFill>
          <p:spPr>
            <a:xfrm rot="751811">
              <a:off x="2479498" y="626419"/>
              <a:ext cx="852019" cy="882449"/>
            </a:xfrm>
            <a:prstGeom prst="rect">
              <a:avLst/>
            </a:prstGeom>
            <a:effectLst/>
          </p:spPr>
        </p:pic>
      </p:grpSp>
      <p:grpSp>
        <p:nvGrpSpPr>
          <p:cNvPr id="3" name="组合 2"/>
          <p:cNvGrpSpPr/>
          <p:nvPr/>
        </p:nvGrpSpPr>
        <p:grpSpPr>
          <a:xfrm>
            <a:off x="2082015" y="3577313"/>
            <a:ext cx="3295950" cy="2010686"/>
            <a:chOff x="2082015" y="3577313"/>
            <a:chExt cx="3295950" cy="2010686"/>
          </a:xfrm>
        </p:grpSpPr>
        <p:sp>
          <p:nvSpPr>
            <p:cNvPr id="26" name="MH_Other_3"/>
            <p:cNvSpPr/>
            <p:nvPr>
              <p:custDataLst>
                <p:tags r:id="rId6"/>
              </p:custDataLst>
            </p:nvPr>
          </p:nvSpPr>
          <p:spPr>
            <a:xfrm rot="20387883">
              <a:off x="2563004" y="3577313"/>
              <a:ext cx="2814961" cy="20106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72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7" name="MH_Picture_3"/>
            <p:cNvSpPr/>
            <p:nvPr>
              <p:custDataLst>
                <p:tags r:id="rId7"/>
              </p:custDataLst>
            </p:nvPr>
          </p:nvSpPr>
          <p:spPr>
            <a:xfrm rot="20387883">
              <a:off x="2695744" y="3704039"/>
              <a:ext cx="2589266" cy="1742595"/>
            </a:xfrm>
            <a:prstGeom prst="rect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8" name="MH_Other_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5" cstate="email"/>
            <a:stretch>
              <a:fillRect/>
            </a:stretch>
          </p:blipFill>
          <p:spPr>
            <a:xfrm rot="20387883">
              <a:off x="2082015" y="3781697"/>
              <a:ext cx="852019" cy="882449"/>
            </a:xfrm>
            <a:prstGeom prst="rect">
              <a:avLst/>
            </a:prstGeom>
            <a:effectLst/>
          </p:spPr>
        </p:pic>
      </p:grpSp>
      <p:grpSp>
        <p:nvGrpSpPr>
          <p:cNvPr id="5" name="组合 4"/>
          <p:cNvGrpSpPr/>
          <p:nvPr/>
        </p:nvGrpSpPr>
        <p:grpSpPr>
          <a:xfrm>
            <a:off x="5537761" y="1858642"/>
            <a:ext cx="2918173" cy="2491393"/>
            <a:chOff x="5537761" y="1858642"/>
            <a:chExt cx="2918173" cy="2491393"/>
          </a:xfrm>
        </p:grpSpPr>
        <p:sp>
          <p:nvSpPr>
            <p:cNvPr id="30" name="MH_Other_5"/>
            <p:cNvSpPr/>
            <p:nvPr>
              <p:custDataLst>
                <p:tags r:id="rId10"/>
              </p:custDataLst>
            </p:nvPr>
          </p:nvSpPr>
          <p:spPr>
            <a:xfrm rot="21005605" flipH="1">
              <a:off x="5537761" y="2339349"/>
              <a:ext cx="2814961" cy="20106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>
              <a:outerShdw blurRad="50800" dist="38100" dir="72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1" name="MH_Picture_2"/>
            <p:cNvSpPr/>
            <p:nvPr>
              <p:custDataLst>
                <p:tags r:id="rId11"/>
              </p:custDataLst>
            </p:nvPr>
          </p:nvSpPr>
          <p:spPr>
            <a:xfrm rot="21005605" flipH="1">
              <a:off x="5629727" y="2477043"/>
              <a:ext cx="2589266" cy="1742595"/>
            </a:xfrm>
            <a:prstGeom prst="rect">
              <a:avLst/>
            </a:prstGeom>
            <a:blipFill dpi="0"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32" name="MH_Other_6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5" cstate="email"/>
            <a:stretch>
              <a:fillRect/>
            </a:stretch>
          </p:blipFill>
          <p:spPr>
            <a:xfrm rot="21005605" flipH="1">
              <a:off x="7603915" y="1858642"/>
              <a:ext cx="852019" cy="882449"/>
            </a:xfrm>
            <a:prstGeom prst="rect">
              <a:avLst/>
            </a:prstGeom>
            <a:effectLst/>
          </p:spPr>
        </p:pic>
      </p:grpSp>
      <p:sp>
        <p:nvSpPr>
          <p:cNvPr id="13" name="文本框 12"/>
          <p:cNvSpPr txBox="1"/>
          <p:nvPr/>
        </p:nvSpPr>
        <p:spPr>
          <a:xfrm>
            <a:off x="5693231" y="1059309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defRPr/>
            </a:pPr>
            <a:r>
              <a:rPr lang="zh-CN" altLang="en-US" sz="48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风雨同舟</a:t>
            </a:r>
            <a:endParaRPr lang="zh-CN" altLang="en-US" sz="4800" b="1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610538" y="1044396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defRPr/>
            </a:pPr>
            <a:r>
              <a:rPr lang="zh-CN" altLang="en-US" sz="48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一路同行</a:t>
            </a:r>
            <a:endParaRPr lang="zh-CN" altLang="en-US" sz="4800" b="1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560231" y="4897455"/>
            <a:ext cx="410061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5000"/>
              </a:lnSpc>
            </a:pPr>
            <a:r>
              <a:rPr lang="zh-CN" altLang="en-US" sz="1600">
                <a:solidFill>
                  <a:prstClr val="black"/>
                </a:solidFill>
                <a:latin typeface="Century Gothic" panose="020B0502020202020204" pitchFamily="34" charset="0"/>
                <a:ea typeface="微软雅黑" panose="020B0503020204020204" pitchFamily="34" charset="-122"/>
              </a:rPr>
              <a:t>一个企业的发展离不开员工，感谢员工们的热情工作与辛苦付出。公司的发展便是你们的未来，你们便是公司的未来！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1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696364" y="1012826"/>
            <a:ext cx="6135013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感谢大家的</a:t>
            </a:r>
            <a:r>
              <a:rPr lang="zh-CN" altLang="en-US" sz="66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共同努力</a:t>
            </a:r>
            <a:endParaRPr lang="zh-CN" altLang="en-US" sz="6600" b="1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latin typeface="迷你简魏碑" panose="03000509000000000000" pitchFamily="65" charset="-122"/>
              <a:ea typeface="迷你简魏碑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75443" y="2574926"/>
            <a:ext cx="4796728" cy="3172731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Right"/>
            <a:lightRig rig="sof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125028" y="2574926"/>
            <a:ext cx="4796728" cy="317273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scene3d>
            <a:camera prst="perspectiveLeft"/>
            <a:lightRig rig="sof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MH_Picture_1"/>
          <p:cNvSpPr/>
          <p:nvPr>
            <p:custDataLst>
              <p:tags r:id="rId1"/>
            </p:custDataLst>
          </p:nvPr>
        </p:nvSpPr>
        <p:spPr bwMode="auto">
          <a:xfrm>
            <a:off x="2624138" y="1077913"/>
            <a:ext cx="2513012" cy="2322512"/>
          </a:xfrm>
          <a:custGeom>
            <a:avLst/>
            <a:gdLst>
              <a:gd name="T0" fmla="*/ 0 w 3209366"/>
              <a:gd name="T1" fmla="*/ 0 h 2322286"/>
              <a:gd name="T2" fmla="*/ 14765 w 3209366"/>
              <a:gd name="T3" fmla="*/ 130914 h 2322286"/>
              <a:gd name="T4" fmla="*/ 14773 w 3209366"/>
              <a:gd name="T5" fmla="*/ 2079987 h 2322286"/>
              <a:gd name="T6" fmla="*/ 0 w 3209366"/>
              <a:gd name="T7" fmla="*/ 2327258 h 2322286"/>
              <a:gd name="T8" fmla="*/ 0 w 3209366"/>
              <a:gd name="T9" fmla="*/ 0 h 23222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09366" h="2322286">
                <a:moveTo>
                  <a:pt x="0" y="0"/>
                </a:moveTo>
                <a:lnTo>
                  <a:pt x="3207657" y="130628"/>
                </a:lnTo>
                <a:cubicBezTo>
                  <a:pt x="3208227" y="778933"/>
                  <a:pt x="3208796" y="1427238"/>
                  <a:pt x="3209366" y="2075543"/>
                </a:cubicBezTo>
                <a:lnTo>
                  <a:pt x="0" y="232228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FFFFFF"/>
            </a:solidFill>
            <a:miter lim="800000"/>
          </a:ln>
          <a:effectLst>
            <a:outerShdw dist="25400" dir="54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6" name="MH_Picture_2"/>
          <p:cNvSpPr/>
          <p:nvPr>
            <p:custDataLst>
              <p:tags r:id="rId3"/>
            </p:custDataLst>
          </p:nvPr>
        </p:nvSpPr>
        <p:spPr bwMode="auto">
          <a:xfrm>
            <a:off x="4216401" y="1077913"/>
            <a:ext cx="2511425" cy="2322512"/>
          </a:xfrm>
          <a:custGeom>
            <a:avLst/>
            <a:gdLst>
              <a:gd name="T0" fmla="*/ 0 w 3209366"/>
              <a:gd name="T1" fmla="*/ 0 h 2322286"/>
              <a:gd name="T2" fmla="*/ 14562 w 3209366"/>
              <a:gd name="T3" fmla="*/ 130914 h 2322286"/>
              <a:gd name="T4" fmla="*/ 14569 w 3209366"/>
              <a:gd name="T5" fmla="*/ 2079987 h 2322286"/>
              <a:gd name="T6" fmla="*/ 0 w 3209366"/>
              <a:gd name="T7" fmla="*/ 2327258 h 2322286"/>
              <a:gd name="T8" fmla="*/ 0 w 3209366"/>
              <a:gd name="T9" fmla="*/ 0 h 23222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09366" h="2322286">
                <a:moveTo>
                  <a:pt x="0" y="0"/>
                </a:moveTo>
                <a:lnTo>
                  <a:pt x="3207657" y="130628"/>
                </a:lnTo>
                <a:cubicBezTo>
                  <a:pt x="3208227" y="778933"/>
                  <a:pt x="3208796" y="1427238"/>
                  <a:pt x="3209366" y="2075543"/>
                </a:cubicBezTo>
                <a:lnTo>
                  <a:pt x="0" y="232228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FFFFFF"/>
            </a:solidFill>
            <a:miter lim="800000"/>
          </a:ln>
          <a:effectLst>
            <a:outerShdw dist="25400" dir="54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7" name="MH_Picture_3"/>
          <p:cNvSpPr/>
          <p:nvPr>
            <p:custDataLst>
              <p:tags r:id="rId5"/>
            </p:custDataLst>
          </p:nvPr>
        </p:nvSpPr>
        <p:spPr bwMode="auto">
          <a:xfrm>
            <a:off x="5807076" y="1077913"/>
            <a:ext cx="2513013" cy="2322512"/>
          </a:xfrm>
          <a:custGeom>
            <a:avLst/>
            <a:gdLst>
              <a:gd name="T0" fmla="*/ 0 w 3209366"/>
              <a:gd name="T1" fmla="*/ 0 h 2322286"/>
              <a:gd name="T2" fmla="*/ 14766 w 3209366"/>
              <a:gd name="T3" fmla="*/ 130914 h 2322286"/>
              <a:gd name="T4" fmla="*/ 14773 w 3209366"/>
              <a:gd name="T5" fmla="*/ 2079987 h 2322286"/>
              <a:gd name="T6" fmla="*/ 0 w 3209366"/>
              <a:gd name="T7" fmla="*/ 2327258 h 2322286"/>
              <a:gd name="T8" fmla="*/ 0 w 3209366"/>
              <a:gd name="T9" fmla="*/ 0 h 23222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09366" h="2322286">
                <a:moveTo>
                  <a:pt x="0" y="0"/>
                </a:moveTo>
                <a:lnTo>
                  <a:pt x="3207657" y="130628"/>
                </a:lnTo>
                <a:cubicBezTo>
                  <a:pt x="3208227" y="778933"/>
                  <a:pt x="3208796" y="1427238"/>
                  <a:pt x="3209366" y="2075543"/>
                </a:cubicBezTo>
                <a:lnTo>
                  <a:pt x="0" y="232228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FFFFFF"/>
            </a:solidFill>
            <a:miter lim="800000"/>
          </a:ln>
          <a:effectLst>
            <a:outerShdw dist="25400" dir="54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128" name="MH_Picture_4"/>
          <p:cNvSpPr/>
          <p:nvPr>
            <p:custDataLst>
              <p:tags r:id="rId7"/>
            </p:custDataLst>
          </p:nvPr>
        </p:nvSpPr>
        <p:spPr bwMode="auto">
          <a:xfrm>
            <a:off x="7399338" y="1077913"/>
            <a:ext cx="2513012" cy="2322512"/>
          </a:xfrm>
          <a:custGeom>
            <a:avLst/>
            <a:gdLst>
              <a:gd name="T0" fmla="*/ 0 w 3209366"/>
              <a:gd name="T1" fmla="*/ 0 h 2322286"/>
              <a:gd name="T2" fmla="*/ 14765 w 3209366"/>
              <a:gd name="T3" fmla="*/ 130914 h 2322286"/>
              <a:gd name="T4" fmla="*/ 14773 w 3209366"/>
              <a:gd name="T5" fmla="*/ 2079987 h 2322286"/>
              <a:gd name="T6" fmla="*/ 0 w 3209366"/>
              <a:gd name="T7" fmla="*/ 2327258 h 2322286"/>
              <a:gd name="T8" fmla="*/ 0 w 3209366"/>
              <a:gd name="T9" fmla="*/ 0 h 23222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209366" h="2322286">
                <a:moveTo>
                  <a:pt x="0" y="0"/>
                </a:moveTo>
                <a:lnTo>
                  <a:pt x="3207657" y="130628"/>
                </a:lnTo>
                <a:cubicBezTo>
                  <a:pt x="3208227" y="778933"/>
                  <a:pt x="3208796" y="1427238"/>
                  <a:pt x="3209366" y="2075543"/>
                </a:cubicBezTo>
                <a:lnTo>
                  <a:pt x="0" y="232228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FFFFFF"/>
            </a:solidFill>
            <a:miter lim="800000"/>
          </a:ln>
          <a:effectLst>
            <a:outerShdw dist="25400" dir="54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132822" y="3957849"/>
            <a:ext cx="6467686" cy="2308324"/>
            <a:chOff x="3132822" y="3957849"/>
            <a:chExt cx="6467686" cy="2308324"/>
          </a:xfrm>
        </p:grpSpPr>
        <p:cxnSp>
          <p:nvCxnSpPr>
            <p:cNvPr id="5124" name="MH_Other_2"/>
            <p:cNvCxnSpPr>
              <a:cxnSpLocks noChangeShapeType="1"/>
            </p:cNvCxnSpPr>
            <p:nvPr>
              <p:custDataLst>
                <p:tags r:id="rId9"/>
              </p:custDataLst>
            </p:nvPr>
          </p:nvCxnSpPr>
          <p:spPr bwMode="auto">
            <a:xfrm>
              <a:off x="4008213" y="4046992"/>
              <a:ext cx="0" cy="2085975"/>
            </a:xfrm>
            <a:prstGeom prst="line">
              <a:avLst/>
            </a:prstGeom>
            <a:noFill/>
            <a:ln w="22225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文本框 8"/>
            <p:cNvSpPr txBox="1"/>
            <p:nvPr/>
          </p:nvSpPr>
          <p:spPr>
            <a:xfrm>
              <a:off x="3132822" y="3957849"/>
              <a:ext cx="77152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600" b="1">
                  <a:ln w="0"/>
                  <a:gradFill>
                    <a:gsLst>
                      <a:gs pos="21000">
                        <a:srgbClr val="C00000"/>
                      </a:gs>
                      <a:gs pos="88000">
                        <a:srgbClr val="FF0000"/>
                      </a:gs>
                    </a:gsLst>
                    <a:lin ang="5400000"/>
                  </a:gradFill>
                  <a:latin typeface="迷你简魏碑" panose="03000509000000000000" pitchFamily="65" charset="-122"/>
                  <a:ea typeface="迷你简魏碑" panose="03000509000000000000" pitchFamily="65" charset="-122"/>
                </a:rPr>
                <a:t>活动展示</a:t>
              </a:r>
              <a:endParaRPr lang="zh-CN" altLang="en-US" sz="6000" b="1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167983" y="4003448"/>
              <a:ext cx="5432525" cy="21201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>
                  <a:solidFill>
                    <a:prstClr val="black"/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一个企业的发展离不开员工，感谢员工们的热情工作与辛苦付出。公司的发展便是你们的未来，你们便是公司的未来！一个企业的发展离不开员工，感谢员工们的热情工作与辛苦付出。一个企业的发展离不开员工，感谢员工们的热情工作与辛苦付出。</a:t>
              </a:r>
              <a:endPara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</p:spTree>
    <p:custDataLst>
      <p:tags r:id="rId10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6" grpId="0" animBg="1"/>
      <p:bldP spid="5127" grpId="0" animBg="1"/>
      <p:bldP spid="51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MH_Picture_2"/>
          <p:cNvSpPr/>
          <p:nvPr/>
        </p:nvSpPr>
        <p:spPr bwMode="auto">
          <a:xfrm>
            <a:off x="3183771" y="2627675"/>
            <a:ext cx="803672" cy="82672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MH_Picture_3"/>
          <p:cNvSpPr/>
          <p:nvPr/>
        </p:nvSpPr>
        <p:spPr bwMode="auto">
          <a:xfrm>
            <a:off x="4062378" y="2636640"/>
            <a:ext cx="1599854" cy="163866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419" t="-4134" r="-6419" b="-4134"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MH_Picture_4"/>
          <p:cNvSpPr/>
          <p:nvPr/>
        </p:nvSpPr>
        <p:spPr bwMode="auto">
          <a:xfrm>
            <a:off x="4941230" y="4385404"/>
            <a:ext cx="800513" cy="81490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MH_Picture_9"/>
          <p:cNvSpPr/>
          <p:nvPr/>
        </p:nvSpPr>
        <p:spPr bwMode="auto">
          <a:xfrm>
            <a:off x="5808178" y="5224743"/>
            <a:ext cx="817449" cy="82663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1" name="MH_Picture_1"/>
          <p:cNvSpPr/>
          <p:nvPr/>
        </p:nvSpPr>
        <p:spPr bwMode="auto">
          <a:xfrm>
            <a:off x="3183770" y="936825"/>
            <a:ext cx="2557972" cy="1634311"/>
          </a:xfrm>
          <a:custGeom>
            <a:avLst/>
            <a:gdLst>
              <a:gd name="connsiteX0" fmla="*/ 665574 w 2005200"/>
              <a:gd name="connsiteY0" fmla="*/ 0 h 1281140"/>
              <a:gd name="connsiteX1" fmla="*/ 1371326 w 2005200"/>
              <a:gd name="connsiteY1" fmla="*/ 0 h 1281140"/>
              <a:gd name="connsiteX2" fmla="*/ 1521691 w 2005200"/>
              <a:gd name="connsiteY2" fmla="*/ 0 h 1281140"/>
              <a:gd name="connsiteX3" fmla="*/ 2005200 w 2005200"/>
              <a:gd name="connsiteY3" fmla="*/ 0 h 1281140"/>
              <a:gd name="connsiteX4" fmla="*/ 2005200 w 2005200"/>
              <a:gd name="connsiteY4" fmla="*/ 1281140 h 1281140"/>
              <a:gd name="connsiteX5" fmla="*/ 1377676 w 2005200"/>
              <a:gd name="connsiteY5" fmla="*/ 1281140 h 1281140"/>
              <a:gd name="connsiteX6" fmla="*/ 1371326 w 2005200"/>
              <a:gd name="connsiteY6" fmla="*/ 1281140 h 1281140"/>
              <a:gd name="connsiteX7" fmla="*/ 0 w 2005200"/>
              <a:gd name="connsiteY7" fmla="*/ 1281140 h 1281140"/>
              <a:gd name="connsiteX8" fmla="*/ 0 w 2005200"/>
              <a:gd name="connsiteY8" fmla="*/ 658340 h 1281140"/>
              <a:gd name="connsiteX9" fmla="*/ 665574 w 2005200"/>
              <a:gd name="connsiteY9" fmla="*/ 658340 h 128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5200" h="1281140">
                <a:moveTo>
                  <a:pt x="665574" y="0"/>
                </a:moveTo>
                <a:lnTo>
                  <a:pt x="1371326" y="0"/>
                </a:lnTo>
                <a:lnTo>
                  <a:pt x="1521691" y="0"/>
                </a:lnTo>
                <a:lnTo>
                  <a:pt x="2005200" y="0"/>
                </a:lnTo>
                <a:lnTo>
                  <a:pt x="2005200" y="1281140"/>
                </a:lnTo>
                <a:lnTo>
                  <a:pt x="1377676" y="1281140"/>
                </a:lnTo>
                <a:lnTo>
                  <a:pt x="1371326" y="1281140"/>
                </a:lnTo>
                <a:lnTo>
                  <a:pt x="0" y="1281140"/>
                </a:lnTo>
                <a:lnTo>
                  <a:pt x="0" y="658340"/>
                </a:lnTo>
                <a:lnTo>
                  <a:pt x="665574" y="65834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MH_Picture_5"/>
          <p:cNvSpPr/>
          <p:nvPr/>
        </p:nvSpPr>
        <p:spPr bwMode="auto">
          <a:xfrm>
            <a:off x="5792192" y="1776651"/>
            <a:ext cx="832053" cy="1673960"/>
          </a:xfrm>
          <a:custGeom>
            <a:avLst/>
            <a:gdLst>
              <a:gd name="connsiteX0" fmla="*/ 3952 w 652249"/>
              <a:gd name="connsiteY0" fmla="*/ 0 h 1312221"/>
              <a:gd name="connsiteX1" fmla="*/ 648296 w 652249"/>
              <a:gd name="connsiteY1" fmla="*/ 0 h 1312221"/>
              <a:gd name="connsiteX2" fmla="*/ 648296 w 652249"/>
              <a:gd name="connsiteY2" fmla="*/ 664149 h 1312221"/>
              <a:gd name="connsiteX3" fmla="*/ 652249 w 652249"/>
              <a:gd name="connsiteY3" fmla="*/ 664149 h 1312221"/>
              <a:gd name="connsiteX4" fmla="*/ 652249 w 652249"/>
              <a:gd name="connsiteY4" fmla="*/ 1312221 h 1312221"/>
              <a:gd name="connsiteX5" fmla="*/ 0 w 652249"/>
              <a:gd name="connsiteY5" fmla="*/ 1312221 h 1312221"/>
              <a:gd name="connsiteX6" fmla="*/ 0 w 652249"/>
              <a:gd name="connsiteY6" fmla="*/ 664149 h 1312221"/>
              <a:gd name="connsiteX7" fmla="*/ 3952 w 652249"/>
              <a:gd name="connsiteY7" fmla="*/ 664149 h 131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2249" h="1312221">
                <a:moveTo>
                  <a:pt x="3952" y="0"/>
                </a:moveTo>
                <a:lnTo>
                  <a:pt x="648296" y="0"/>
                </a:lnTo>
                <a:lnTo>
                  <a:pt x="648296" y="664149"/>
                </a:lnTo>
                <a:lnTo>
                  <a:pt x="652249" y="664149"/>
                </a:lnTo>
                <a:lnTo>
                  <a:pt x="652249" y="1312221"/>
                </a:lnTo>
                <a:lnTo>
                  <a:pt x="0" y="1312221"/>
                </a:lnTo>
                <a:lnTo>
                  <a:pt x="0" y="664149"/>
                </a:lnTo>
                <a:lnTo>
                  <a:pt x="3952" y="664149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MH_Picture_7"/>
          <p:cNvSpPr/>
          <p:nvPr/>
        </p:nvSpPr>
        <p:spPr bwMode="auto">
          <a:xfrm>
            <a:off x="5798748" y="3505252"/>
            <a:ext cx="1705853" cy="1668637"/>
          </a:xfrm>
          <a:custGeom>
            <a:avLst/>
            <a:gdLst>
              <a:gd name="connsiteX0" fmla="*/ 0 w 1337222"/>
              <a:gd name="connsiteY0" fmla="*/ 0 h 1308049"/>
              <a:gd name="connsiteX1" fmla="*/ 644344 w 1337222"/>
              <a:gd name="connsiteY1" fmla="*/ 0 h 1308049"/>
              <a:gd name="connsiteX2" fmla="*/ 1337222 w 1337222"/>
              <a:gd name="connsiteY2" fmla="*/ 0 h 1308049"/>
              <a:gd name="connsiteX3" fmla="*/ 1337222 w 1337222"/>
              <a:gd name="connsiteY3" fmla="*/ 731985 h 1308049"/>
              <a:gd name="connsiteX4" fmla="*/ 1335544 w 1337222"/>
              <a:gd name="connsiteY4" fmla="*/ 731985 h 1308049"/>
              <a:gd name="connsiteX5" fmla="*/ 1335544 w 1337222"/>
              <a:gd name="connsiteY5" fmla="*/ 1308049 h 1308049"/>
              <a:gd name="connsiteX6" fmla="*/ 3544 w 1337222"/>
              <a:gd name="connsiteY6" fmla="*/ 1308049 h 1308049"/>
              <a:gd name="connsiteX7" fmla="*/ 3544 w 1337222"/>
              <a:gd name="connsiteY7" fmla="*/ 674495 h 1308049"/>
              <a:gd name="connsiteX8" fmla="*/ 0 w 1337222"/>
              <a:gd name="connsiteY8" fmla="*/ 674495 h 1308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37222" h="1308049">
                <a:moveTo>
                  <a:pt x="0" y="0"/>
                </a:moveTo>
                <a:lnTo>
                  <a:pt x="644344" y="0"/>
                </a:lnTo>
                <a:lnTo>
                  <a:pt x="1337222" y="0"/>
                </a:lnTo>
                <a:lnTo>
                  <a:pt x="1337222" y="731985"/>
                </a:lnTo>
                <a:lnTo>
                  <a:pt x="1335544" y="731985"/>
                </a:lnTo>
                <a:lnTo>
                  <a:pt x="1335544" y="1308049"/>
                </a:lnTo>
                <a:lnTo>
                  <a:pt x="3544" y="1308049"/>
                </a:lnTo>
                <a:lnTo>
                  <a:pt x="3544" y="674495"/>
                </a:lnTo>
                <a:lnTo>
                  <a:pt x="0" y="674495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4" name="MH_Picture_8"/>
          <p:cNvSpPr/>
          <p:nvPr/>
        </p:nvSpPr>
        <p:spPr bwMode="auto">
          <a:xfrm>
            <a:off x="7561607" y="3505253"/>
            <a:ext cx="821969" cy="809711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5" name="MH_Picture_6"/>
          <p:cNvSpPr/>
          <p:nvPr/>
        </p:nvSpPr>
        <p:spPr bwMode="auto">
          <a:xfrm>
            <a:off x="6674699" y="936827"/>
            <a:ext cx="2567156" cy="2517573"/>
          </a:xfrm>
          <a:custGeom>
            <a:avLst/>
            <a:gdLst>
              <a:gd name="connsiteX0" fmla="*/ 0 w 2012400"/>
              <a:gd name="connsiteY0" fmla="*/ 0 h 1973532"/>
              <a:gd name="connsiteX1" fmla="*/ 1332000 w 2012400"/>
              <a:gd name="connsiteY1" fmla="*/ 0 h 1973532"/>
              <a:gd name="connsiteX2" fmla="*/ 1332000 w 2012400"/>
              <a:gd name="connsiteY2" fmla="*/ 658340 h 1973532"/>
              <a:gd name="connsiteX3" fmla="*/ 2012400 w 2012400"/>
              <a:gd name="connsiteY3" fmla="*/ 658340 h 1973532"/>
              <a:gd name="connsiteX4" fmla="*/ 2012400 w 2012400"/>
              <a:gd name="connsiteY4" fmla="*/ 1973532 h 1973532"/>
              <a:gd name="connsiteX5" fmla="*/ 1332000 w 2012400"/>
              <a:gd name="connsiteY5" fmla="*/ 1973532 h 1973532"/>
              <a:gd name="connsiteX6" fmla="*/ 680400 w 2012400"/>
              <a:gd name="connsiteY6" fmla="*/ 1973532 h 1973532"/>
              <a:gd name="connsiteX7" fmla="*/ 0 w 2012400"/>
              <a:gd name="connsiteY7" fmla="*/ 1973532 h 1973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2400" h="1973532">
                <a:moveTo>
                  <a:pt x="0" y="0"/>
                </a:moveTo>
                <a:lnTo>
                  <a:pt x="1332000" y="0"/>
                </a:lnTo>
                <a:lnTo>
                  <a:pt x="1332000" y="658340"/>
                </a:lnTo>
                <a:lnTo>
                  <a:pt x="2012400" y="658340"/>
                </a:lnTo>
                <a:lnTo>
                  <a:pt x="2012400" y="1973532"/>
                </a:lnTo>
                <a:lnTo>
                  <a:pt x="1332000" y="1973532"/>
                </a:lnTo>
                <a:lnTo>
                  <a:pt x="680400" y="1973532"/>
                </a:lnTo>
                <a:lnTo>
                  <a:pt x="0" y="1973532"/>
                </a:lnTo>
                <a:close/>
              </a:path>
            </a:pathLst>
          </a:cu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60943" y="5210718"/>
            <a:ext cx="969848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心</a:t>
            </a:r>
            <a:r>
              <a:rPr kumimoji="0" lang="zh-CN" altLang="en-US" sz="44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往一</a:t>
            </a:r>
            <a:r>
              <a:rPr kumimoji="0" lang="zh-CN" altLang="en-US" sz="4400" b="1" i="0" u="none" strike="noStrike" kern="1200" cap="none" spc="0" normalizeH="0" baseline="0" noProof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处想</a:t>
            </a:r>
            <a:r>
              <a:rPr lang="en-US" altLang="zh-CN" sz="4400" b="1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latin typeface="迷你简魏碑" panose="03000509000000000000" pitchFamily="65" charset="-122"/>
                <a:ea typeface="迷你简魏碑" panose="03000509000000000000" pitchFamily="65" charset="-122"/>
              </a:rPr>
              <a:t>             </a:t>
            </a:r>
            <a:r>
              <a:rPr kumimoji="0" lang="zh-CN" altLang="en-US" sz="4400" b="1" i="0" u="none" strike="noStrike" kern="1200" cap="none" spc="0" normalizeH="0" baseline="0" noProof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劲</a:t>
            </a:r>
            <a:r>
              <a:rPr kumimoji="0" lang="zh-CN" altLang="en-US" sz="4400" b="1" i="0" u="none" strike="noStrike" kern="1200" cap="none" spc="0" normalizeH="0" baseline="0" noProof="0" dirty="0">
                <a:ln w="0"/>
                <a:gradFill>
                  <a:gsLst>
                    <a:gs pos="21000">
                      <a:srgbClr val="C00000"/>
                    </a:gs>
                    <a:gs pos="88000">
                      <a:srgbClr val="FF0000"/>
                    </a:gs>
                  </a:gsLst>
                  <a:lin ang="5400000"/>
                </a:gradFill>
                <a:effectLst/>
                <a:uLnTx/>
                <a:uFillTx/>
                <a:latin typeface="迷你简魏碑" panose="03000509000000000000" pitchFamily="65" charset="-122"/>
                <a:ea typeface="迷你简魏碑" panose="03000509000000000000" pitchFamily="65" charset="-122"/>
                <a:cs typeface="+mn-cs"/>
              </a:rPr>
              <a:t>往一处使         </a:t>
            </a:r>
            <a:endParaRPr kumimoji="0" lang="zh-CN" altLang="en-US" sz="4400" b="1" i="0" u="none" strike="noStrike" kern="1200" cap="none" spc="0" normalizeH="0" baseline="0" noProof="0" dirty="0">
              <a:ln w="0"/>
              <a:gradFill>
                <a:gsLst>
                  <a:gs pos="21000">
                    <a:srgbClr val="C00000"/>
                  </a:gs>
                  <a:gs pos="88000">
                    <a:srgbClr val="FF0000"/>
                  </a:gs>
                </a:gsLst>
                <a:lin ang="5400000"/>
              </a:gradFill>
              <a:effectLst/>
              <a:uLnTx/>
              <a:uFillTx/>
              <a:latin typeface="迷你简魏碑" panose="03000509000000000000" pitchFamily="65" charset="-122"/>
              <a:ea typeface="迷你简魏碑" panose="03000509000000000000" pitchFamily="65" charset="-122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29"/>
          <a:stretch>
            <a:fillRect/>
          </a:stretch>
        </p:blipFill>
        <p:spPr>
          <a:xfrm rot="21303994">
            <a:off x="12520167" y="2051439"/>
            <a:ext cx="1656484" cy="21566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8" grpId="0" bldLvl="0" animBg="1"/>
      <p:bldP spid="39" grpId="0" bldLvl="0" animBg="1"/>
      <p:bldP spid="40" grpId="0" bldLvl="0" animBg="1"/>
      <p:bldP spid="41" grpId="0" bldLvl="0" animBg="1"/>
      <p:bldP spid="42" grpId="0" bldLvl="0" animBg="1"/>
      <p:bldP spid="43" grpId="0" bldLvl="0" animBg="1"/>
      <p:bldP spid="44" grpId="0" bldLvl="0" animBg="1"/>
      <p:bldP spid="45" grpId="0" bldLvl="0" animBg="1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" r="24406"/>
          <a:stretch>
            <a:fillRect/>
          </a:stretch>
        </p:blipFill>
        <p:spPr>
          <a:xfrm>
            <a:off x="-1" y="-43943"/>
            <a:ext cx="12270121" cy="690194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22"/>
          <a:stretch>
            <a:fillRect/>
          </a:stretch>
        </p:blipFill>
        <p:spPr>
          <a:xfrm>
            <a:off x="6096000" y="1450496"/>
            <a:ext cx="4864100" cy="447499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829"/>
          <a:stretch>
            <a:fillRect/>
          </a:stretch>
        </p:blipFill>
        <p:spPr>
          <a:xfrm>
            <a:off x="12778120" y="3947795"/>
            <a:ext cx="1066800" cy="1388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TEMPLATE_TOPIC_ID" val="2806177"/>
  <p:tag name="KSO_WM_TEMPLATE_OUTLINE_ID" val="15"/>
  <p:tag name="KSO_WM_TEMPLATE_SCENE_ID" val="1"/>
  <p:tag name="KSO_WM_TEMPLATE_JOB_ID" val="2"/>
  <p:tag name="KSO_WM_TEMPLATE_TOPIC_DEFAULT" val="1"/>
</p:tagLst>
</file>

<file path=ppt/tags/tag2.xml><?xml version="1.0" encoding="utf-8"?>
<p:tagLst xmlns:p="http://schemas.openxmlformats.org/presentationml/2006/main">
  <p:tag name="MH" val="20170829230441"/>
  <p:tag name="MH_LIBRARY" val="GRAPHIC"/>
  <p:tag name="MH_TYPE" val="Other"/>
  <p:tag name="MH_ORDER" val="3"/>
</p:tagLst>
</file>

<file path=ppt/tags/tag3.xml><?xml version="1.0" encoding="utf-8"?>
<p:tagLst xmlns:p="http://schemas.openxmlformats.org/presentationml/2006/main">
  <p:tag name="MH" val="20170829230441"/>
  <p:tag name="MH_LIBRARY" val="GRAPHIC"/>
  <p:tag name="MH_TYPE" val="Other"/>
  <p:tag name="MH_ORDER" val="4"/>
</p:tagLst>
</file>

<file path=ppt/tags/tag4.xml><?xml version="1.0" encoding="utf-8"?>
<p:tagLst xmlns:p="http://schemas.openxmlformats.org/presentationml/2006/main">
  <p:tag name="MH" val="20170829230441"/>
  <p:tag name="MH_LIBRARY" val="GRAPHIC"/>
  <p:tag name="MH_TYPE" val="Other"/>
  <p:tag name="MH_ORDER" val="5"/>
</p:tagLst>
</file>

<file path=ppt/tags/tag5.xml><?xml version="1.0" encoding="utf-8"?>
<p:tagLst xmlns:p="http://schemas.openxmlformats.org/presentationml/2006/main">
  <p:tag name="MH" val="20171002141841"/>
  <p:tag name="MH_LIBRARY" val="GRAPHIC"/>
  <p:tag name="MH_TYPE" val="Picture"/>
  <p:tag name="MH_ORDER" val="1"/>
</p:tagLst>
</file>

<file path=ppt/tags/tag6.xml><?xml version="1.0" encoding="utf-8"?>
<p:tagLst xmlns:p="http://schemas.openxmlformats.org/presentationml/2006/main">
  <p:tag name="MH" val="20171002141841"/>
  <p:tag name="MH_LIBRARY" val="GRAPHIC"/>
  <p:tag name="MH_TYPE" val="Picture"/>
  <p:tag name="MH_ORDER" val="2"/>
</p:tagLst>
</file>

<file path=ppt/tags/tag7.xml><?xml version="1.0" encoding="utf-8"?>
<p:tagLst xmlns:p="http://schemas.openxmlformats.org/presentationml/2006/main">
  <p:tag name="MH" val="20171002141841"/>
  <p:tag name="MH_LIBRARY" val="GRAPHIC"/>
  <p:tag name="MH_TYPE" val="Picture"/>
  <p:tag name="MH_ORDER" val="3"/>
</p:tagLst>
</file>

<file path=ppt/tags/tag8.xml><?xml version="1.0" encoding="utf-8"?>
<p:tagLst xmlns:p="http://schemas.openxmlformats.org/presentationml/2006/main">
  <p:tag name="MH" val="20171002141841"/>
  <p:tag name="MH_LIBRARY" val="GRAPHIC"/>
  <p:tag name="MH_TYPE" val="Picture"/>
  <p:tag name="MH_ORDER" val="4"/>
</p:tagLst>
</file>

<file path=ppt/tags/tag9.xml><?xml version="1.0" encoding="utf-8"?>
<p:tagLst xmlns:p="http://schemas.openxmlformats.org/presentationml/2006/main">
  <p:tag name="MH" val="20170830213144"/>
  <p:tag name="MH_LIBRARY" val="GRAPHIC"/>
  <p:tag name="MH_TYPE" val="Other"/>
  <p:tag name="MH_ORDER" val="1"/>
</p:tagLst>
</file>

<file path=ppt/tags/tag10.xml><?xml version="1.0" encoding="utf-8"?>
<p:tagLst xmlns:p="http://schemas.openxmlformats.org/presentationml/2006/main">
  <p:tag name="MH" val="20170830213144"/>
  <p:tag name="MH_LIBRARY" val="GRAPHIC"/>
  <p:tag name="MH_TYPE" val="Other"/>
  <p:tag name="MH_ORDER" val="3"/>
</p:tagLst>
</file>

<file path=ppt/tags/tag11.xml><?xml version="1.0" encoding="utf-8"?>
<p:tagLst xmlns:p="http://schemas.openxmlformats.org/presentationml/2006/main">
  <p:tag name="MH" val="20170830213144"/>
  <p:tag name="MH_LIBRARY" val="GRAPHIC"/>
  <p:tag name="MH_TYPE" val="Other"/>
  <p:tag name="MH_ORDER" val="4"/>
</p:tagLst>
</file>

<file path=ppt/tags/tag12.xml><?xml version="1.0" encoding="utf-8"?>
<p:tagLst xmlns:p="http://schemas.openxmlformats.org/presentationml/2006/main">
  <p:tag name="MH" val="20170830213144"/>
  <p:tag name="MH_LIBRARY" val="GRAPHIC"/>
  <p:tag name="MH_TYPE" val="Other"/>
  <p:tag name="MH_ORDER" val="2"/>
</p:tagLst>
</file>

<file path=ppt/tags/tag13.xml><?xml version="1.0" encoding="utf-8"?>
<p:tagLst xmlns:p="http://schemas.openxmlformats.org/presentationml/2006/main">
  <p:tag name="MH" val="20170830213242"/>
  <p:tag name="MH_LIBRARY" val="GRAPHIC"/>
  <p:tag name="MH_TYPE" val="SubTitle"/>
  <p:tag name="MH_ORDER" val="1"/>
</p:tagLst>
</file>

<file path=ppt/tags/tag14.xml><?xml version="1.0" encoding="utf-8"?>
<p:tagLst xmlns:p="http://schemas.openxmlformats.org/presentationml/2006/main">
  <p:tag name="MH" val="20170830213242"/>
  <p:tag name="MH_LIBRARY" val="GRAPHIC"/>
  <p:tag name="MH_TYPE" val="SubTitle"/>
  <p:tag name="MH_ORDER" val="3"/>
</p:tagLst>
</file>

<file path=ppt/tags/tag15.xml><?xml version="1.0" encoding="utf-8"?>
<p:tagLst xmlns:p="http://schemas.openxmlformats.org/presentationml/2006/main">
  <p:tag name="MH" val="20170830213242"/>
  <p:tag name="MH_LIBRARY" val="GRAPHIC"/>
  <p:tag name="MH_TYPE" val="SubTitle"/>
  <p:tag name="MH_ORDER" val="2"/>
</p:tagLst>
</file>

<file path=ppt/tags/tag16.xml><?xml version="1.0" encoding="utf-8"?>
<p:tagLst xmlns:p="http://schemas.openxmlformats.org/presentationml/2006/main">
  <p:tag name="MH" val="20170830213242"/>
  <p:tag name="MH_LIBRARY" val="GRAPHIC"/>
  <p:tag name="MH_TYPE" val="SubTitle"/>
  <p:tag name="MH_ORDER" val="4"/>
</p:tagLst>
</file>

<file path=ppt/tags/tag17.xml><?xml version="1.0" encoding="utf-8"?>
<p:tagLst xmlns:p="http://schemas.openxmlformats.org/presentationml/2006/main">
  <p:tag name="MH" val="20170816140256"/>
  <p:tag name="MH_LIBRARY" val="GRAPHIC"/>
  <p:tag name="MH_TYPE" val="Picture"/>
  <p:tag name="MH_ORDER" val="3"/>
</p:tagLst>
</file>

<file path=ppt/tags/tag18.xml><?xml version="1.0" encoding="utf-8"?>
<p:tagLst xmlns:p="http://schemas.openxmlformats.org/presentationml/2006/main">
  <p:tag name="MH" val="20170816140256"/>
  <p:tag name="MH_LIBRARY" val="GRAPHIC"/>
  <p:tag name="MH_TYPE" val="Picture"/>
  <p:tag name="MH_ORDER" val="4"/>
</p:tagLst>
</file>

<file path=ppt/tags/tag19.xml><?xml version="1.0" encoding="utf-8"?>
<p:tagLst xmlns:p="http://schemas.openxmlformats.org/presentationml/2006/main">
  <p:tag name="MH" val="20170816140256"/>
  <p:tag name="MH_LIBRARY" val="GRAPHIC"/>
  <p:tag name="MH_TYPE" val="SubTitle"/>
  <p:tag name="MH_ORDER" val="1"/>
</p:tagLst>
</file>

<file path=ppt/tags/tag20.xml><?xml version="1.0" encoding="utf-8"?>
<p:tagLst xmlns:p="http://schemas.openxmlformats.org/presentationml/2006/main">
  <p:tag name="MH" val="20170816140256"/>
  <p:tag name="MH_LIBRARY" val="GRAPHIC"/>
  <p:tag name="MH_TYPE" val="Picture"/>
  <p:tag name="MH_ORDER" val="5"/>
</p:tagLst>
</file>

<file path=ppt/tags/tag21.xml><?xml version="1.0" encoding="utf-8"?>
<p:tagLst xmlns:p="http://schemas.openxmlformats.org/presentationml/2006/main">
  <p:tag name="MH" val="20170816140256"/>
  <p:tag name="MH_LIBRARY" val="GRAPHIC"/>
  <p:tag name="MH_TYPE" val="Picture"/>
  <p:tag name="MH_ORDER" val="2"/>
</p:tagLst>
</file>

<file path=ppt/tags/tag22.xml><?xml version="1.0" encoding="utf-8"?>
<p:tagLst xmlns:p="http://schemas.openxmlformats.org/presentationml/2006/main">
  <p:tag name="MH" val="20170816140256"/>
  <p:tag name="MH_LIBRARY" val="GRAPHIC"/>
  <p:tag name="MH_TYPE" val="Picture"/>
  <p:tag name="MH_ORDER" val="1"/>
</p:tagLst>
</file>

<file path=ppt/tags/tag23.xml><?xml version="1.0" encoding="utf-8"?>
<p:tagLst xmlns:p="http://schemas.openxmlformats.org/presentationml/2006/main">
  <p:tag name="MH" val="20170816140256"/>
  <p:tag name="MH_LIBRARY" val="GRAPHIC"/>
  <p:tag name="MH_TYPE" val="Other"/>
  <p:tag name="MH_ORDER" val="2"/>
</p:tagLst>
</file>

<file path=ppt/tags/tag24.xml><?xml version="1.0" encoding="utf-8"?>
<p:tagLst xmlns:p="http://schemas.openxmlformats.org/presentationml/2006/main">
  <p:tag name="MH" val="20170816140256"/>
  <p:tag name="MH_LIBRARY" val="GRAPHIC"/>
  <p:tag name="MH_TYPE" val="Other"/>
  <p:tag name="MH_ORDER" val="3"/>
</p:tagLst>
</file>

<file path=ppt/tags/tag25.xml><?xml version="1.0" encoding="utf-8"?>
<p:tagLst xmlns:p="http://schemas.openxmlformats.org/presentationml/2006/main">
  <p:tag name="MH" val="20171002141811"/>
  <p:tag name="MH_LIBRARY" val="GRAPHIC"/>
  <p:tag name="MH_TYPE" val="Picture"/>
  <p:tag name="MH_ORDER" val="8"/>
</p:tagLst>
</file>

<file path=ppt/tags/tag26.xml><?xml version="1.0" encoding="utf-8"?>
<p:tagLst xmlns:p="http://schemas.openxmlformats.org/presentationml/2006/main">
  <p:tag name="MH" val="20171002141811"/>
  <p:tag name="MH_LIBRARY" val="GRAPHIC"/>
  <p:tag name="MH_TYPE" val="Picture"/>
  <p:tag name="MH_ORDER" val="7"/>
</p:tagLst>
</file>

<file path=ppt/tags/tag27.xml><?xml version="1.0" encoding="utf-8"?>
<p:tagLst xmlns:p="http://schemas.openxmlformats.org/presentationml/2006/main">
  <p:tag name="MH" val="20171002141811"/>
  <p:tag name="MH_LIBRARY" val="GRAPHIC"/>
  <p:tag name="MH_TYPE" val="Picture"/>
  <p:tag name="MH_ORDER" val="6"/>
</p:tagLst>
</file>

<file path=ppt/tags/tag28.xml><?xml version="1.0" encoding="utf-8"?>
<p:tagLst xmlns:p="http://schemas.openxmlformats.org/presentationml/2006/main">
  <p:tag name="MH" val="20171002141811"/>
  <p:tag name="MH_LIBRARY" val="GRAPHIC"/>
  <p:tag name="MH_TYPE" val="Picture"/>
  <p:tag name="MH_ORDER" val="5"/>
</p:tagLst>
</file>

<file path=ppt/tags/tag29.xml><?xml version="1.0" encoding="utf-8"?>
<p:tagLst xmlns:p="http://schemas.openxmlformats.org/presentationml/2006/main">
  <p:tag name="MH" val="20171002141811"/>
  <p:tag name="MH_LIBRARY" val="GRAPHIC"/>
  <p:tag name="MH_TYPE" val="Picture"/>
  <p:tag name="MH_ORDER" val="4"/>
</p:tagLst>
</file>

<file path=ppt/tags/tag30.xml><?xml version="1.0" encoding="utf-8"?>
<p:tagLst xmlns:p="http://schemas.openxmlformats.org/presentationml/2006/main">
  <p:tag name="MH" val="20171002141811"/>
  <p:tag name="MH_LIBRARY" val="GRAPHIC"/>
  <p:tag name="MH_TYPE" val="Picture"/>
  <p:tag name="MH_ORDER" val="3"/>
</p:tagLst>
</file>

<file path=ppt/tags/tag31.xml><?xml version="1.0" encoding="utf-8"?>
<p:tagLst xmlns:p="http://schemas.openxmlformats.org/presentationml/2006/main">
  <p:tag name="MH" val="20171002141811"/>
  <p:tag name="MH_LIBRARY" val="GRAPHIC"/>
  <p:tag name="MH_TYPE" val="Picture"/>
  <p:tag name="MH_ORDER" val="2"/>
</p:tagLst>
</file>

<file path=ppt/tags/tag32.xml><?xml version="1.0" encoding="utf-8"?>
<p:tagLst xmlns:p="http://schemas.openxmlformats.org/presentationml/2006/main">
  <p:tag name="MH" val="20171002141811"/>
  <p:tag name="MH_LIBRARY" val="GRAPHIC"/>
  <p:tag name="MH_TYPE" val="Picture"/>
  <p:tag name="MH_ORDER" val="1"/>
</p:tagLst>
</file>

<file path=ppt/tags/tag33.xml><?xml version="1.0" encoding="utf-8"?>
<p:tagLst xmlns:p="http://schemas.openxmlformats.org/presentationml/2006/main">
  <p:tag name="MH" val="20171002141811"/>
  <p:tag name="MH_LIBRARY" val="GRAPHIC"/>
  <p:tag name="MH_TYPE" val="Text"/>
  <p:tag name="MH_ORDER" val="2"/>
</p:tagLst>
</file>

<file path=ppt/tags/tag34.xml><?xml version="1.0" encoding="utf-8"?>
<p:tagLst xmlns:p="http://schemas.openxmlformats.org/presentationml/2006/main">
  <p:tag name="MH" val="20171002141811"/>
  <p:tag name="MH_LIBRARY" val="GRAPHIC"/>
  <p:tag name="MH_TYPE" val="Text"/>
  <p:tag name="MH_ORDER" val="1"/>
</p:tagLst>
</file>

<file path=ppt/tags/tag35.xml><?xml version="1.0" encoding="utf-8"?>
<p:tagLst xmlns:p="http://schemas.openxmlformats.org/presentationml/2006/main">
  <p:tag name="MH" val="20171111141600"/>
  <p:tag name="MH_LIBRARY" val="GRAPHIC"/>
  <p:tag name="MH_TYPE" val="Other"/>
  <p:tag name="MH_ORDER" val="1"/>
</p:tagLst>
</file>

<file path=ppt/tags/tag36.xml><?xml version="1.0" encoding="utf-8"?>
<p:tagLst xmlns:p="http://schemas.openxmlformats.org/presentationml/2006/main">
  <p:tag name="MH" val="20171111141600"/>
  <p:tag name="MH_LIBRARY" val="GRAPHIC"/>
  <p:tag name="MH_TYPE" val="Picture"/>
  <p:tag name="MH_ORDER" val="11"/>
</p:tagLst>
</file>

<file path=ppt/tags/tag37.xml><?xml version="1.0" encoding="utf-8"?>
<p:tagLst xmlns:p="http://schemas.openxmlformats.org/presentationml/2006/main">
  <p:tag name="MH" val="20171111141600"/>
  <p:tag name="MH_LIBRARY" val="GRAPHIC"/>
  <p:tag name="MH_TYPE" val="Picture"/>
  <p:tag name="MH_ORDER" val="10"/>
</p:tagLst>
</file>

<file path=ppt/tags/tag38.xml><?xml version="1.0" encoding="utf-8"?>
<p:tagLst xmlns:p="http://schemas.openxmlformats.org/presentationml/2006/main">
  <p:tag name="MH" val="20171111141600"/>
  <p:tag name="MH_LIBRARY" val="GRAPHIC"/>
  <p:tag name="MH_TYPE" val="Picture"/>
  <p:tag name="MH_ORDER" val="9"/>
</p:tagLst>
</file>

<file path=ppt/tags/tag39.xml><?xml version="1.0" encoding="utf-8"?>
<p:tagLst xmlns:p="http://schemas.openxmlformats.org/presentationml/2006/main">
  <p:tag name="MH" val="20171111141600"/>
  <p:tag name="MH_LIBRARY" val="GRAPHIC"/>
  <p:tag name="MH_TYPE" val="Picture"/>
  <p:tag name="MH_ORDER" val="8"/>
</p:tagLst>
</file>

<file path=ppt/tags/tag40.xml><?xml version="1.0" encoding="utf-8"?>
<p:tagLst xmlns:p="http://schemas.openxmlformats.org/presentationml/2006/main">
  <p:tag name="MH" val="20171111141600"/>
  <p:tag name="MH_LIBRARY" val="GRAPHIC"/>
  <p:tag name="MH_TYPE" val="Picture"/>
  <p:tag name="MH_ORDER" val="7"/>
</p:tagLst>
</file>

<file path=ppt/tags/tag41.xml><?xml version="1.0" encoding="utf-8"?>
<p:tagLst xmlns:p="http://schemas.openxmlformats.org/presentationml/2006/main">
  <p:tag name="MH" val="20171111141600"/>
  <p:tag name="MH_LIBRARY" val="GRAPHIC"/>
  <p:tag name="MH_TYPE" val="Picture"/>
  <p:tag name="MH_ORDER" val="6"/>
</p:tagLst>
</file>

<file path=ppt/tags/tag42.xml><?xml version="1.0" encoding="utf-8"?>
<p:tagLst xmlns:p="http://schemas.openxmlformats.org/presentationml/2006/main">
  <p:tag name="MH" val="20171111141600"/>
  <p:tag name="MH_LIBRARY" val="GRAPHIC"/>
  <p:tag name="MH_TYPE" val="Other"/>
  <p:tag name="MH_ORDER" val="2"/>
</p:tagLst>
</file>

<file path=ppt/tags/tag43.xml><?xml version="1.0" encoding="utf-8"?>
<p:tagLst xmlns:p="http://schemas.openxmlformats.org/presentationml/2006/main">
  <p:tag name="MH" val="20171111141600"/>
  <p:tag name="MH_LIBRARY" val="GRAPHIC"/>
  <p:tag name="MH_TYPE" val="Picture"/>
  <p:tag name="MH_ORDER" val="1"/>
</p:tagLst>
</file>

<file path=ppt/tags/tag44.xml><?xml version="1.0" encoding="utf-8"?>
<p:tagLst xmlns:p="http://schemas.openxmlformats.org/presentationml/2006/main">
  <p:tag name="MH" val="20171111141600"/>
  <p:tag name="MH_LIBRARY" val="GRAPHIC"/>
  <p:tag name="MH_TYPE" val="Picture"/>
  <p:tag name="MH_ORDER" val="2"/>
</p:tagLst>
</file>

<file path=ppt/tags/tag45.xml><?xml version="1.0" encoding="utf-8"?>
<p:tagLst xmlns:p="http://schemas.openxmlformats.org/presentationml/2006/main">
  <p:tag name="MH" val="20171111141600"/>
  <p:tag name="MH_LIBRARY" val="GRAPHIC"/>
  <p:tag name="MH_TYPE" val="Picture"/>
  <p:tag name="MH_ORDER" val="3"/>
</p:tagLst>
</file>

<file path=ppt/tags/tag46.xml><?xml version="1.0" encoding="utf-8"?>
<p:tagLst xmlns:p="http://schemas.openxmlformats.org/presentationml/2006/main">
  <p:tag name="MH" val="20171111141600"/>
  <p:tag name="MH_LIBRARY" val="GRAPHIC"/>
  <p:tag name="MH_TYPE" val="Picture"/>
  <p:tag name="MH_ORDER" val="4"/>
</p:tagLst>
</file>

<file path=ppt/tags/tag47.xml><?xml version="1.0" encoding="utf-8"?>
<p:tagLst xmlns:p="http://schemas.openxmlformats.org/presentationml/2006/main">
  <p:tag name="MH" val="20171111141600"/>
  <p:tag name="MH_LIBRARY" val="GRAPHIC"/>
  <p:tag name="MH_TYPE" val="Picture"/>
  <p:tag name="MH_ORDER" val="5"/>
</p:tagLst>
</file>

<file path=ppt/tags/tag48.xml><?xml version="1.0" encoding="utf-8"?>
<p:tagLst xmlns:p="http://schemas.openxmlformats.org/presentationml/2006/main">
  <p:tag name="MH_TYPE" val="#NeiR#"/>
  <p:tag name="MH_NUMBER" val="大于六"/>
  <p:tag name="MH_CATEGORY" val="#TuWHP#"/>
  <p:tag name="MH_LAYOUT" val="SubTitleText"/>
  <p:tag name="MH" val="20171111141600"/>
  <p:tag name="MH_LIBRARY" val="GRAPHIC"/>
</p:tagLst>
</file>

<file path=ppt/tags/tag49.xml><?xml version="1.0" encoding="utf-8"?>
<p:tagLst xmlns:p="http://schemas.openxmlformats.org/presentationml/2006/main">
  <p:tag name="MH" val="20171002141703"/>
  <p:tag name="MH_LIBRARY" val="GRAPHIC"/>
  <p:tag name="MH_TYPE" val="Picture"/>
  <p:tag name="MH_ORDER" val="1"/>
</p:tagLst>
</file>

<file path=ppt/tags/tag50.xml><?xml version="1.0" encoding="utf-8"?>
<p:tagLst xmlns:p="http://schemas.openxmlformats.org/presentationml/2006/main">
  <p:tag name="MH" val="20171002141703"/>
  <p:tag name="MH_LIBRARY" val="GRAPHIC"/>
  <p:tag name="MH_TYPE" val="Picture"/>
  <p:tag name="MH_ORDER" val="4"/>
</p:tagLst>
</file>

<file path=ppt/tags/tag51.xml><?xml version="1.0" encoding="utf-8"?>
<p:tagLst xmlns:p="http://schemas.openxmlformats.org/presentationml/2006/main">
  <p:tag name="MH" val="20171002141703"/>
  <p:tag name="MH_LIBRARY" val="GRAPHIC"/>
  <p:tag name="MH_TYPE" val="Picture"/>
  <p:tag name="MH_ORDER" val="5"/>
</p:tagLst>
</file>

<file path=ppt/tags/tag52.xml><?xml version="1.0" encoding="utf-8"?>
<p:tagLst xmlns:p="http://schemas.openxmlformats.org/presentationml/2006/main">
  <p:tag name="MH" val="20171002141703"/>
  <p:tag name="MH_LIBRARY" val="GRAPHIC"/>
  <p:tag name="MH_TYPE" val="Picture"/>
  <p:tag name="MH_ORDER" val="2"/>
</p:tagLst>
</file>

<file path=ppt/tags/tag53.xml><?xml version="1.0" encoding="utf-8"?>
<p:tagLst xmlns:p="http://schemas.openxmlformats.org/presentationml/2006/main">
  <p:tag name="MH" val="20171002141703"/>
  <p:tag name="MH_LIBRARY" val="GRAPHIC"/>
  <p:tag name="MH_TYPE" val="Picture"/>
  <p:tag name="MH_ORDER" val="3"/>
</p:tagLst>
</file>

<file path=ppt/tags/tag54.xml><?xml version="1.0" encoding="utf-8"?>
<p:tagLst xmlns:p="http://schemas.openxmlformats.org/presentationml/2006/main">
  <p:tag name="MH" val="20171111170952"/>
  <p:tag name="MH_LIBRARY" val="GRAPHIC"/>
  <p:tag name="MH_TYPE" val="Other"/>
  <p:tag name="MH_ORDER" val="1"/>
</p:tagLst>
</file>

<file path=ppt/tags/tag55.xml><?xml version="1.0" encoding="utf-8"?>
<p:tagLst xmlns:p="http://schemas.openxmlformats.org/presentationml/2006/main">
  <p:tag name="MH" val="20171111170952"/>
  <p:tag name="MH_LIBRARY" val="GRAPHIC"/>
  <p:tag name="MH_TYPE" val="Picture"/>
  <p:tag name="MH_ORDER" val="2"/>
</p:tagLst>
</file>

<file path=ppt/tags/tag56.xml><?xml version="1.0" encoding="utf-8"?>
<p:tagLst xmlns:p="http://schemas.openxmlformats.org/presentationml/2006/main">
  <p:tag name="MH" val="20171111170952"/>
  <p:tag name="MH_LIBRARY" val="GRAPHIC"/>
  <p:tag name="MH_TYPE" val="Other"/>
  <p:tag name="MH_ORDER" val="2"/>
</p:tagLst>
</file>

<file path=ppt/tags/tag57.xml><?xml version="1.0" encoding="utf-8"?>
<p:tagLst xmlns:p="http://schemas.openxmlformats.org/presentationml/2006/main">
  <p:tag name="MH" val="20171111170952"/>
  <p:tag name="MH_LIBRARY" val="GRAPHIC"/>
  <p:tag name="MH_TYPE" val="Picture"/>
  <p:tag name="MH_ORDER" val="3"/>
</p:tagLst>
</file>

<file path=ppt/tags/tag58.xml><?xml version="1.0" encoding="utf-8"?>
<p:tagLst xmlns:p="http://schemas.openxmlformats.org/presentationml/2006/main">
  <p:tag name="MH" val="20171111170952"/>
  <p:tag name="MH_LIBRARY" val="GRAPHIC"/>
  <p:tag name="MH_TYPE" val="Other"/>
  <p:tag name="MH_ORDER" val="3"/>
</p:tagLst>
</file>

<file path=ppt/tags/tag59.xml><?xml version="1.0" encoding="utf-8"?>
<p:tagLst xmlns:p="http://schemas.openxmlformats.org/presentationml/2006/main">
  <p:tag name="MH" val="20171111170952"/>
  <p:tag name="MH_LIBRARY" val="GRAPHIC"/>
  <p:tag name="MH_TYPE" val="Picture"/>
  <p:tag name="MH_ORDER" val="1"/>
</p:tagLst>
</file>

<file path=ppt/tags/tag60.xml><?xml version="1.0" encoding="utf-8"?>
<p:tagLst xmlns:p="http://schemas.openxmlformats.org/presentationml/2006/main">
  <p:tag name="MH" val="20171111170952"/>
  <p:tag name="MH_LIBRARY" val="GRAPHIC"/>
  <p:tag name="MH_TYPE" val="Other"/>
  <p:tag name="MH_ORDER" val="4"/>
</p:tagLst>
</file>

<file path=ppt/tags/tag61.xml><?xml version="1.0" encoding="utf-8"?>
<p:tagLst xmlns:p="http://schemas.openxmlformats.org/presentationml/2006/main">
  <p:tag name="MH" val="20171111170952"/>
  <p:tag name="MH_LIBRARY" val="GRAPHIC"/>
  <p:tag name="MH_TYPE" val="Picture"/>
  <p:tag name="MH_ORDER" val="4"/>
</p:tagLst>
</file>

<file path=ppt/tags/tag62.xml><?xml version="1.0" encoding="utf-8"?>
<p:tagLst xmlns:p="http://schemas.openxmlformats.org/presentationml/2006/main">
  <p:tag name="MH" val="20171111172949"/>
  <p:tag name="MH_LIBRARY" val="GRAPHIC"/>
  <p:tag name="MH_TYPE" val="Other"/>
  <p:tag name="MH_ORDER" val="1"/>
</p:tagLst>
</file>

<file path=ppt/tags/tag63.xml><?xml version="1.0" encoding="utf-8"?>
<p:tagLst xmlns:p="http://schemas.openxmlformats.org/presentationml/2006/main">
  <p:tag name="MH" val="20171111172949"/>
  <p:tag name="MH_LIBRARY" val="GRAPHIC"/>
  <p:tag name="MH_TYPE" val="Picture"/>
  <p:tag name="MH_ORDER" val="1"/>
</p:tagLst>
</file>

<file path=ppt/tags/tag64.xml><?xml version="1.0" encoding="utf-8"?>
<p:tagLst xmlns:p="http://schemas.openxmlformats.org/presentationml/2006/main">
  <p:tag name="MH" val="20171111172949"/>
  <p:tag name="MH_LIBRARY" val="GRAPHIC"/>
  <p:tag name="MH_TYPE" val="Other"/>
  <p:tag name="MH_ORDER" val="2"/>
</p:tagLst>
</file>

<file path=ppt/tags/tag65.xml><?xml version="1.0" encoding="utf-8"?>
<p:tagLst xmlns:p="http://schemas.openxmlformats.org/presentationml/2006/main">
  <p:tag name="MH" val="20171111172949"/>
  <p:tag name="MH_LIBRARY" val="GRAPHIC"/>
  <p:tag name="MH_TYPE" val="Other"/>
  <p:tag name="MH_ORDER" val="3"/>
</p:tagLst>
</file>

<file path=ppt/tags/tag66.xml><?xml version="1.0" encoding="utf-8"?>
<p:tagLst xmlns:p="http://schemas.openxmlformats.org/presentationml/2006/main">
  <p:tag name="MH" val="20171111172949"/>
  <p:tag name="MH_LIBRARY" val="GRAPHIC"/>
  <p:tag name="MH_TYPE" val="Picture"/>
  <p:tag name="MH_ORDER" val="3"/>
</p:tagLst>
</file>

<file path=ppt/tags/tag67.xml><?xml version="1.0" encoding="utf-8"?>
<p:tagLst xmlns:p="http://schemas.openxmlformats.org/presentationml/2006/main">
  <p:tag name="MH" val="20171111172949"/>
  <p:tag name="MH_LIBRARY" val="GRAPHIC"/>
  <p:tag name="MH_TYPE" val="Other"/>
  <p:tag name="MH_ORDER" val="4"/>
</p:tagLst>
</file>

<file path=ppt/tags/tag68.xml><?xml version="1.0" encoding="utf-8"?>
<p:tagLst xmlns:p="http://schemas.openxmlformats.org/presentationml/2006/main">
  <p:tag name="MH" val="20171111172949"/>
  <p:tag name="MH_LIBRARY" val="GRAPHIC"/>
  <p:tag name="MH_TYPE" val="Other"/>
  <p:tag name="MH_ORDER" val="5"/>
</p:tagLst>
</file>

<file path=ppt/tags/tag69.xml><?xml version="1.0" encoding="utf-8"?>
<p:tagLst xmlns:p="http://schemas.openxmlformats.org/presentationml/2006/main">
  <p:tag name="MH" val="20171111172949"/>
  <p:tag name="MH_LIBRARY" val="GRAPHIC"/>
  <p:tag name="MH_TYPE" val="Picture"/>
  <p:tag name="MH_ORDER" val="2"/>
</p:tagLst>
</file>

<file path=ppt/tags/tag70.xml><?xml version="1.0" encoding="utf-8"?>
<p:tagLst xmlns:p="http://schemas.openxmlformats.org/presentationml/2006/main">
  <p:tag name="MH" val="20171111172949"/>
  <p:tag name="MH_LIBRARY" val="GRAPHIC"/>
  <p:tag name="MH_TYPE" val="Other"/>
  <p:tag name="MH_ORDER" val="6"/>
</p:tagLst>
</file>

<file path=ppt/tags/tag71.xml><?xml version="1.0" encoding="utf-8"?>
<p:tagLst xmlns:p="http://schemas.openxmlformats.org/presentationml/2006/main">
  <p:tag name="MH_TYPE" val="#NeiR#"/>
  <p:tag name="MH_NUMBER" val="3"/>
  <p:tag name="MH_CATEGORY" val="#TuWHP#"/>
  <p:tag name="MH_LAYOUT" val="SubTitleText"/>
  <p:tag name="MH" val="20171111172949"/>
  <p:tag name="MH_LIBRARY" val="GRAPHIC"/>
</p:tagLst>
</file>

<file path=ppt/tags/tag72.xml><?xml version="1.0" encoding="utf-8"?>
<p:tagLst xmlns:p="http://schemas.openxmlformats.org/presentationml/2006/main">
  <p:tag name="MH" val="20171111233112"/>
  <p:tag name="MH_LIBRARY" val="GRAPHIC"/>
  <p:tag name="MH_TYPE" val="Picture"/>
  <p:tag name="MH_ORDER" val="1"/>
</p:tagLst>
</file>

<file path=ppt/tags/tag73.xml><?xml version="1.0" encoding="utf-8"?>
<p:tagLst xmlns:p="http://schemas.openxmlformats.org/presentationml/2006/main">
  <p:tag name="MH" val="20171111233112"/>
  <p:tag name="MH_LIBRARY" val="GRAPHIC"/>
  <p:tag name="MH_TYPE" val="Picture"/>
  <p:tag name="MH_ORDER" val="2"/>
</p:tagLst>
</file>

<file path=ppt/tags/tag74.xml><?xml version="1.0" encoding="utf-8"?>
<p:tagLst xmlns:p="http://schemas.openxmlformats.org/presentationml/2006/main">
  <p:tag name="MH" val="20171111233112"/>
  <p:tag name="MH_LIBRARY" val="GRAPHIC"/>
  <p:tag name="MH_TYPE" val="Picture"/>
  <p:tag name="MH_ORDER" val="3"/>
</p:tagLst>
</file>

<file path=ppt/tags/tag75.xml><?xml version="1.0" encoding="utf-8"?>
<p:tagLst xmlns:p="http://schemas.openxmlformats.org/presentationml/2006/main">
  <p:tag name="MH" val="20171111233112"/>
  <p:tag name="MH_LIBRARY" val="GRAPHIC"/>
  <p:tag name="MH_TYPE" val="Picture"/>
  <p:tag name="MH_ORDER" val="4"/>
</p:tagLst>
</file>

<file path=ppt/tags/tag76.xml><?xml version="1.0" encoding="utf-8"?>
<p:tagLst xmlns:p="http://schemas.openxmlformats.org/presentationml/2006/main">
  <p:tag name="MH" val="20171111233112"/>
  <p:tag name="MH_LIBRARY" val="GRAPHIC"/>
  <p:tag name="MH_TYPE" val="Other"/>
  <p:tag name="MH_ORDER" val="2"/>
</p:tagLst>
</file>

<file path=ppt/tags/tag77.xml><?xml version="1.0" encoding="utf-8"?>
<p:tagLst xmlns:p="http://schemas.openxmlformats.org/presentationml/2006/main">
  <p:tag name="MH_TYPE" val="#NeiR#"/>
  <p:tag name="MH_NUMBER" val="4"/>
  <p:tag name="MH_CATEGORY" val="#TuWHP#"/>
  <p:tag name="MH_LAYOUT" val="SubTitleText"/>
  <p:tag name="MH" val="20171111233112"/>
  <p:tag name="MH_LIBRARY" val="GRAPHIC"/>
</p:tagLst>
</file>

<file path=ppt/theme/theme1.xml><?xml version="1.0" encoding="utf-8"?>
<a:theme xmlns:a="http://schemas.openxmlformats.org/drawingml/2006/main" name="1_Office 主题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自定义 14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A2D81"/>
      </a:accent1>
      <a:accent2>
        <a:srgbClr val="E987B2"/>
      </a:accent2>
      <a:accent3>
        <a:srgbClr val="EA2D81"/>
      </a:accent3>
      <a:accent4>
        <a:srgbClr val="E987B2"/>
      </a:accent4>
      <a:accent5>
        <a:srgbClr val="EA2D81"/>
      </a:accent5>
      <a:accent6>
        <a:srgbClr val="E987B2"/>
      </a:accent6>
      <a:hlink>
        <a:srgbClr val="EA2D81"/>
      </a:hlink>
      <a:folHlink>
        <a:srgbClr val="E987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1272</Words>
  <Application>WPS 演示</Application>
  <PresentationFormat>宽屏</PresentationFormat>
  <Paragraphs>87</Paragraphs>
  <Slides>20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华文行楷</vt:lpstr>
      <vt:lpstr>Aharoni</vt:lpstr>
      <vt:lpstr>Arial</vt:lpstr>
      <vt:lpstr>微软雅黑</vt:lpstr>
      <vt:lpstr>迷你简魏碑</vt:lpstr>
      <vt:lpstr>Century Gothic</vt:lpstr>
      <vt:lpstr>Calibri</vt:lpstr>
      <vt:lpstr>等线</vt:lpstr>
      <vt:lpstr>等线</vt:lpstr>
      <vt:lpstr>Calibri</vt:lpstr>
      <vt:lpstr>Arial Unicode MS</vt:lpstr>
      <vt:lpstr>Calibri Light</vt:lpstr>
      <vt:lpstr>Arial Narrow</vt:lpstr>
      <vt:lpstr>Segoe Print</vt:lpstr>
      <vt:lpstr>1_Office 主题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84</cp:revision>
  <dcterms:created xsi:type="dcterms:W3CDTF">2017-02-01T05:50:00Z</dcterms:created>
  <dcterms:modified xsi:type="dcterms:W3CDTF">2017-12-17T12:46:09Z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  <property fmtid="{D5CDD505-2E9C-101B-9397-08002B2CF9AE}" pid="3" name="KSORubyTemplateID">
    <vt:lpwstr>2</vt:lpwstr>
  </property>
</Properties>
</file>