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</p:sldMasterIdLst>
  <p:sldIdLst>
    <p:sldId id="256" r:id="rId7"/>
    <p:sldId id="257" r:id="rId8"/>
    <p:sldId id="258" r:id="rId9"/>
    <p:sldId id="259" r:id="rId10"/>
    <p:sldId id="260" r:id="rId11"/>
    <p:sldId id="262" r:id="rId12"/>
    <p:sldId id="26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4" r:id="rId24"/>
    <p:sldId id="275" r:id="rId25"/>
    <p:sldId id="273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2550"/>
    <a:srgbClr val="2D7CBD"/>
    <a:srgbClr val="F35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541262A-D048-4FDE-BA59-B2B0B9BA4BBF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6B72117-C7F2-4161-9F94-4F72C8CF24F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4" Type="http://schemas.openxmlformats.org/officeDocument/2006/relationships/theme" Target="../theme/theme3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4" Type="http://schemas.openxmlformats.org/officeDocument/2006/relationships/theme" Target="../theme/theme4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4" Type="http://schemas.openxmlformats.org/officeDocument/2006/relationships/theme" Target="../theme/theme5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3746">
            <a:off x="145818" y="9368"/>
            <a:ext cx="555647" cy="6412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3746">
            <a:off x="145818" y="9368"/>
            <a:ext cx="555647" cy="6412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3746">
            <a:off x="145818" y="9368"/>
            <a:ext cx="555647" cy="6412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3746">
            <a:off x="145818" y="9368"/>
            <a:ext cx="555647" cy="6412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3746">
            <a:off x="145818" y="9368"/>
            <a:ext cx="555647" cy="6412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tags" Target="../tags/tag20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0" y="1020962"/>
            <a:ext cx="3384376" cy="3600400"/>
          </a:xfrm>
          <a:prstGeom prst="rect">
            <a:avLst/>
          </a:prstGeom>
        </p:spPr>
      </p:pic>
      <p:sp>
        <p:nvSpPr>
          <p:cNvPr id="3" name="标题 4"/>
          <p:cNvSpPr txBox="1"/>
          <p:nvPr/>
        </p:nvSpPr>
        <p:spPr>
          <a:xfrm>
            <a:off x="3675580" y="1616343"/>
            <a:ext cx="5036974" cy="558490"/>
          </a:xfrm>
          <a:prstGeom prst="rect">
            <a:avLst/>
          </a:prstGeom>
        </p:spPr>
        <p:txBody>
          <a:bodyPr vert="horz" lIns="91417" tIns="45708" rIns="91417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zh-CN" altLang="en-US" sz="1400" spc="300" dirty="0"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简洁</a:t>
            </a:r>
            <a:r>
              <a:rPr lang="en-US" altLang="zh-CN" sz="1400" spc="300" dirty="0"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·</a:t>
            </a:r>
            <a:r>
              <a:rPr lang="zh-CN" altLang="en-US" sz="1400" spc="300" dirty="0"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适用于公司培训</a:t>
            </a:r>
            <a:r>
              <a:rPr lang="en-US" altLang="zh-CN" sz="1400" spc="300" dirty="0"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400" spc="300" dirty="0"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员工入职</a:t>
            </a:r>
            <a:r>
              <a:rPr lang="en-US" altLang="zh-CN" sz="1400" spc="300" dirty="0"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400" spc="300" dirty="0"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职场培训等</a:t>
            </a:r>
            <a:endParaRPr lang="zh-CN" altLang="en-US" sz="1400" spc="300" dirty="0"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83942" y="3315977"/>
            <a:ext cx="1761712" cy="307777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38" tIns="45719" rIns="91438" bIns="45719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6" name="文本框 20"/>
          <p:cNvSpPr txBox="1"/>
          <p:nvPr/>
        </p:nvSpPr>
        <p:spPr>
          <a:xfrm>
            <a:off x="4139429" y="3300586"/>
            <a:ext cx="1622805" cy="33591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ea typeface="方正大黑简体" panose="03000509000000000000" pitchFamily="65" charset="-122"/>
              </a:rPr>
              <a:t>汇报人：</a:t>
            </a:r>
            <a:r>
              <a:rPr lang="en-US" altLang="zh-CN" sz="1600" dirty="0" smtClean="0">
                <a:solidFill>
                  <a:schemeClr val="bg1"/>
                </a:solidFill>
                <a:ea typeface="方正大黑简体" panose="03000509000000000000" pitchFamily="65" charset="-122"/>
              </a:rPr>
              <a:t>XXX</a:t>
            </a:r>
            <a:endParaRPr lang="en-US" altLang="zh-CN" sz="1600" dirty="0" smtClean="0">
              <a:solidFill>
                <a:schemeClr val="bg1"/>
              </a:solidFill>
              <a:ea typeface="方正大黑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488784" y="3315644"/>
            <a:ext cx="1761712" cy="308411"/>
            <a:chOff x="6696860" y="5064787"/>
            <a:chExt cx="1567268" cy="31686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" name="圆角矩形 7"/>
            <p:cNvSpPr/>
            <p:nvPr/>
          </p:nvSpPr>
          <p:spPr>
            <a:xfrm>
              <a:off x="6696860" y="5065438"/>
              <a:ext cx="1567268" cy="316214"/>
            </a:xfrm>
            <a:prstGeom prst="roundRect">
              <a:avLst>
                <a:gd name="adj" fmla="val 50000"/>
              </a:avLst>
            </a:prstGeom>
            <a:solidFill>
              <a:srgbClr val="EF2550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9" name="文本框 23"/>
            <p:cNvSpPr txBox="1"/>
            <p:nvPr/>
          </p:nvSpPr>
          <p:spPr>
            <a:xfrm>
              <a:off x="6734960" y="5064787"/>
              <a:ext cx="1491068" cy="307777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defPPr>
                <a:defRPr lang="zh-CN"/>
              </a:defPPr>
              <a:lvl1pPr>
                <a:defRPr sz="1600"/>
              </a:lvl1pPr>
            </a:lstStyle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ea typeface="方正大黑简体" panose="03000509000000000000" pitchFamily="65" charset="-122"/>
                </a:rPr>
                <a:t>时间：</a:t>
              </a:r>
              <a:r>
                <a:rPr lang="en-US" altLang="zh-CN" dirty="0" smtClean="0">
                  <a:solidFill>
                    <a:schemeClr val="bg1"/>
                  </a:solidFill>
                  <a:ea typeface="方正大黑简体" panose="03000509000000000000" pitchFamily="65" charset="-122"/>
                </a:rPr>
                <a:t>XX</a:t>
              </a:r>
              <a:r>
                <a:rPr lang="zh-CN" altLang="en-US" dirty="0" smtClean="0">
                  <a:solidFill>
                    <a:schemeClr val="bg1"/>
                  </a:solidFill>
                  <a:ea typeface="方正大黑简体" panose="03000509000000000000" pitchFamily="65" charset="-122"/>
                </a:rPr>
                <a:t>年</a:t>
              </a:r>
              <a:r>
                <a:rPr lang="en-US" altLang="zh-CN" dirty="0" smtClean="0">
                  <a:solidFill>
                    <a:schemeClr val="bg1"/>
                  </a:solidFill>
                  <a:ea typeface="方正大黑简体" panose="03000509000000000000" pitchFamily="65" charset="-122"/>
                </a:rPr>
                <a:t>XX</a:t>
              </a:r>
              <a:r>
                <a:rPr lang="zh-CN" altLang="en-US" dirty="0" smtClean="0">
                  <a:solidFill>
                    <a:schemeClr val="bg1"/>
                  </a:solidFill>
                  <a:ea typeface="方正大黑简体" panose="03000509000000000000" pitchFamily="65" charset="-122"/>
                </a:rPr>
                <a:t>月</a:t>
              </a:r>
              <a:endParaRPr lang="zh-CN" altLang="en-US" dirty="0">
                <a:solidFill>
                  <a:schemeClr val="bg1"/>
                </a:solidFill>
                <a:ea typeface="方正大黑简体" panose="03000509000000000000" pitchFamily="65" charset="-122"/>
              </a:endParaRPr>
            </a:p>
          </p:txBody>
        </p:sp>
      </p:grpSp>
      <p:sp>
        <p:nvSpPr>
          <p:cNvPr id="10" name="PA_文本框 26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/>
          <p:cNvSpPr txBox="1"/>
          <p:nvPr>
            <p:custDataLst>
              <p:tags r:id="rId2"/>
            </p:custDataLst>
          </p:nvPr>
        </p:nvSpPr>
        <p:spPr>
          <a:xfrm>
            <a:off x="3601050" y="2076218"/>
            <a:ext cx="5186032" cy="646329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zh-CN" altLang="en-US" sz="3600" kern="0" cap="all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Arial" panose="020B0604020202020204" pitchFamily="34" charset="0"/>
              </a:rPr>
              <a:t>简约</a:t>
            </a:r>
            <a:r>
              <a:rPr lang="zh-CN" altLang="en-US" sz="3600" kern="0" cap="all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Arial" panose="020B0604020202020204" pitchFamily="34" charset="0"/>
              </a:rPr>
              <a:t>新员工入职</a:t>
            </a:r>
            <a:r>
              <a:rPr lang="zh-CN" altLang="en-US" sz="3600" kern="0" dirty="0" smtClean="0">
                <a:solidFill>
                  <a:schemeClr val="bg2">
                    <a:lumMod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培训</a:t>
            </a:r>
            <a:r>
              <a:rPr lang="en-US" altLang="zh-CN" sz="3600" kern="0">
                <a:solidFill>
                  <a:schemeClr val="bg2">
                    <a:lumMod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PPT</a:t>
            </a:r>
            <a:endParaRPr lang="en-US" altLang="zh-CN" sz="3600" kern="0" cap="all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07100" y="2920986"/>
            <a:ext cx="747840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88314" y="2926221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54361" y="2926221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14562" y="2920985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96763" y="2920984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51131" y="2912151"/>
            <a:ext cx="747840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5626"/>
            <a:ext cx="2614951" cy="2901879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3065695" y="2206000"/>
            <a:ext cx="45719" cy="2155162"/>
          </a:xfrm>
          <a:prstGeom prst="roundRect">
            <a:avLst>
              <a:gd name="adj" fmla="val 0"/>
            </a:avLst>
          </a:prstGeom>
          <a:solidFill>
            <a:srgbClr val="2D7C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方正大黑简体" panose="03000509000000000000" pitchFamily="65" charset="-122"/>
            </a:endParaRPr>
          </a:p>
        </p:txBody>
      </p:sp>
      <p:sp>
        <p:nvSpPr>
          <p:cNvPr id="4" name="MH_Number_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503211" y="2131789"/>
            <a:ext cx="332020" cy="376048"/>
          </a:xfrm>
          <a:prstGeom prst="ellipse">
            <a:avLst/>
          </a:prstGeom>
          <a:solidFill>
            <a:srgbClr val="EF2550"/>
          </a:solidFill>
          <a:ln>
            <a:noFill/>
          </a:ln>
          <a:effectLst/>
        </p:spPr>
        <p:txBody>
          <a:bodyPr wrap="none" lIns="65023" tIns="32511" rIns="65023" bIns="32511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kumimoji="0" lang="zh-CN" altLang="zh-CN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81265" y="2383395"/>
            <a:ext cx="149050" cy="16881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 txBox="1"/>
          <p:nvPr>
            <p:custDataLst>
              <p:tags r:id="rId4"/>
            </p:custDataLst>
          </p:nvPr>
        </p:nvSpPr>
        <p:spPr>
          <a:xfrm>
            <a:off x="4135244" y="2150535"/>
            <a:ext cx="244827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sym typeface="Arial" panose="020B0604020202020204" pitchFamily="34" charset="0"/>
              </a:rPr>
              <a:t>公司简介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7" name="MH_Number_2" descr="#wm#_48_07_*Z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03211" y="2730427"/>
            <a:ext cx="332020" cy="3760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lIns="65023" tIns="32511" rIns="65023" bIns="32511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kumimoji="0" lang="zh-CN" altLang="zh-CN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MH_Others_2" descr="#wm#_48_07_*Z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81265" y="2982033"/>
            <a:ext cx="149050" cy="168814"/>
          </a:xfrm>
          <a:prstGeom prst="ellipse">
            <a:avLst/>
          </a:prstGeom>
          <a:solidFill>
            <a:srgbClr val="D46E5A">
              <a:lumMod val="60000"/>
              <a:lumOff val="40000"/>
            </a:srgbClr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9" name="MH_Entry_2"/>
          <p:cNvSpPr txBox="1"/>
          <p:nvPr>
            <p:custDataLst>
              <p:tags r:id="rId7"/>
            </p:custDataLst>
          </p:nvPr>
        </p:nvSpPr>
        <p:spPr>
          <a:xfrm>
            <a:off x="4135244" y="2749173"/>
            <a:ext cx="244827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sym typeface="Arial" panose="020B0604020202020204" pitchFamily="34" charset="0"/>
              </a:rPr>
              <a:t>组织架构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0" name="MH_Number_3" descr="#wm#_48_07_*Z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03211" y="3329065"/>
            <a:ext cx="332020" cy="376048"/>
          </a:xfrm>
          <a:prstGeom prst="ellipse">
            <a:avLst/>
          </a:prstGeom>
          <a:solidFill>
            <a:srgbClr val="EF2550"/>
          </a:solidFill>
          <a:ln>
            <a:noFill/>
          </a:ln>
          <a:effectLst/>
        </p:spPr>
        <p:txBody>
          <a:bodyPr wrap="none" lIns="65023" tIns="32511" rIns="65023" bIns="32511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1" name="MH_Others_3" descr="#wm#_48_07_*Z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481265" y="3580671"/>
            <a:ext cx="149050" cy="168814"/>
          </a:xfrm>
          <a:prstGeom prst="ellipse">
            <a:avLst/>
          </a:prstGeom>
          <a:solidFill>
            <a:srgbClr val="D46E5A">
              <a:lumMod val="60000"/>
              <a:lumOff val="40000"/>
            </a:srgbClr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2" name="MH_Entry_3"/>
          <p:cNvSpPr txBox="1"/>
          <p:nvPr>
            <p:custDataLst>
              <p:tags r:id="rId10"/>
            </p:custDataLst>
          </p:nvPr>
        </p:nvSpPr>
        <p:spPr>
          <a:xfrm>
            <a:off x="4135244" y="3347811"/>
            <a:ext cx="244827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sym typeface="Arial" panose="020B0604020202020204" pitchFamily="34" charset="0"/>
              </a:rPr>
              <a:t>企业文化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3" name="MH_Number_4" descr="#wm#_48_07_*Z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03211" y="3927704"/>
            <a:ext cx="332020" cy="3760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none" lIns="65023" tIns="32511" rIns="65023" bIns="32511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kumimoji="0" lang="zh-CN" altLang="zh-CN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Others_4" descr="#wm#_48_07_*Z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481265" y="4179310"/>
            <a:ext cx="149050" cy="168814"/>
          </a:xfrm>
          <a:prstGeom prst="ellipse">
            <a:avLst/>
          </a:prstGeom>
          <a:solidFill>
            <a:srgbClr val="F6D858"/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5" name="MH_Entry_4"/>
          <p:cNvSpPr txBox="1"/>
          <p:nvPr>
            <p:custDataLst>
              <p:tags r:id="rId13"/>
            </p:custDataLst>
          </p:nvPr>
        </p:nvSpPr>
        <p:spPr>
          <a:xfrm>
            <a:off x="4135244" y="3946449"/>
            <a:ext cx="244827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  <a:sym typeface="Arial" panose="020B0604020202020204" pitchFamily="34" charset="0"/>
              </a:rPr>
              <a:t>管理制度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8" name="MH_Others_12"/>
          <p:cNvSpPr txBox="1"/>
          <p:nvPr>
            <p:custDataLst>
              <p:tags r:id="rId14"/>
            </p:custDataLst>
          </p:nvPr>
        </p:nvSpPr>
        <p:spPr>
          <a:xfrm>
            <a:off x="1673782" y="2203180"/>
            <a:ext cx="459243" cy="253137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sym typeface="Arial" panose="020B0604020202020204" pitchFamily="34" charset="0"/>
              </a:rPr>
              <a:t>CO</a:t>
            </a: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方正大黑简体" panose="03000509000000000000" pitchFamily="65" charset="-122"/>
                <a:sym typeface="Arial" panose="020B0604020202020204" pitchFamily="34" charset="0"/>
              </a:rPr>
              <a:t>NTENTS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9" name="MH_Others_1" descr="#wm#_48_07_*Z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481265" y="2383395"/>
            <a:ext cx="149050" cy="1688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20" name="MH_Others_2" descr="#wm#_48_07_*Z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481265" y="2982033"/>
            <a:ext cx="149050" cy="168814"/>
          </a:xfrm>
          <a:prstGeom prst="ellipse">
            <a:avLst/>
          </a:prstGeom>
          <a:solidFill>
            <a:srgbClr val="EF2550"/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21" name="MH_Others_3" descr="#wm#_48_07_*Z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481265" y="3580671"/>
            <a:ext cx="149050" cy="16881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22" name="MH_Others_4" descr="#wm#_48_07_*Z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481265" y="4179310"/>
            <a:ext cx="149050" cy="168814"/>
          </a:xfrm>
          <a:prstGeom prst="ellipse">
            <a:avLst/>
          </a:prstGeom>
          <a:solidFill>
            <a:srgbClr val="EF2550"/>
          </a:solidFill>
          <a:ln>
            <a:noFill/>
          </a:ln>
          <a:effectLst/>
        </p:spPr>
        <p:txBody>
          <a:bodyPr lIns="65023" tIns="32511" rIns="65023" bIns="32511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方正大黑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78854" y="2199279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点击添加标题内容点击添加标题</a:t>
            </a:r>
            <a:r>
              <a:rPr lang="zh-CN" altLang="en-US" sz="1200" dirty="0" smtClean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内容</a:t>
            </a:r>
            <a:endParaRPr lang="zh-CN" altLang="en-US" sz="1200" dirty="0">
              <a:solidFill>
                <a:srgbClr val="595959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78854" y="2797917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点击添加标题内容点击添加标题</a:t>
            </a:r>
            <a:r>
              <a:rPr lang="zh-CN" altLang="en-US" sz="1200" dirty="0" smtClean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内容</a:t>
            </a:r>
            <a:endParaRPr lang="zh-CN" altLang="en-US" sz="1200" dirty="0">
              <a:solidFill>
                <a:srgbClr val="595959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78854" y="340604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点击添加标题内容点击添加标题</a:t>
            </a:r>
            <a:r>
              <a:rPr lang="zh-CN" altLang="en-US" sz="1200" dirty="0" smtClean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内容</a:t>
            </a:r>
            <a:endParaRPr lang="zh-CN" altLang="en-US" sz="1200" dirty="0">
              <a:solidFill>
                <a:srgbClr val="595959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78854" y="4004684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点击添加标题内容点击添加标题</a:t>
            </a:r>
            <a:r>
              <a:rPr lang="zh-CN" altLang="en-US" sz="1200" dirty="0" smtClean="0">
                <a:solidFill>
                  <a:srgbClr val="595959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内容</a:t>
            </a:r>
            <a:endParaRPr lang="zh-CN" altLang="en-US" sz="1200" dirty="0">
              <a:solidFill>
                <a:srgbClr val="595959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5888" y="666075"/>
            <a:ext cx="87447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endParaRPr lang="zh-CN" altLang="en-US" sz="3600" b="1" dirty="0">
              <a:solidFill>
                <a:schemeClr val="accent6">
                  <a:lumMod val="75000"/>
                </a:schemeClr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7584" y="70288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accent6">
                    <a:lumMod val="75000"/>
                  </a:schemeClr>
                </a:solidFill>
                <a:ea typeface="方正大黑简体" panose="03000509000000000000" pitchFamily="65" charset="-122"/>
              </a:rPr>
              <a:t>目</a:t>
            </a:r>
            <a:endParaRPr lang="zh-CN" altLang="en-US" sz="5400" b="1" dirty="0">
              <a:solidFill>
                <a:schemeClr val="accent6">
                  <a:lumMod val="75000"/>
                </a:schemeClr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9" name="MH_Others_11" descr="#wm#_48_07_*Z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471278" y="1409842"/>
            <a:ext cx="796466" cy="763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zh-CN" altLang="en-US" sz="4400" dirty="0">
                <a:ea typeface="方正大黑简体" panose="03000509000000000000" pitchFamily="65" charset="-122"/>
              </a:rPr>
              <a:t>录</a:t>
            </a:r>
            <a:endParaRPr lang="zh-CN" altLang="en-US" sz="4400" dirty="0"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1878" y="1829240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Part  </a:t>
            </a:r>
            <a:r>
              <a:rPr lang="en-US" altLang="zh-CN" sz="36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1</a:t>
            </a:r>
            <a:endParaRPr lang="zh-CN" altLang="en-US" sz="36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1887" y="257602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公司简介</a:t>
            </a:r>
            <a:endParaRPr lang="en-US" altLang="zh-CN" sz="32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5" name="文本框 41"/>
          <p:cNvSpPr txBox="1"/>
          <p:nvPr/>
        </p:nvSpPr>
        <p:spPr>
          <a:xfrm>
            <a:off x="5069993" y="3256080"/>
            <a:ext cx="4095711" cy="627335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单击此处添加文字阐述，添加简短问题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说明文字，具体说明文字在此处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 rot="5400000">
            <a:off x="3528245" y="2751450"/>
            <a:ext cx="2379401" cy="108013"/>
          </a:xfrm>
          <a:prstGeom prst="rect">
            <a:avLst/>
          </a:pr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75606"/>
            <a:ext cx="3116152" cy="3315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公司概述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77637" y="919707"/>
            <a:ext cx="3010707" cy="3729466"/>
          </a:xfrm>
          <a:prstGeom prst="roundRect">
            <a:avLst>
              <a:gd name="adj" fmla="val 3967"/>
            </a:avLst>
          </a:prstGeom>
          <a:solidFill>
            <a:srgbClr val="EF2550"/>
          </a:solidFill>
          <a:ln w="25400" cap="flat">
            <a:solidFill>
              <a:sysClr val="windowText" lastClr="000000">
                <a:alpha val="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/>
            <a:endParaRPr lang="zh-CN" altLang="en-US" sz="1600" b="1" kern="0">
              <a:solidFill>
                <a:sysClr val="window" lastClr="FFFFFF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27990" y="1110477"/>
            <a:ext cx="3694751" cy="34535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576358" y="1347616"/>
          <a:ext cx="3382010" cy="299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005"/>
                <a:gridCol w="1691005"/>
              </a:tblGrid>
              <a:tr h="443342"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855"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855"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855"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855">
                <a:tc>
                  <a:txBody>
                    <a:bodyPr/>
                    <a:lstStyle/>
                    <a:p>
                      <a:endParaRPr lang="zh-CN" altLang="en-US" sz="180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855">
                <a:tc>
                  <a:txBody>
                    <a:bodyPr/>
                    <a:lstStyle/>
                    <a:p>
                      <a:endParaRPr lang="zh-CN" altLang="en-US" sz="180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855"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ea typeface="方正大黑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矩形 47"/>
          <p:cNvSpPr>
            <a:spLocks noChangeArrowheads="1"/>
          </p:cNvSpPr>
          <p:nvPr/>
        </p:nvSpPr>
        <p:spPr bwMode="auto">
          <a:xfrm>
            <a:off x="4802499" y="1391225"/>
            <a:ext cx="2945720" cy="2932721"/>
          </a:xfrm>
          <a:prstGeom prst="rect">
            <a:avLst/>
          </a:prstGeom>
          <a:noFill/>
          <a:ln>
            <a:noFill/>
          </a:ln>
        </p:spPr>
        <p:txBody>
          <a:bodyPr wrap="square" lIns="51430" tIns="25715" rIns="51430" bIns="2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514350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    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在此录入上述图表的综合描述说明。在此录入上述图表的综合描述说明。在此录入上述图表的综合描述说明。在此录入上述图表的综合描述说明。在此录入上述图表的综合描述说明。在此录入上述图表的综合描述说明。在此录入上述图表的综合描述说明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15960" y="826121"/>
            <a:ext cx="2761156" cy="3737888"/>
            <a:chOff x="2148824" y="1500199"/>
            <a:chExt cx="3169740" cy="4769514"/>
          </a:xfrm>
        </p:grpSpPr>
        <p:sp>
          <p:nvSpPr>
            <p:cNvPr id="8" name="矩形 7"/>
            <p:cNvSpPr/>
            <p:nvPr/>
          </p:nvSpPr>
          <p:spPr>
            <a:xfrm>
              <a:off x="2148824" y="1728281"/>
              <a:ext cx="3169740" cy="4541432"/>
            </a:xfrm>
            <a:prstGeom prst="rect">
              <a:avLst/>
            </a:prstGeom>
            <a:gradFill>
              <a:gsLst>
                <a:gs pos="39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21594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275613" y="1791378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618909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962204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305499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648794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021780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365075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709161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052456" y="1791377"/>
              <a:ext cx="181837" cy="184071"/>
            </a:xfrm>
            <a:prstGeom prst="ellipse">
              <a:avLst/>
            </a:prstGeom>
            <a:noFill/>
            <a:ln w="28575">
              <a:gradFill flip="none" rotWithShape="1">
                <a:gsLst>
                  <a:gs pos="49000">
                    <a:schemeClr val="bg1">
                      <a:lumMod val="95000"/>
                    </a:schemeClr>
                  </a:gs>
                  <a:gs pos="20000">
                    <a:schemeClr val="bg2">
                      <a:lumMod val="90000"/>
                    </a:schemeClr>
                  </a:gs>
                  <a:gs pos="88000">
                    <a:schemeClr val="bg2">
                      <a:lumMod val="75000"/>
                    </a:schemeClr>
                  </a:gs>
                  <a:gs pos="62000">
                    <a:schemeClr val="bg1">
                      <a:lumMod val="9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2333594" y="1510575"/>
              <a:ext cx="68082" cy="412580"/>
              <a:chOff x="2333594" y="1510575"/>
              <a:chExt cx="68082" cy="412580"/>
            </a:xfrm>
          </p:grpSpPr>
          <p:sp>
            <p:nvSpPr>
              <p:cNvPr id="43" name="圆角矩形 42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44" name="圆角矩形 43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676606" y="1504454"/>
              <a:ext cx="68082" cy="412580"/>
              <a:chOff x="2333594" y="1510575"/>
              <a:chExt cx="68082" cy="412580"/>
            </a:xfrm>
          </p:grpSpPr>
          <p:sp>
            <p:nvSpPr>
              <p:cNvPr id="41" name="圆角矩形 40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3017941" y="1510575"/>
              <a:ext cx="68082" cy="412580"/>
              <a:chOff x="2333594" y="1510575"/>
              <a:chExt cx="68082" cy="412580"/>
            </a:xfrm>
          </p:grpSpPr>
          <p:sp>
            <p:nvSpPr>
              <p:cNvPr id="39" name="圆角矩形 38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363109" y="1504453"/>
              <a:ext cx="68082" cy="412580"/>
              <a:chOff x="2333594" y="1510575"/>
              <a:chExt cx="68082" cy="412580"/>
            </a:xfrm>
          </p:grpSpPr>
          <p:sp>
            <p:nvSpPr>
              <p:cNvPr id="37" name="圆角矩形 36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3707169" y="1503712"/>
              <a:ext cx="68082" cy="412580"/>
              <a:chOff x="2333594" y="1510575"/>
              <a:chExt cx="68082" cy="412580"/>
            </a:xfrm>
          </p:grpSpPr>
          <p:sp>
            <p:nvSpPr>
              <p:cNvPr id="35" name="圆角矩形 34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079903" y="1503711"/>
              <a:ext cx="68082" cy="412580"/>
              <a:chOff x="2333594" y="1510575"/>
              <a:chExt cx="68082" cy="412580"/>
            </a:xfrm>
          </p:grpSpPr>
          <p:sp>
            <p:nvSpPr>
              <p:cNvPr id="33" name="圆角矩形 32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421952" y="1500941"/>
              <a:ext cx="68082" cy="412580"/>
              <a:chOff x="2333594" y="1510575"/>
              <a:chExt cx="68082" cy="412580"/>
            </a:xfrm>
          </p:grpSpPr>
          <p:sp>
            <p:nvSpPr>
              <p:cNvPr id="31" name="圆角矩形 30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32" name="圆角矩形 31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768052" y="1500985"/>
              <a:ext cx="68082" cy="412580"/>
              <a:chOff x="2333594" y="1510575"/>
              <a:chExt cx="68082" cy="412580"/>
            </a:xfrm>
          </p:grpSpPr>
          <p:sp>
            <p:nvSpPr>
              <p:cNvPr id="29" name="圆角矩形 28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111755" y="1500199"/>
              <a:ext cx="68082" cy="412580"/>
              <a:chOff x="2333594" y="1510575"/>
              <a:chExt cx="68082" cy="412580"/>
            </a:xfrm>
          </p:grpSpPr>
          <p:sp>
            <p:nvSpPr>
              <p:cNvPr id="27" name="圆角矩形 26"/>
              <p:cNvSpPr/>
              <p:nvPr/>
            </p:nvSpPr>
            <p:spPr>
              <a:xfrm rot="5400000">
                <a:off x="2143332" y="1701579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 rot="5400000">
                <a:off x="2180101" y="1700837"/>
                <a:ext cx="411838" cy="31313"/>
              </a:xfrm>
              <a:prstGeom prst="roundRect">
                <a:avLst/>
              </a:prstGeom>
              <a:gradFill flip="none" rotWithShape="1">
                <a:gsLst>
                  <a:gs pos="13000">
                    <a:schemeClr val="bg2">
                      <a:lumMod val="75000"/>
                    </a:schemeClr>
                  </a:gs>
                  <a:gs pos="79000">
                    <a:schemeClr val="bg1"/>
                  </a:gs>
                  <a:gs pos="31000">
                    <a:schemeClr val="bg1"/>
                  </a:gs>
                  <a:gs pos="93000">
                    <a:schemeClr val="bg2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方正大黑简体" panose="03000509000000000000" pitchFamily="65" charset="-122"/>
                </a:endParaRPr>
              </a:p>
            </p:txBody>
          </p:sp>
        </p:grp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025" y="1349304"/>
            <a:ext cx="2592746" cy="3094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84" y="1170207"/>
            <a:ext cx="4356043" cy="2281679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公司概述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" name="Oval 10"/>
          <p:cNvSpPr/>
          <p:nvPr/>
        </p:nvSpPr>
        <p:spPr bwMode="auto">
          <a:xfrm>
            <a:off x="987901" y="3205275"/>
            <a:ext cx="595313" cy="597694"/>
          </a:xfrm>
          <a:prstGeom prst="ellipse">
            <a:avLst/>
          </a:prstGeom>
          <a:solidFill>
            <a:srgbClr val="EF255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en-US">
              <a:solidFill>
                <a:srgbClr val="008080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grpSp>
        <p:nvGrpSpPr>
          <p:cNvPr id="5" name="Group 22"/>
          <p:cNvGrpSpPr/>
          <p:nvPr/>
        </p:nvGrpSpPr>
        <p:grpSpPr bwMode="auto">
          <a:xfrm>
            <a:off x="1144856" y="3372577"/>
            <a:ext cx="266275" cy="256754"/>
            <a:chOff x="5099140" y="1309474"/>
            <a:chExt cx="439257" cy="424283"/>
          </a:xfrm>
          <a:solidFill>
            <a:schemeClr val="bg1"/>
          </a:solidFill>
        </p:grpSpPr>
        <p:sp>
          <p:nvSpPr>
            <p:cNvPr id="6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7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8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9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0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1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2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3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4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5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6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7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8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9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980335" y="1254243"/>
            <a:ext cx="595313" cy="598885"/>
            <a:chOff x="7423835" y="2372212"/>
            <a:chExt cx="792885" cy="797434"/>
          </a:xfrm>
        </p:grpSpPr>
        <p:sp>
          <p:nvSpPr>
            <p:cNvPr id="21" name="Oval 6"/>
            <p:cNvSpPr/>
            <p:nvPr/>
          </p:nvSpPr>
          <p:spPr>
            <a:xfrm>
              <a:off x="7423835" y="2372212"/>
              <a:ext cx="792885" cy="79743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bg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22" name="Freeform 35"/>
            <p:cNvSpPr>
              <a:spLocks noEditPoints="1"/>
            </p:cNvSpPr>
            <p:nvPr/>
          </p:nvSpPr>
          <p:spPr bwMode="auto">
            <a:xfrm>
              <a:off x="7609706" y="2628869"/>
              <a:ext cx="421143" cy="284121"/>
            </a:xfrm>
            <a:custGeom>
              <a:avLst/>
              <a:gdLst>
                <a:gd name="T0" fmla="*/ 362129 w 157"/>
                <a:gd name="T1" fmla="*/ 123298 h 106"/>
                <a:gd name="T2" fmla="*/ 364812 w 157"/>
                <a:gd name="T3" fmla="*/ 99174 h 106"/>
                <a:gd name="T4" fmla="*/ 265561 w 157"/>
                <a:gd name="T5" fmla="*/ 0 h 106"/>
                <a:gd name="T6" fmla="*/ 195818 w 157"/>
                <a:gd name="T7" fmla="*/ 48247 h 106"/>
                <a:gd name="T8" fmla="*/ 120710 w 157"/>
                <a:gd name="T9" fmla="*/ 21443 h 106"/>
                <a:gd name="T10" fmla="*/ 50966 w 157"/>
                <a:gd name="T11" fmla="*/ 104535 h 106"/>
                <a:gd name="T12" fmla="*/ 53649 w 157"/>
                <a:gd name="T13" fmla="*/ 125978 h 106"/>
                <a:gd name="T14" fmla="*/ 0 w 157"/>
                <a:gd name="T15" fmla="*/ 201029 h 106"/>
                <a:gd name="T16" fmla="*/ 83156 w 157"/>
                <a:gd name="T17" fmla="*/ 284121 h 106"/>
                <a:gd name="T18" fmla="*/ 337987 w 157"/>
                <a:gd name="T19" fmla="*/ 284121 h 106"/>
                <a:gd name="T20" fmla="*/ 421143 w 157"/>
                <a:gd name="T21" fmla="*/ 201029 h 106"/>
                <a:gd name="T22" fmla="*/ 362129 w 157"/>
                <a:gd name="T23" fmla="*/ 123298 h 106"/>
                <a:gd name="T24" fmla="*/ 321893 w 157"/>
                <a:gd name="T25" fmla="*/ 268039 h 106"/>
                <a:gd name="T26" fmla="*/ 211913 w 157"/>
                <a:gd name="T27" fmla="*/ 268039 h 106"/>
                <a:gd name="T28" fmla="*/ 276291 w 157"/>
                <a:gd name="T29" fmla="*/ 201029 h 106"/>
                <a:gd name="T30" fmla="*/ 273609 w 157"/>
                <a:gd name="T31" fmla="*/ 192988 h 106"/>
                <a:gd name="T32" fmla="*/ 246784 w 157"/>
                <a:gd name="T33" fmla="*/ 192988 h 106"/>
                <a:gd name="T34" fmla="*/ 246784 w 157"/>
                <a:gd name="T35" fmla="*/ 182266 h 106"/>
                <a:gd name="T36" fmla="*/ 246784 w 157"/>
                <a:gd name="T37" fmla="*/ 99174 h 106"/>
                <a:gd name="T38" fmla="*/ 241420 w 157"/>
                <a:gd name="T39" fmla="*/ 93814 h 106"/>
                <a:gd name="T40" fmla="*/ 171676 w 157"/>
                <a:gd name="T41" fmla="*/ 93814 h 106"/>
                <a:gd name="T42" fmla="*/ 166311 w 157"/>
                <a:gd name="T43" fmla="*/ 99174 h 106"/>
                <a:gd name="T44" fmla="*/ 166311 w 157"/>
                <a:gd name="T45" fmla="*/ 182266 h 106"/>
                <a:gd name="T46" fmla="*/ 166311 w 157"/>
                <a:gd name="T47" fmla="*/ 195668 h 106"/>
                <a:gd name="T48" fmla="*/ 136804 w 157"/>
                <a:gd name="T49" fmla="*/ 195668 h 106"/>
                <a:gd name="T50" fmla="*/ 134122 w 157"/>
                <a:gd name="T51" fmla="*/ 203709 h 106"/>
                <a:gd name="T52" fmla="*/ 201183 w 157"/>
                <a:gd name="T53" fmla="*/ 268039 h 106"/>
                <a:gd name="T54" fmla="*/ 101933 w 157"/>
                <a:gd name="T55" fmla="*/ 268039 h 106"/>
                <a:gd name="T56" fmla="*/ 29507 w 157"/>
                <a:gd name="T57" fmla="*/ 198349 h 106"/>
                <a:gd name="T58" fmla="*/ 77791 w 157"/>
                <a:gd name="T59" fmla="*/ 134019 h 106"/>
                <a:gd name="T60" fmla="*/ 75108 w 157"/>
                <a:gd name="T61" fmla="*/ 117937 h 106"/>
                <a:gd name="T62" fmla="*/ 134122 w 157"/>
                <a:gd name="T63" fmla="*/ 45567 h 106"/>
                <a:gd name="T64" fmla="*/ 198501 w 157"/>
                <a:gd name="T65" fmla="*/ 77731 h 106"/>
                <a:gd name="T66" fmla="*/ 260197 w 157"/>
                <a:gd name="T67" fmla="*/ 26804 h 106"/>
                <a:gd name="T68" fmla="*/ 343352 w 157"/>
                <a:gd name="T69" fmla="*/ 112576 h 106"/>
                <a:gd name="T70" fmla="*/ 340670 w 157"/>
                <a:gd name="T71" fmla="*/ 131339 h 106"/>
                <a:gd name="T72" fmla="*/ 394319 w 157"/>
                <a:gd name="T73" fmla="*/ 198349 h 106"/>
                <a:gd name="T74" fmla="*/ 321893 w 157"/>
                <a:gd name="T75" fmla="*/ 268039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zh-CN" altLang="en-US" sz="1600">
                <a:solidFill>
                  <a:schemeClr val="bg1"/>
                </a:solidFill>
                <a:ea typeface="方正大黑简体" panose="03000509000000000000" pitchFamily="65" charset="-122"/>
              </a:endParaRPr>
            </a:p>
          </p:txBody>
        </p:sp>
      </p:grp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676544" y="1351055"/>
            <a:ext cx="1779984" cy="31546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ea typeface="方正大黑简体" panose="03000509000000000000" pitchFamily="65" charset="-122"/>
              </a:rPr>
              <a:t>旗下分支机构</a:t>
            </a:r>
            <a:endParaRPr lang="en-US" altLang="zh-CN" sz="1600" b="1" dirty="0">
              <a:solidFill>
                <a:schemeClr val="bg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1676548" y="1628471"/>
            <a:ext cx="1884759" cy="475509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676544" y="2322605"/>
            <a:ext cx="1779984" cy="315465"/>
          </a:xfrm>
          <a:prstGeom prst="rect">
            <a:avLst/>
          </a:prstGeom>
          <a:solidFill>
            <a:srgbClr val="2D7CBD"/>
          </a:solidFill>
          <a:ln w="25400" cap="flat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ea typeface="方正大黑简体" panose="03000509000000000000" pitchFamily="65" charset="-122"/>
              </a:rPr>
              <a:t>拥有员工数量</a:t>
            </a:r>
            <a:endParaRPr lang="en-US" altLang="zh-CN" sz="1600" b="1" dirty="0">
              <a:solidFill>
                <a:schemeClr val="bg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676548" y="2600021"/>
            <a:ext cx="1884759" cy="475509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1676544" y="3294155"/>
            <a:ext cx="1779984" cy="315465"/>
          </a:xfrm>
          <a:prstGeom prst="rect">
            <a:avLst/>
          </a:prstGeom>
          <a:solidFill>
            <a:srgbClr val="EF2550"/>
          </a:solidFill>
          <a:ln>
            <a:noFill/>
          </a:ln>
        </p:spPr>
        <p:txBody>
          <a:bodyPr anchor="ctr"/>
          <a:lstStyle/>
          <a:p>
            <a:pPr algn="ctr" defTabSz="914400"/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方正大黑简体" panose="03000509000000000000" pitchFamily="65" charset="-122"/>
              </a:rPr>
              <a:t>产品总销售额</a:t>
            </a:r>
            <a:endParaRPr lang="en-US" altLang="zh-CN" dirty="0">
              <a:solidFill>
                <a:schemeClr val="bg1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676548" y="3562046"/>
            <a:ext cx="1884759" cy="475509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980335" y="2228172"/>
            <a:ext cx="595313" cy="597694"/>
            <a:chOff x="7423835" y="3637387"/>
            <a:chExt cx="792885" cy="797434"/>
          </a:xfrm>
        </p:grpSpPr>
        <p:sp>
          <p:nvSpPr>
            <p:cNvPr id="30" name="Oval 8"/>
            <p:cNvSpPr/>
            <p:nvPr/>
          </p:nvSpPr>
          <p:spPr>
            <a:xfrm>
              <a:off x="7423835" y="3637387"/>
              <a:ext cx="792885" cy="797434"/>
            </a:xfrm>
            <a:prstGeom prst="ellipse">
              <a:avLst/>
            </a:prstGeom>
            <a:solidFill>
              <a:srgbClr val="2D7CBD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bg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31" name="任意多边形 75"/>
            <p:cNvSpPr/>
            <p:nvPr/>
          </p:nvSpPr>
          <p:spPr>
            <a:xfrm>
              <a:off x="7549111" y="3842306"/>
              <a:ext cx="542333" cy="387597"/>
            </a:xfrm>
            <a:custGeom>
              <a:avLst/>
              <a:gdLst>
                <a:gd name="connsiteX0" fmla="*/ 387898 w 613253"/>
                <a:gd name="connsiteY0" fmla="*/ 243653 h 438850"/>
                <a:gd name="connsiteX1" fmla="*/ 395944 w 613253"/>
                <a:gd name="connsiteY1" fmla="*/ 271151 h 438850"/>
                <a:gd name="connsiteX2" fmla="*/ 351715 w 613253"/>
                <a:gd name="connsiteY2" fmla="*/ 369631 h 438850"/>
                <a:gd name="connsiteX3" fmla="*/ 351092 w 613253"/>
                <a:gd name="connsiteY3" fmla="*/ 369631 h 438850"/>
                <a:gd name="connsiteX4" fmla="*/ 351529 w 613253"/>
                <a:gd name="connsiteY4" fmla="*/ 370046 h 438850"/>
                <a:gd name="connsiteX5" fmla="*/ 351093 w 613253"/>
                <a:gd name="connsiteY5" fmla="*/ 371017 h 438850"/>
                <a:gd name="connsiteX6" fmla="*/ 352550 w 613253"/>
                <a:gd name="connsiteY6" fmla="*/ 371017 h 438850"/>
                <a:gd name="connsiteX7" fmla="*/ 402076 w 613253"/>
                <a:gd name="connsiteY7" fmla="*/ 418085 h 438850"/>
                <a:gd name="connsiteX8" fmla="*/ 451601 w 613253"/>
                <a:gd name="connsiteY8" fmla="*/ 371017 h 438850"/>
                <a:gd name="connsiteX9" fmla="*/ 453059 w 613253"/>
                <a:gd name="connsiteY9" fmla="*/ 371017 h 438850"/>
                <a:gd name="connsiteX10" fmla="*/ 452623 w 613253"/>
                <a:gd name="connsiteY10" fmla="*/ 370045 h 438850"/>
                <a:gd name="connsiteX11" fmla="*/ 453059 w 613253"/>
                <a:gd name="connsiteY11" fmla="*/ 369631 h 438850"/>
                <a:gd name="connsiteX12" fmla="*/ 452437 w 613253"/>
                <a:gd name="connsiteY12" fmla="*/ 369631 h 438850"/>
                <a:gd name="connsiteX13" fmla="*/ 408207 w 613253"/>
                <a:gd name="connsiteY13" fmla="*/ 271149 h 438850"/>
                <a:gd name="connsiteX14" fmla="*/ 416253 w 613253"/>
                <a:gd name="connsiteY14" fmla="*/ 243653 h 438850"/>
                <a:gd name="connsiteX15" fmla="*/ 157406 w 613253"/>
                <a:gd name="connsiteY15" fmla="*/ 216295 h 438850"/>
                <a:gd name="connsiteX16" fmla="*/ 163926 w 613253"/>
                <a:gd name="connsiteY16" fmla="*/ 238576 h 438850"/>
                <a:gd name="connsiteX17" fmla="*/ 128088 w 613253"/>
                <a:gd name="connsiteY17" fmla="*/ 318371 h 438850"/>
                <a:gd name="connsiteX18" fmla="*/ 127583 w 613253"/>
                <a:gd name="connsiteY18" fmla="*/ 318371 h 438850"/>
                <a:gd name="connsiteX19" fmla="*/ 127937 w 613253"/>
                <a:gd name="connsiteY19" fmla="*/ 318708 h 438850"/>
                <a:gd name="connsiteX20" fmla="*/ 127584 w 613253"/>
                <a:gd name="connsiteY20" fmla="*/ 319494 h 438850"/>
                <a:gd name="connsiteX21" fmla="*/ 128765 w 613253"/>
                <a:gd name="connsiteY21" fmla="*/ 319494 h 438850"/>
                <a:gd name="connsiteX22" fmla="*/ 168894 w 613253"/>
                <a:gd name="connsiteY22" fmla="*/ 357632 h 438850"/>
                <a:gd name="connsiteX23" fmla="*/ 209023 w 613253"/>
                <a:gd name="connsiteY23" fmla="*/ 319494 h 438850"/>
                <a:gd name="connsiteX24" fmla="*/ 210205 w 613253"/>
                <a:gd name="connsiteY24" fmla="*/ 319494 h 438850"/>
                <a:gd name="connsiteX25" fmla="*/ 209851 w 613253"/>
                <a:gd name="connsiteY25" fmla="*/ 318707 h 438850"/>
                <a:gd name="connsiteX26" fmla="*/ 210204 w 613253"/>
                <a:gd name="connsiteY26" fmla="*/ 318371 h 438850"/>
                <a:gd name="connsiteX27" fmla="*/ 209701 w 613253"/>
                <a:gd name="connsiteY27" fmla="*/ 318371 h 438850"/>
                <a:gd name="connsiteX28" fmla="*/ 173862 w 613253"/>
                <a:gd name="connsiteY28" fmla="*/ 238574 h 438850"/>
                <a:gd name="connsiteX29" fmla="*/ 180381 w 613253"/>
                <a:gd name="connsiteY29" fmla="*/ 216295 h 438850"/>
                <a:gd name="connsiteX30" fmla="*/ 402620 w 613253"/>
                <a:gd name="connsiteY30" fmla="*/ 0 h 438850"/>
                <a:gd name="connsiteX31" fmla="*/ 515766 w 613253"/>
                <a:gd name="connsiteY31" fmla="*/ 114905 h 438850"/>
                <a:gd name="connsiteX32" fmla="*/ 454423 w 613253"/>
                <a:gd name="connsiteY32" fmla="*/ 215466 h 438850"/>
                <a:gd name="connsiteX33" fmla="*/ 454423 w 613253"/>
                <a:gd name="connsiteY33" fmla="*/ 231044 h 438850"/>
                <a:gd name="connsiteX34" fmla="*/ 613253 w 613253"/>
                <a:gd name="connsiteY34" fmla="*/ 391500 h 438850"/>
                <a:gd name="connsiteX35" fmla="*/ 398531 w 613253"/>
                <a:gd name="connsiteY35" fmla="*/ 438850 h 438850"/>
                <a:gd name="connsiteX36" fmla="*/ 193634 w 613253"/>
                <a:gd name="connsiteY36" fmla="*/ 395700 h 438850"/>
                <a:gd name="connsiteX37" fmla="*/ 203279 w 613253"/>
                <a:gd name="connsiteY37" fmla="*/ 370444 h 438850"/>
                <a:gd name="connsiteX38" fmla="*/ 166022 w 613253"/>
                <a:gd name="connsiteY38" fmla="*/ 374457 h 438850"/>
                <a:gd name="connsiteX39" fmla="*/ 0 w 613253"/>
                <a:gd name="connsiteY39" fmla="*/ 339494 h 438850"/>
                <a:gd name="connsiteX40" fmla="*/ 125154 w 613253"/>
                <a:gd name="connsiteY40" fmla="*/ 207518 h 438850"/>
                <a:gd name="connsiteX41" fmla="*/ 125154 w 613253"/>
                <a:gd name="connsiteY41" fmla="*/ 191945 h 438850"/>
                <a:gd name="connsiteX42" fmla="*/ 77656 w 613253"/>
                <a:gd name="connsiteY42" fmla="*/ 111974 h 438850"/>
                <a:gd name="connsiteX43" fmla="*/ 169335 w 613253"/>
                <a:gd name="connsiteY43" fmla="*/ 18870 h 438850"/>
                <a:gd name="connsiteX44" fmla="*/ 261014 w 613253"/>
                <a:gd name="connsiteY44" fmla="*/ 111974 h 438850"/>
                <a:gd name="connsiteX45" fmla="*/ 211310 w 613253"/>
                <a:gd name="connsiteY45" fmla="*/ 193456 h 438850"/>
                <a:gd name="connsiteX46" fmla="*/ 211310 w 613253"/>
                <a:gd name="connsiteY46" fmla="*/ 206078 h 438850"/>
                <a:gd name="connsiteX47" fmla="*/ 292834 w 613253"/>
                <a:gd name="connsiteY47" fmla="*/ 252540 h 438850"/>
                <a:gd name="connsiteX48" fmla="*/ 295048 w 613253"/>
                <a:gd name="connsiteY48" fmla="*/ 255467 h 438850"/>
                <a:gd name="connsiteX49" fmla="*/ 348094 w 613253"/>
                <a:gd name="connsiteY49" fmla="*/ 232822 h 438850"/>
                <a:gd name="connsiteX50" fmla="*/ 348094 w 613253"/>
                <a:gd name="connsiteY50" fmla="*/ 213602 h 438850"/>
                <a:gd name="connsiteX51" fmla="*/ 289474 w 613253"/>
                <a:gd name="connsiteY51" fmla="*/ 114905 h 438850"/>
                <a:gd name="connsiteX52" fmla="*/ 402620 w 613253"/>
                <a:gd name="connsiteY52" fmla="*/ 0 h 43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zh-CN" altLang="en-US" sz="1600">
                <a:solidFill>
                  <a:schemeClr val="bg1"/>
                </a:solidFill>
                <a:ea typeface="方正大黑简体" panose="03000509000000000000" pitchFamily="65" charset="-122"/>
              </a:endParaRPr>
            </a:p>
          </p:txBody>
        </p:sp>
      </p:grp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3924678" y="3571944"/>
            <a:ext cx="2600953" cy="286547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65000"/>
              </a:lnSpc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方正大黑简体" panose="03000509000000000000" pitchFamily="65" charset="-122"/>
                <a:cs typeface="+mn-ea"/>
              </a:rPr>
              <a:t>详细描述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a typeface="方正大黑简体" panose="03000509000000000000" pitchFamily="65" charset="-122"/>
              <a:cs typeface="+mn-ea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3913105" y="3802969"/>
            <a:ext cx="4116273" cy="469353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/>
          <a:p>
            <a:pPr defTabSz="685800">
              <a:lnSpc>
                <a:spcPct val="130000"/>
              </a:lnSpc>
              <a:spcAft>
                <a:spcPts val="375"/>
              </a:spcAft>
              <a:defRPr/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录入上述图表的综合描述说明，在此录入上述图表的综合描述说明，在此录入上述图表的综合描述说明。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07" y="975611"/>
            <a:ext cx="8336982" cy="2725709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地理位置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" name="矩形 47"/>
          <p:cNvSpPr>
            <a:spLocks noChangeArrowheads="1"/>
          </p:cNvSpPr>
          <p:nvPr/>
        </p:nvSpPr>
        <p:spPr bwMode="auto">
          <a:xfrm>
            <a:off x="609218" y="3777956"/>
            <a:ext cx="7799792" cy="729424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      在此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录入上述图表的综合描述说明，在此录入上述图表的综合描述说明。在此录入上述图表的综合描述说明，在此录入上述图表的描述说明，在此录入上述图表的综合描述说明，在此录入上述图表的综合描述说明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。在此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3150" y="3764127"/>
            <a:ext cx="187133" cy="226049"/>
            <a:chOff x="1397666" y="1419622"/>
            <a:chExt cx="474034" cy="743490"/>
          </a:xfrm>
          <a:solidFill>
            <a:srgbClr val="2D7CBD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6" name="组合 5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8" name="同心圆 1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6" tIns="34289" rIns="68576" bIns="34289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6" tIns="34289" rIns="68576" bIns="34289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9" rIns="68576" bIns="34289" anchor="ctr"/>
            <a:lstStyle/>
            <a:p>
              <a:pPr algn="ctr"/>
              <a:endParaRPr lang="zh-CN" altLang="en-US">
                <a:solidFill>
                  <a:prstClr val="white"/>
                </a:solidFill>
                <a:ea typeface="方正大黑简体" panose="03000509000000000000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23928" y="2000212"/>
            <a:ext cx="187133" cy="226049"/>
            <a:chOff x="1397666" y="1419622"/>
            <a:chExt cx="474034" cy="743490"/>
          </a:xfrm>
          <a:solidFill>
            <a:schemeClr val="accent6">
              <a:lumMod val="7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13" name="同心圆 12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 defTabSz="914400"/>
                <a:endParaRPr lang="zh-CN" altLang="en-US">
                  <a:solidFill>
                    <a:srgbClr val="FFFFFF"/>
                  </a:solidFill>
                  <a:latin typeface="宋体" panose="02010600030101010101" pitchFamily="2" charset="-122"/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 defTabSz="914400"/>
                <a:endParaRPr lang="zh-CN" altLang="en-US">
                  <a:solidFill>
                    <a:srgbClr val="FFFFFF"/>
                  </a:solidFill>
                  <a:latin typeface="宋体" panose="02010600030101010101" pitchFamily="2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 defTabSz="914400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ea typeface="方正大黑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分支机构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原创作者QQ：598969553                   _2"/>
          <p:cNvSpPr/>
          <p:nvPr/>
        </p:nvSpPr>
        <p:spPr bwMode="auto">
          <a:xfrm>
            <a:off x="2178593" y="1173701"/>
            <a:ext cx="1709190" cy="1466491"/>
          </a:xfrm>
          <a:custGeom>
            <a:avLst/>
            <a:gdLst>
              <a:gd name="T0" fmla="*/ 1739142 w 1883"/>
              <a:gd name="T1" fmla="*/ 133835 h 1607"/>
              <a:gd name="T2" fmla="*/ 1633324 w 1883"/>
              <a:gd name="T3" fmla="*/ 153517 h 1607"/>
              <a:gd name="T4" fmla="*/ 1573556 w 1883"/>
              <a:gd name="T5" fmla="*/ 74790 h 1607"/>
              <a:gd name="T6" fmla="*/ 1509869 w 1883"/>
              <a:gd name="T7" fmla="*/ 77743 h 1607"/>
              <a:gd name="T8" fmla="*/ 1457940 w 1883"/>
              <a:gd name="T9" fmla="*/ 28538 h 1607"/>
              <a:gd name="T10" fmla="*/ 1472637 w 1883"/>
              <a:gd name="T11" fmla="*/ 59045 h 1607"/>
              <a:gd name="T12" fmla="*/ 1485374 w 1883"/>
              <a:gd name="T13" fmla="*/ 108249 h 1607"/>
              <a:gd name="T14" fmla="*/ 1428546 w 1883"/>
              <a:gd name="T15" fmla="*/ 317859 h 1607"/>
              <a:gd name="T16" fmla="*/ 1268839 w 1883"/>
              <a:gd name="T17" fmla="*/ 408395 h 1607"/>
              <a:gd name="T18" fmla="*/ 1350162 w 1883"/>
              <a:gd name="T19" fmla="*/ 555023 h 1607"/>
              <a:gd name="T20" fmla="*/ 1467738 w 1883"/>
              <a:gd name="T21" fmla="*/ 556991 h 1607"/>
              <a:gd name="T22" fmla="*/ 1316849 w 1883"/>
              <a:gd name="T23" fmla="*/ 702636 h 1607"/>
              <a:gd name="T24" fmla="*/ 1177718 w 1883"/>
              <a:gd name="T25" fmla="*/ 863041 h 1607"/>
              <a:gd name="T26" fmla="*/ 1017031 w 1883"/>
              <a:gd name="T27" fmla="*/ 944720 h 1607"/>
              <a:gd name="T28" fmla="*/ 914152 w 1883"/>
              <a:gd name="T29" fmla="*/ 1097253 h 1607"/>
              <a:gd name="T30" fmla="*/ 555546 w 1883"/>
              <a:gd name="T31" fmla="*/ 1208455 h 1607"/>
              <a:gd name="T32" fmla="*/ 261606 w 1883"/>
              <a:gd name="T33" fmla="*/ 1109062 h 1607"/>
              <a:gd name="T34" fmla="*/ 2939 w 1883"/>
              <a:gd name="T35" fmla="*/ 1096269 h 1607"/>
              <a:gd name="T36" fmla="*/ 30374 w 1883"/>
              <a:gd name="T37" fmla="*/ 1178932 h 1607"/>
              <a:gd name="T38" fmla="*/ 60747 w 1883"/>
              <a:gd name="T39" fmla="*/ 1283245 h 1607"/>
              <a:gd name="T40" fmla="*/ 179303 w 1883"/>
              <a:gd name="T41" fmla="*/ 1254706 h 1607"/>
              <a:gd name="T42" fmla="*/ 177343 w 1883"/>
              <a:gd name="T43" fmla="*/ 1357051 h 1607"/>
              <a:gd name="T44" fmla="*/ 245929 w 1883"/>
              <a:gd name="T45" fmla="*/ 1406255 h 1607"/>
              <a:gd name="T46" fmla="*/ 283162 w 1883"/>
              <a:gd name="T47" fmla="*/ 1451523 h 1607"/>
              <a:gd name="T48" fmla="*/ 312556 w 1883"/>
              <a:gd name="T49" fmla="*/ 1443650 h 1607"/>
              <a:gd name="T50" fmla="*/ 464424 w 1883"/>
              <a:gd name="T51" fmla="*/ 1390510 h 1607"/>
              <a:gd name="T52" fmla="*/ 493818 w 1883"/>
              <a:gd name="T53" fmla="*/ 1459396 h 1607"/>
              <a:gd name="T54" fmla="*/ 432091 w 1883"/>
              <a:gd name="T55" fmla="*/ 1509584 h 1607"/>
              <a:gd name="T56" fmla="*/ 540849 w 1883"/>
              <a:gd name="T57" fmla="*/ 1570597 h 1607"/>
              <a:gd name="T58" fmla="*/ 611394 w 1883"/>
              <a:gd name="T59" fmla="*/ 1436762 h 1607"/>
              <a:gd name="T60" fmla="*/ 676061 w 1883"/>
              <a:gd name="T61" fmla="*/ 1418064 h 1607"/>
              <a:gd name="T62" fmla="*/ 697616 w 1883"/>
              <a:gd name="T63" fmla="*/ 1531234 h 1607"/>
              <a:gd name="T64" fmla="*/ 792657 w 1883"/>
              <a:gd name="T65" fmla="*/ 1579454 h 1607"/>
              <a:gd name="T66" fmla="*/ 860263 w 1883"/>
              <a:gd name="T67" fmla="*/ 1464316 h 1607"/>
              <a:gd name="T68" fmla="*/ 947465 w 1883"/>
              <a:gd name="T69" fmla="*/ 1398383 h 1607"/>
              <a:gd name="T70" fmla="*/ 974899 w 1883"/>
              <a:gd name="T71" fmla="*/ 1384605 h 1607"/>
              <a:gd name="T72" fmla="*/ 1040546 w 1883"/>
              <a:gd name="T73" fmla="*/ 1365908 h 1607"/>
              <a:gd name="T74" fmla="*/ 1099334 w 1883"/>
              <a:gd name="T75" fmla="*/ 1306863 h 1607"/>
              <a:gd name="T76" fmla="*/ 1180657 w 1883"/>
              <a:gd name="T77" fmla="*/ 1279308 h 1607"/>
              <a:gd name="T78" fmla="*/ 1178697 w 1883"/>
              <a:gd name="T79" fmla="*/ 1201566 h 1607"/>
              <a:gd name="T80" fmla="*/ 1237485 w 1883"/>
              <a:gd name="T81" fmla="*/ 1091349 h 1607"/>
              <a:gd name="T82" fmla="*/ 1276677 w 1883"/>
              <a:gd name="T83" fmla="*/ 1163187 h 1607"/>
              <a:gd name="T84" fmla="*/ 1308031 w 1883"/>
              <a:gd name="T85" fmla="*/ 1123823 h 1607"/>
              <a:gd name="T86" fmla="*/ 1387394 w 1883"/>
              <a:gd name="T87" fmla="*/ 1048049 h 1607"/>
              <a:gd name="T88" fmla="*/ 1452061 w 1883"/>
              <a:gd name="T89" fmla="*/ 1033288 h 1607"/>
              <a:gd name="T90" fmla="*/ 1478516 w 1883"/>
              <a:gd name="T91" fmla="*/ 1084460 h 1607"/>
              <a:gd name="T92" fmla="*/ 1554940 w 1883"/>
              <a:gd name="T93" fmla="*/ 1154330 h 1607"/>
              <a:gd name="T94" fmla="*/ 1584334 w 1883"/>
              <a:gd name="T95" fmla="*/ 1131696 h 1607"/>
              <a:gd name="T96" fmla="*/ 1635283 w 1883"/>
              <a:gd name="T97" fmla="*/ 1080524 h 1607"/>
              <a:gd name="T98" fmla="*/ 1748940 w 1883"/>
              <a:gd name="T99" fmla="*/ 1000813 h 1607"/>
              <a:gd name="T100" fmla="*/ 1840061 w 1883"/>
              <a:gd name="T101" fmla="*/ 920118 h 1607"/>
              <a:gd name="T102" fmla="*/ 1807728 w 1883"/>
              <a:gd name="T103" fmla="*/ 841391 h 1607"/>
              <a:gd name="T104" fmla="*/ 1742081 w 1883"/>
              <a:gd name="T105" fmla="*/ 836471 h 1607"/>
              <a:gd name="T106" fmla="*/ 1697990 w 1883"/>
              <a:gd name="T107" fmla="*/ 766601 h 1607"/>
              <a:gd name="T108" fmla="*/ 1647041 w 1883"/>
              <a:gd name="T109" fmla="*/ 682954 h 1607"/>
              <a:gd name="T110" fmla="*/ 1685253 w 1883"/>
              <a:gd name="T111" fmla="*/ 659336 h 1607"/>
              <a:gd name="T112" fmla="*/ 1710728 w 1883"/>
              <a:gd name="T113" fmla="*/ 586514 h 1607"/>
              <a:gd name="T114" fmla="*/ 1699950 w 1883"/>
              <a:gd name="T115" fmla="*/ 493026 h 1607"/>
              <a:gd name="T116" fmla="*/ 1738162 w 1883"/>
              <a:gd name="T117" fmla="*/ 437917 h 1607"/>
              <a:gd name="T118" fmla="*/ 1787152 w 1883"/>
              <a:gd name="T119" fmla="*/ 424140 h 1607"/>
              <a:gd name="T120" fmla="*/ 1805768 w 1883"/>
              <a:gd name="T121" fmla="*/ 325732 h 1607"/>
              <a:gd name="T122" fmla="*/ 1811647 w 1883"/>
              <a:gd name="T123" fmla="*/ 218467 h 160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83"/>
              <a:gd name="T187" fmla="*/ 0 h 1607"/>
              <a:gd name="T188" fmla="*/ 1883 w 1883"/>
              <a:gd name="T189" fmla="*/ 1607 h 160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83" h="1607">
                <a:moveTo>
                  <a:pt x="1845" y="171"/>
                </a:moveTo>
                <a:cubicBezTo>
                  <a:pt x="1838" y="147"/>
                  <a:pt x="1838" y="147"/>
                  <a:pt x="1838" y="147"/>
                </a:cubicBezTo>
                <a:cubicBezTo>
                  <a:pt x="1819" y="115"/>
                  <a:pt x="1819" y="115"/>
                  <a:pt x="1819" y="115"/>
                </a:cubicBezTo>
                <a:cubicBezTo>
                  <a:pt x="1803" y="106"/>
                  <a:pt x="1803" y="106"/>
                  <a:pt x="1803" y="106"/>
                </a:cubicBezTo>
                <a:cubicBezTo>
                  <a:pt x="1787" y="115"/>
                  <a:pt x="1787" y="115"/>
                  <a:pt x="1787" y="115"/>
                </a:cubicBezTo>
                <a:cubicBezTo>
                  <a:pt x="1778" y="134"/>
                  <a:pt x="1778" y="134"/>
                  <a:pt x="1778" y="134"/>
                </a:cubicBezTo>
                <a:cubicBezTo>
                  <a:pt x="1777" y="136"/>
                  <a:pt x="1777" y="136"/>
                  <a:pt x="1777" y="136"/>
                </a:cubicBezTo>
                <a:cubicBezTo>
                  <a:pt x="1775" y="136"/>
                  <a:pt x="1775" y="136"/>
                  <a:pt x="1775" y="136"/>
                </a:cubicBezTo>
                <a:cubicBezTo>
                  <a:pt x="1774" y="136"/>
                  <a:pt x="1774" y="136"/>
                  <a:pt x="1774" y="136"/>
                </a:cubicBezTo>
                <a:cubicBezTo>
                  <a:pt x="1744" y="141"/>
                  <a:pt x="1744" y="141"/>
                  <a:pt x="1744" y="141"/>
                </a:cubicBezTo>
                <a:cubicBezTo>
                  <a:pt x="1741" y="143"/>
                  <a:pt x="1738" y="144"/>
                  <a:pt x="1736" y="147"/>
                </a:cubicBezTo>
                <a:cubicBezTo>
                  <a:pt x="1729" y="155"/>
                  <a:pt x="1729" y="155"/>
                  <a:pt x="1729" y="155"/>
                </a:cubicBezTo>
                <a:cubicBezTo>
                  <a:pt x="1714" y="167"/>
                  <a:pt x="1714" y="167"/>
                  <a:pt x="1714" y="167"/>
                </a:cubicBezTo>
                <a:cubicBezTo>
                  <a:pt x="1709" y="170"/>
                  <a:pt x="1709" y="170"/>
                  <a:pt x="1709" y="170"/>
                </a:cubicBezTo>
                <a:cubicBezTo>
                  <a:pt x="1696" y="172"/>
                  <a:pt x="1696" y="172"/>
                  <a:pt x="1696" y="172"/>
                </a:cubicBezTo>
                <a:cubicBezTo>
                  <a:pt x="1689" y="171"/>
                  <a:pt x="1680" y="165"/>
                  <a:pt x="1667" y="156"/>
                </a:cubicBezTo>
                <a:cubicBezTo>
                  <a:pt x="1666" y="155"/>
                  <a:pt x="1666" y="155"/>
                  <a:pt x="1666" y="155"/>
                </a:cubicBezTo>
                <a:cubicBezTo>
                  <a:pt x="1645" y="134"/>
                  <a:pt x="1634" y="119"/>
                  <a:pt x="1634" y="110"/>
                </a:cubicBezTo>
                <a:cubicBezTo>
                  <a:pt x="1634" y="83"/>
                  <a:pt x="1634" y="83"/>
                  <a:pt x="1634" y="83"/>
                </a:cubicBezTo>
                <a:cubicBezTo>
                  <a:pt x="1634" y="82"/>
                  <a:pt x="1634" y="82"/>
                  <a:pt x="1634" y="82"/>
                </a:cubicBezTo>
                <a:cubicBezTo>
                  <a:pt x="1634" y="81"/>
                  <a:pt x="1634" y="81"/>
                  <a:pt x="1634" y="81"/>
                </a:cubicBezTo>
                <a:cubicBezTo>
                  <a:pt x="1638" y="76"/>
                  <a:pt x="1638" y="76"/>
                  <a:pt x="1638" y="76"/>
                </a:cubicBezTo>
                <a:cubicBezTo>
                  <a:pt x="1607" y="65"/>
                  <a:pt x="1607" y="65"/>
                  <a:pt x="1607" y="65"/>
                </a:cubicBezTo>
                <a:cubicBezTo>
                  <a:pt x="1606" y="76"/>
                  <a:pt x="1606" y="76"/>
                  <a:pt x="1606" y="76"/>
                </a:cubicBezTo>
                <a:cubicBezTo>
                  <a:pt x="1606" y="79"/>
                  <a:pt x="1603" y="83"/>
                  <a:pt x="1597" y="86"/>
                </a:cubicBezTo>
                <a:cubicBezTo>
                  <a:pt x="1587" y="90"/>
                  <a:pt x="1587" y="90"/>
                  <a:pt x="1587" y="90"/>
                </a:cubicBezTo>
                <a:cubicBezTo>
                  <a:pt x="1583" y="89"/>
                  <a:pt x="1583" y="89"/>
                  <a:pt x="1583" y="89"/>
                </a:cubicBezTo>
                <a:cubicBezTo>
                  <a:pt x="1583" y="88"/>
                  <a:pt x="1583" y="88"/>
                  <a:pt x="1583" y="88"/>
                </a:cubicBezTo>
                <a:cubicBezTo>
                  <a:pt x="1567" y="85"/>
                  <a:pt x="1567" y="85"/>
                  <a:pt x="1567" y="85"/>
                </a:cubicBezTo>
                <a:cubicBezTo>
                  <a:pt x="1570" y="97"/>
                  <a:pt x="1570" y="97"/>
                  <a:pt x="1570" y="97"/>
                </a:cubicBezTo>
                <a:cubicBezTo>
                  <a:pt x="1543" y="79"/>
                  <a:pt x="1543" y="79"/>
                  <a:pt x="1543" y="79"/>
                </a:cubicBezTo>
                <a:cubicBezTo>
                  <a:pt x="1541" y="79"/>
                  <a:pt x="1541" y="79"/>
                  <a:pt x="1541" y="79"/>
                </a:cubicBezTo>
                <a:cubicBezTo>
                  <a:pt x="1540" y="78"/>
                  <a:pt x="1540" y="78"/>
                  <a:pt x="1540" y="78"/>
                </a:cubicBezTo>
                <a:cubicBezTo>
                  <a:pt x="1540" y="78"/>
                  <a:pt x="1540" y="78"/>
                  <a:pt x="1540" y="78"/>
                </a:cubicBezTo>
                <a:cubicBezTo>
                  <a:pt x="1536" y="66"/>
                  <a:pt x="1534" y="55"/>
                  <a:pt x="1534" y="42"/>
                </a:cubicBezTo>
                <a:cubicBezTo>
                  <a:pt x="1534" y="31"/>
                  <a:pt x="1535" y="25"/>
                  <a:pt x="1539" y="21"/>
                </a:cubicBezTo>
                <a:cubicBezTo>
                  <a:pt x="1546" y="9"/>
                  <a:pt x="1546" y="9"/>
                  <a:pt x="1546" y="9"/>
                </a:cubicBezTo>
                <a:cubicBezTo>
                  <a:pt x="1544" y="0"/>
                  <a:pt x="1544" y="0"/>
                  <a:pt x="1544" y="0"/>
                </a:cubicBezTo>
                <a:cubicBezTo>
                  <a:pt x="1516" y="4"/>
                  <a:pt x="1516" y="4"/>
                  <a:pt x="1516" y="4"/>
                </a:cubicBezTo>
                <a:cubicBezTo>
                  <a:pt x="1502" y="5"/>
                  <a:pt x="1493" y="13"/>
                  <a:pt x="1488" y="29"/>
                </a:cubicBezTo>
                <a:cubicBezTo>
                  <a:pt x="1488" y="30"/>
                  <a:pt x="1488" y="30"/>
                  <a:pt x="1488" y="30"/>
                </a:cubicBezTo>
                <a:cubicBezTo>
                  <a:pt x="1488" y="30"/>
                  <a:pt x="1488" y="30"/>
                  <a:pt x="1488" y="30"/>
                </a:cubicBezTo>
                <a:cubicBezTo>
                  <a:pt x="1472" y="55"/>
                  <a:pt x="1472" y="55"/>
                  <a:pt x="1472" y="55"/>
                </a:cubicBezTo>
                <a:cubicBezTo>
                  <a:pt x="1488" y="53"/>
                  <a:pt x="1488" y="53"/>
                  <a:pt x="1488" y="53"/>
                </a:cubicBezTo>
                <a:cubicBezTo>
                  <a:pt x="1489" y="53"/>
                  <a:pt x="1489" y="53"/>
                  <a:pt x="1489" y="53"/>
                </a:cubicBezTo>
                <a:cubicBezTo>
                  <a:pt x="1490" y="52"/>
                  <a:pt x="1490" y="52"/>
                  <a:pt x="1490" y="52"/>
                </a:cubicBezTo>
                <a:cubicBezTo>
                  <a:pt x="1491" y="55"/>
                  <a:pt x="1491" y="55"/>
                  <a:pt x="1491" y="55"/>
                </a:cubicBezTo>
                <a:cubicBezTo>
                  <a:pt x="1503" y="60"/>
                  <a:pt x="1503" y="60"/>
                  <a:pt x="1503" y="60"/>
                </a:cubicBezTo>
                <a:cubicBezTo>
                  <a:pt x="1506" y="60"/>
                  <a:pt x="1506" y="60"/>
                  <a:pt x="1506" y="60"/>
                </a:cubicBezTo>
                <a:cubicBezTo>
                  <a:pt x="1508" y="61"/>
                  <a:pt x="1508" y="61"/>
                  <a:pt x="1508" y="61"/>
                </a:cubicBezTo>
                <a:cubicBezTo>
                  <a:pt x="1508" y="64"/>
                  <a:pt x="1508" y="64"/>
                  <a:pt x="1508" y="64"/>
                </a:cubicBezTo>
                <a:cubicBezTo>
                  <a:pt x="1510" y="86"/>
                  <a:pt x="1510" y="86"/>
                  <a:pt x="1510" y="86"/>
                </a:cubicBezTo>
                <a:cubicBezTo>
                  <a:pt x="1516" y="107"/>
                  <a:pt x="1516" y="107"/>
                  <a:pt x="1516" y="107"/>
                </a:cubicBezTo>
                <a:cubicBezTo>
                  <a:pt x="1516" y="108"/>
                  <a:pt x="1516" y="108"/>
                  <a:pt x="1516" y="108"/>
                </a:cubicBezTo>
                <a:cubicBezTo>
                  <a:pt x="1516" y="109"/>
                  <a:pt x="1516" y="109"/>
                  <a:pt x="1516" y="109"/>
                </a:cubicBezTo>
                <a:cubicBezTo>
                  <a:pt x="1516" y="110"/>
                  <a:pt x="1516" y="110"/>
                  <a:pt x="1516" y="110"/>
                </a:cubicBezTo>
                <a:cubicBezTo>
                  <a:pt x="1481" y="179"/>
                  <a:pt x="1481" y="179"/>
                  <a:pt x="1481" y="179"/>
                </a:cubicBezTo>
                <a:cubicBezTo>
                  <a:pt x="1475" y="189"/>
                  <a:pt x="1472" y="214"/>
                  <a:pt x="1470" y="252"/>
                </a:cubicBezTo>
                <a:cubicBezTo>
                  <a:pt x="1470" y="255"/>
                  <a:pt x="1470" y="255"/>
                  <a:pt x="1470" y="255"/>
                </a:cubicBezTo>
                <a:cubicBezTo>
                  <a:pt x="1456" y="281"/>
                  <a:pt x="1456" y="281"/>
                  <a:pt x="1456" y="281"/>
                </a:cubicBezTo>
                <a:cubicBezTo>
                  <a:pt x="1465" y="292"/>
                  <a:pt x="1465" y="292"/>
                  <a:pt x="1465" y="292"/>
                </a:cubicBezTo>
                <a:cubicBezTo>
                  <a:pt x="1465" y="294"/>
                  <a:pt x="1465" y="294"/>
                  <a:pt x="1465" y="294"/>
                </a:cubicBezTo>
                <a:cubicBezTo>
                  <a:pt x="1467" y="310"/>
                  <a:pt x="1465" y="319"/>
                  <a:pt x="1461" y="322"/>
                </a:cubicBezTo>
                <a:cubicBezTo>
                  <a:pt x="1458" y="323"/>
                  <a:pt x="1458" y="323"/>
                  <a:pt x="1458" y="323"/>
                </a:cubicBezTo>
                <a:cubicBezTo>
                  <a:pt x="1451" y="327"/>
                  <a:pt x="1426" y="352"/>
                  <a:pt x="1387" y="400"/>
                </a:cubicBezTo>
                <a:cubicBezTo>
                  <a:pt x="1384" y="403"/>
                  <a:pt x="1384" y="403"/>
                  <a:pt x="1384" y="403"/>
                </a:cubicBezTo>
                <a:cubicBezTo>
                  <a:pt x="1382" y="402"/>
                  <a:pt x="1382" y="402"/>
                  <a:pt x="1382" y="402"/>
                </a:cubicBezTo>
                <a:cubicBezTo>
                  <a:pt x="1379" y="400"/>
                  <a:pt x="1379" y="400"/>
                  <a:pt x="1379" y="400"/>
                </a:cubicBezTo>
                <a:cubicBezTo>
                  <a:pt x="1365" y="390"/>
                  <a:pt x="1353" y="382"/>
                  <a:pt x="1345" y="373"/>
                </a:cubicBezTo>
                <a:cubicBezTo>
                  <a:pt x="1339" y="369"/>
                  <a:pt x="1323" y="366"/>
                  <a:pt x="1297" y="366"/>
                </a:cubicBezTo>
                <a:cubicBezTo>
                  <a:pt x="1296" y="414"/>
                  <a:pt x="1296" y="414"/>
                  <a:pt x="1296" y="414"/>
                </a:cubicBezTo>
                <a:cubicBezTo>
                  <a:pt x="1295" y="415"/>
                  <a:pt x="1295" y="415"/>
                  <a:pt x="1295" y="415"/>
                </a:cubicBezTo>
                <a:cubicBezTo>
                  <a:pt x="1276" y="507"/>
                  <a:pt x="1276" y="507"/>
                  <a:pt x="1276" y="507"/>
                </a:cubicBezTo>
                <a:cubicBezTo>
                  <a:pt x="1271" y="519"/>
                  <a:pt x="1270" y="540"/>
                  <a:pt x="1270" y="572"/>
                </a:cubicBezTo>
                <a:cubicBezTo>
                  <a:pt x="1278" y="581"/>
                  <a:pt x="1278" y="581"/>
                  <a:pt x="1278" y="581"/>
                </a:cubicBezTo>
                <a:cubicBezTo>
                  <a:pt x="1284" y="569"/>
                  <a:pt x="1284" y="569"/>
                  <a:pt x="1284" y="569"/>
                </a:cubicBezTo>
                <a:cubicBezTo>
                  <a:pt x="1285" y="569"/>
                  <a:pt x="1285" y="569"/>
                  <a:pt x="1285" y="569"/>
                </a:cubicBezTo>
                <a:cubicBezTo>
                  <a:pt x="1286" y="566"/>
                  <a:pt x="1286" y="566"/>
                  <a:pt x="1286" y="566"/>
                </a:cubicBezTo>
                <a:cubicBezTo>
                  <a:pt x="1310" y="554"/>
                  <a:pt x="1310" y="554"/>
                  <a:pt x="1310" y="554"/>
                </a:cubicBezTo>
                <a:cubicBezTo>
                  <a:pt x="1378" y="564"/>
                  <a:pt x="1378" y="564"/>
                  <a:pt x="1378" y="564"/>
                </a:cubicBezTo>
                <a:cubicBezTo>
                  <a:pt x="1385" y="556"/>
                  <a:pt x="1385" y="556"/>
                  <a:pt x="1385" y="556"/>
                </a:cubicBezTo>
                <a:cubicBezTo>
                  <a:pt x="1395" y="539"/>
                  <a:pt x="1395" y="539"/>
                  <a:pt x="1395" y="539"/>
                </a:cubicBezTo>
                <a:cubicBezTo>
                  <a:pt x="1397" y="538"/>
                  <a:pt x="1397" y="538"/>
                  <a:pt x="1397" y="538"/>
                </a:cubicBezTo>
                <a:cubicBezTo>
                  <a:pt x="1397" y="538"/>
                  <a:pt x="1397" y="538"/>
                  <a:pt x="1397" y="538"/>
                </a:cubicBezTo>
                <a:cubicBezTo>
                  <a:pt x="1398" y="537"/>
                  <a:pt x="1398" y="537"/>
                  <a:pt x="1398" y="537"/>
                </a:cubicBezTo>
                <a:cubicBezTo>
                  <a:pt x="1424" y="532"/>
                  <a:pt x="1424" y="532"/>
                  <a:pt x="1424" y="532"/>
                </a:cubicBezTo>
                <a:cubicBezTo>
                  <a:pt x="1459" y="529"/>
                  <a:pt x="1459" y="529"/>
                  <a:pt x="1459" y="529"/>
                </a:cubicBezTo>
                <a:cubicBezTo>
                  <a:pt x="1470" y="532"/>
                  <a:pt x="1482" y="545"/>
                  <a:pt x="1498" y="566"/>
                </a:cubicBezTo>
                <a:cubicBezTo>
                  <a:pt x="1540" y="588"/>
                  <a:pt x="1564" y="607"/>
                  <a:pt x="1569" y="623"/>
                </a:cubicBezTo>
                <a:cubicBezTo>
                  <a:pt x="1572" y="632"/>
                  <a:pt x="1572" y="638"/>
                  <a:pt x="1569" y="646"/>
                </a:cubicBezTo>
                <a:cubicBezTo>
                  <a:pt x="1566" y="653"/>
                  <a:pt x="1558" y="657"/>
                  <a:pt x="1548" y="658"/>
                </a:cubicBezTo>
                <a:cubicBezTo>
                  <a:pt x="1547" y="658"/>
                  <a:pt x="1547" y="658"/>
                  <a:pt x="1547" y="658"/>
                </a:cubicBezTo>
                <a:cubicBezTo>
                  <a:pt x="1495" y="656"/>
                  <a:pt x="1465" y="656"/>
                  <a:pt x="1455" y="659"/>
                </a:cubicBezTo>
                <a:cubicBezTo>
                  <a:pt x="1430" y="676"/>
                  <a:pt x="1430" y="676"/>
                  <a:pt x="1430" y="676"/>
                </a:cubicBezTo>
                <a:cubicBezTo>
                  <a:pt x="1398" y="699"/>
                  <a:pt x="1377" y="711"/>
                  <a:pt x="1365" y="711"/>
                </a:cubicBezTo>
                <a:cubicBezTo>
                  <a:pt x="1344" y="714"/>
                  <a:pt x="1344" y="714"/>
                  <a:pt x="1344" y="714"/>
                </a:cubicBezTo>
                <a:cubicBezTo>
                  <a:pt x="1331" y="767"/>
                  <a:pt x="1331" y="767"/>
                  <a:pt x="1331" y="767"/>
                </a:cubicBezTo>
                <a:cubicBezTo>
                  <a:pt x="1328" y="783"/>
                  <a:pt x="1323" y="793"/>
                  <a:pt x="1314" y="801"/>
                </a:cubicBezTo>
                <a:cubicBezTo>
                  <a:pt x="1305" y="809"/>
                  <a:pt x="1292" y="814"/>
                  <a:pt x="1276" y="818"/>
                </a:cubicBezTo>
                <a:cubicBezTo>
                  <a:pt x="1255" y="821"/>
                  <a:pt x="1239" y="828"/>
                  <a:pt x="1223" y="838"/>
                </a:cubicBezTo>
                <a:cubicBezTo>
                  <a:pt x="1205" y="876"/>
                  <a:pt x="1205" y="876"/>
                  <a:pt x="1205" y="876"/>
                </a:cubicBezTo>
                <a:cubicBezTo>
                  <a:pt x="1204" y="877"/>
                  <a:pt x="1204" y="877"/>
                  <a:pt x="1204" y="877"/>
                </a:cubicBezTo>
                <a:cubicBezTo>
                  <a:pt x="1203" y="877"/>
                  <a:pt x="1203" y="877"/>
                  <a:pt x="1203" y="877"/>
                </a:cubicBezTo>
                <a:cubicBezTo>
                  <a:pt x="1202" y="877"/>
                  <a:pt x="1202" y="877"/>
                  <a:pt x="1202" y="877"/>
                </a:cubicBezTo>
                <a:cubicBezTo>
                  <a:pt x="1153" y="897"/>
                  <a:pt x="1153" y="897"/>
                  <a:pt x="1153" y="897"/>
                </a:cubicBezTo>
                <a:cubicBezTo>
                  <a:pt x="1150" y="897"/>
                  <a:pt x="1150" y="897"/>
                  <a:pt x="1150" y="897"/>
                </a:cubicBezTo>
                <a:cubicBezTo>
                  <a:pt x="1126" y="891"/>
                  <a:pt x="1126" y="891"/>
                  <a:pt x="1126" y="891"/>
                </a:cubicBezTo>
                <a:cubicBezTo>
                  <a:pt x="1107" y="888"/>
                  <a:pt x="1092" y="883"/>
                  <a:pt x="1082" y="877"/>
                </a:cubicBezTo>
                <a:cubicBezTo>
                  <a:pt x="1070" y="870"/>
                  <a:pt x="1056" y="869"/>
                  <a:pt x="1041" y="874"/>
                </a:cubicBezTo>
                <a:cubicBezTo>
                  <a:pt x="1029" y="891"/>
                  <a:pt x="1022" y="914"/>
                  <a:pt x="1023" y="938"/>
                </a:cubicBezTo>
                <a:cubicBezTo>
                  <a:pt x="1024" y="951"/>
                  <a:pt x="1027" y="959"/>
                  <a:pt x="1031" y="961"/>
                </a:cubicBezTo>
                <a:cubicBezTo>
                  <a:pt x="1038" y="960"/>
                  <a:pt x="1038" y="960"/>
                  <a:pt x="1038" y="960"/>
                </a:cubicBezTo>
                <a:cubicBezTo>
                  <a:pt x="1046" y="955"/>
                  <a:pt x="1046" y="955"/>
                  <a:pt x="1046" y="955"/>
                </a:cubicBezTo>
                <a:cubicBezTo>
                  <a:pt x="1049" y="989"/>
                  <a:pt x="1049" y="989"/>
                  <a:pt x="1049" y="989"/>
                </a:cubicBezTo>
                <a:cubicBezTo>
                  <a:pt x="1049" y="1000"/>
                  <a:pt x="1044" y="1009"/>
                  <a:pt x="1036" y="1015"/>
                </a:cubicBezTo>
                <a:cubicBezTo>
                  <a:pt x="1031" y="1019"/>
                  <a:pt x="1021" y="1023"/>
                  <a:pt x="1007" y="1028"/>
                </a:cubicBezTo>
                <a:cubicBezTo>
                  <a:pt x="999" y="1030"/>
                  <a:pt x="999" y="1030"/>
                  <a:pt x="999" y="1030"/>
                </a:cubicBezTo>
                <a:cubicBezTo>
                  <a:pt x="988" y="1034"/>
                  <a:pt x="966" y="1062"/>
                  <a:pt x="934" y="1114"/>
                </a:cubicBezTo>
                <a:cubicBezTo>
                  <a:pt x="934" y="1115"/>
                  <a:pt x="934" y="1115"/>
                  <a:pt x="934" y="1115"/>
                </a:cubicBezTo>
                <a:cubicBezTo>
                  <a:pt x="933" y="1115"/>
                  <a:pt x="933" y="1115"/>
                  <a:pt x="933" y="1115"/>
                </a:cubicBezTo>
                <a:cubicBezTo>
                  <a:pt x="901" y="1134"/>
                  <a:pt x="901" y="1134"/>
                  <a:pt x="901" y="1134"/>
                </a:cubicBezTo>
                <a:cubicBezTo>
                  <a:pt x="906" y="1134"/>
                  <a:pt x="909" y="1136"/>
                  <a:pt x="908" y="1141"/>
                </a:cubicBezTo>
                <a:cubicBezTo>
                  <a:pt x="907" y="1145"/>
                  <a:pt x="904" y="1146"/>
                  <a:pt x="896" y="1147"/>
                </a:cubicBezTo>
                <a:cubicBezTo>
                  <a:pt x="806" y="1145"/>
                  <a:pt x="806" y="1145"/>
                  <a:pt x="806" y="1145"/>
                </a:cubicBezTo>
                <a:cubicBezTo>
                  <a:pt x="706" y="1142"/>
                  <a:pt x="627" y="1169"/>
                  <a:pt x="572" y="1226"/>
                </a:cubicBezTo>
                <a:cubicBezTo>
                  <a:pt x="570" y="1227"/>
                  <a:pt x="570" y="1227"/>
                  <a:pt x="570" y="1227"/>
                </a:cubicBezTo>
                <a:cubicBezTo>
                  <a:pt x="568" y="1228"/>
                  <a:pt x="568" y="1228"/>
                  <a:pt x="568" y="1228"/>
                </a:cubicBezTo>
                <a:cubicBezTo>
                  <a:pt x="567" y="1228"/>
                  <a:pt x="567" y="1228"/>
                  <a:pt x="567" y="1228"/>
                </a:cubicBezTo>
                <a:cubicBezTo>
                  <a:pt x="530" y="1232"/>
                  <a:pt x="530" y="1232"/>
                  <a:pt x="530" y="1232"/>
                </a:cubicBezTo>
                <a:cubicBezTo>
                  <a:pt x="528" y="1233"/>
                  <a:pt x="528" y="1233"/>
                  <a:pt x="528" y="1233"/>
                </a:cubicBezTo>
                <a:cubicBezTo>
                  <a:pt x="526" y="1233"/>
                  <a:pt x="526" y="1233"/>
                  <a:pt x="526" y="1233"/>
                </a:cubicBezTo>
                <a:cubicBezTo>
                  <a:pt x="516" y="1208"/>
                  <a:pt x="516" y="1208"/>
                  <a:pt x="516" y="1208"/>
                </a:cubicBezTo>
                <a:cubicBezTo>
                  <a:pt x="478" y="1218"/>
                  <a:pt x="478" y="1218"/>
                  <a:pt x="478" y="1218"/>
                </a:cubicBezTo>
                <a:cubicBezTo>
                  <a:pt x="458" y="1219"/>
                  <a:pt x="431" y="1213"/>
                  <a:pt x="402" y="1199"/>
                </a:cubicBezTo>
                <a:cubicBezTo>
                  <a:pt x="374" y="1187"/>
                  <a:pt x="350" y="1171"/>
                  <a:pt x="326" y="1152"/>
                </a:cubicBezTo>
                <a:cubicBezTo>
                  <a:pt x="310" y="1140"/>
                  <a:pt x="290" y="1131"/>
                  <a:pt x="267" y="1127"/>
                </a:cubicBezTo>
                <a:cubicBezTo>
                  <a:pt x="233" y="1124"/>
                  <a:pt x="233" y="1124"/>
                  <a:pt x="233" y="1124"/>
                </a:cubicBezTo>
                <a:cubicBezTo>
                  <a:pt x="195" y="1129"/>
                  <a:pt x="195" y="1129"/>
                  <a:pt x="195" y="1129"/>
                </a:cubicBezTo>
                <a:cubicBezTo>
                  <a:pt x="167" y="1133"/>
                  <a:pt x="140" y="1133"/>
                  <a:pt x="115" y="1131"/>
                </a:cubicBezTo>
                <a:cubicBezTo>
                  <a:pt x="84" y="1129"/>
                  <a:pt x="47" y="1121"/>
                  <a:pt x="3" y="1107"/>
                </a:cubicBezTo>
                <a:cubicBezTo>
                  <a:pt x="0" y="1113"/>
                  <a:pt x="0" y="1113"/>
                  <a:pt x="0" y="1113"/>
                </a:cubicBezTo>
                <a:cubicBezTo>
                  <a:pt x="1" y="1113"/>
                  <a:pt x="1" y="1113"/>
                  <a:pt x="1" y="1113"/>
                </a:cubicBezTo>
                <a:cubicBezTo>
                  <a:pt x="2" y="1113"/>
                  <a:pt x="2" y="1113"/>
                  <a:pt x="2" y="1113"/>
                </a:cubicBezTo>
                <a:cubicBezTo>
                  <a:pt x="3" y="1114"/>
                  <a:pt x="3" y="1114"/>
                  <a:pt x="3" y="1114"/>
                </a:cubicBezTo>
                <a:cubicBezTo>
                  <a:pt x="3" y="1115"/>
                  <a:pt x="3" y="1115"/>
                  <a:pt x="3" y="1115"/>
                </a:cubicBezTo>
                <a:cubicBezTo>
                  <a:pt x="4" y="1126"/>
                  <a:pt x="4" y="1126"/>
                  <a:pt x="4" y="1126"/>
                </a:cubicBezTo>
                <a:cubicBezTo>
                  <a:pt x="13" y="1146"/>
                  <a:pt x="13" y="1146"/>
                  <a:pt x="13" y="1146"/>
                </a:cubicBezTo>
                <a:cubicBezTo>
                  <a:pt x="35" y="1173"/>
                  <a:pt x="35" y="1173"/>
                  <a:pt x="35" y="1173"/>
                </a:cubicBezTo>
                <a:cubicBezTo>
                  <a:pt x="36" y="1176"/>
                  <a:pt x="36" y="1176"/>
                  <a:pt x="36" y="1176"/>
                </a:cubicBezTo>
                <a:cubicBezTo>
                  <a:pt x="32" y="1196"/>
                  <a:pt x="32" y="1196"/>
                  <a:pt x="32" y="1196"/>
                </a:cubicBezTo>
                <a:cubicBezTo>
                  <a:pt x="32" y="1198"/>
                  <a:pt x="32" y="1198"/>
                  <a:pt x="32" y="1198"/>
                </a:cubicBezTo>
                <a:cubicBezTo>
                  <a:pt x="31" y="1198"/>
                  <a:pt x="31" y="1198"/>
                  <a:pt x="31" y="1198"/>
                </a:cubicBezTo>
                <a:cubicBezTo>
                  <a:pt x="19" y="1214"/>
                  <a:pt x="19" y="1214"/>
                  <a:pt x="19" y="1214"/>
                </a:cubicBezTo>
                <a:cubicBezTo>
                  <a:pt x="32" y="1228"/>
                  <a:pt x="32" y="1228"/>
                  <a:pt x="32" y="1228"/>
                </a:cubicBezTo>
                <a:cubicBezTo>
                  <a:pt x="38" y="1233"/>
                  <a:pt x="41" y="1238"/>
                  <a:pt x="41" y="1242"/>
                </a:cubicBezTo>
                <a:cubicBezTo>
                  <a:pt x="44" y="1262"/>
                  <a:pt x="44" y="1262"/>
                  <a:pt x="44" y="1262"/>
                </a:cubicBezTo>
                <a:cubicBezTo>
                  <a:pt x="60" y="1278"/>
                  <a:pt x="60" y="1278"/>
                  <a:pt x="60" y="1278"/>
                </a:cubicBezTo>
                <a:cubicBezTo>
                  <a:pt x="60" y="1280"/>
                  <a:pt x="60" y="1280"/>
                  <a:pt x="60" y="1280"/>
                </a:cubicBezTo>
                <a:cubicBezTo>
                  <a:pt x="62" y="1294"/>
                  <a:pt x="62" y="1294"/>
                  <a:pt x="62" y="1294"/>
                </a:cubicBezTo>
                <a:cubicBezTo>
                  <a:pt x="62" y="1304"/>
                  <a:pt x="62" y="1304"/>
                  <a:pt x="62" y="1304"/>
                </a:cubicBezTo>
                <a:cubicBezTo>
                  <a:pt x="71" y="1312"/>
                  <a:pt x="71" y="1312"/>
                  <a:pt x="71" y="1312"/>
                </a:cubicBezTo>
                <a:cubicBezTo>
                  <a:pt x="78" y="1309"/>
                  <a:pt x="78" y="1309"/>
                  <a:pt x="78" y="1309"/>
                </a:cubicBezTo>
                <a:cubicBezTo>
                  <a:pt x="79" y="1306"/>
                  <a:pt x="79" y="1306"/>
                  <a:pt x="79" y="1306"/>
                </a:cubicBezTo>
                <a:cubicBezTo>
                  <a:pt x="82" y="1298"/>
                  <a:pt x="87" y="1294"/>
                  <a:pt x="95" y="1293"/>
                </a:cubicBezTo>
                <a:cubicBezTo>
                  <a:pt x="103" y="1289"/>
                  <a:pt x="103" y="1289"/>
                  <a:pt x="103" y="1289"/>
                </a:cubicBezTo>
                <a:cubicBezTo>
                  <a:pt x="159" y="1284"/>
                  <a:pt x="159" y="1284"/>
                  <a:pt x="159" y="1284"/>
                </a:cubicBezTo>
                <a:cubicBezTo>
                  <a:pt x="181" y="1276"/>
                  <a:pt x="181" y="1276"/>
                  <a:pt x="181" y="1276"/>
                </a:cubicBezTo>
                <a:cubicBezTo>
                  <a:pt x="183" y="1275"/>
                  <a:pt x="183" y="1275"/>
                  <a:pt x="183" y="1275"/>
                </a:cubicBezTo>
                <a:cubicBezTo>
                  <a:pt x="186" y="1272"/>
                  <a:pt x="186" y="1272"/>
                  <a:pt x="186" y="1272"/>
                </a:cubicBezTo>
                <a:cubicBezTo>
                  <a:pt x="198" y="1298"/>
                  <a:pt x="198" y="1298"/>
                  <a:pt x="198" y="1298"/>
                </a:cubicBezTo>
                <a:cubicBezTo>
                  <a:pt x="199" y="1298"/>
                  <a:pt x="199" y="1298"/>
                  <a:pt x="199" y="1298"/>
                </a:cubicBezTo>
                <a:cubicBezTo>
                  <a:pt x="199" y="1298"/>
                  <a:pt x="199" y="1298"/>
                  <a:pt x="199" y="1298"/>
                </a:cubicBezTo>
                <a:cubicBezTo>
                  <a:pt x="200" y="1304"/>
                  <a:pt x="199" y="1309"/>
                  <a:pt x="196" y="1315"/>
                </a:cubicBezTo>
                <a:cubicBezTo>
                  <a:pt x="165" y="1358"/>
                  <a:pt x="165" y="1358"/>
                  <a:pt x="165" y="1358"/>
                </a:cubicBezTo>
                <a:cubicBezTo>
                  <a:pt x="167" y="1365"/>
                  <a:pt x="167" y="1365"/>
                  <a:pt x="167" y="1365"/>
                </a:cubicBezTo>
                <a:cubicBezTo>
                  <a:pt x="181" y="1379"/>
                  <a:pt x="181" y="1379"/>
                  <a:pt x="181" y="1379"/>
                </a:cubicBezTo>
                <a:cubicBezTo>
                  <a:pt x="195" y="1388"/>
                  <a:pt x="195" y="1388"/>
                  <a:pt x="195" y="1388"/>
                </a:cubicBezTo>
                <a:cubicBezTo>
                  <a:pt x="196" y="1388"/>
                  <a:pt x="196" y="1388"/>
                  <a:pt x="196" y="1388"/>
                </a:cubicBezTo>
                <a:cubicBezTo>
                  <a:pt x="202" y="1396"/>
                  <a:pt x="207" y="1401"/>
                  <a:pt x="214" y="1403"/>
                </a:cubicBezTo>
                <a:cubicBezTo>
                  <a:pt x="221" y="1405"/>
                  <a:pt x="229" y="1412"/>
                  <a:pt x="235" y="1420"/>
                </a:cubicBezTo>
                <a:cubicBezTo>
                  <a:pt x="236" y="1423"/>
                  <a:pt x="236" y="1423"/>
                  <a:pt x="236" y="1423"/>
                </a:cubicBezTo>
                <a:cubicBezTo>
                  <a:pt x="246" y="1428"/>
                  <a:pt x="246" y="1428"/>
                  <a:pt x="246" y="1428"/>
                </a:cubicBezTo>
                <a:cubicBezTo>
                  <a:pt x="250" y="1429"/>
                  <a:pt x="250" y="1429"/>
                  <a:pt x="250" y="1429"/>
                </a:cubicBezTo>
                <a:cubicBezTo>
                  <a:pt x="251" y="1429"/>
                  <a:pt x="251" y="1429"/>
                  <a:pt x="251" y="1429"/>
                </a:cubicBezTo>
                <a:cubicBezTo>
                  <a:pt x="254" y="1440"/>
                  <a:pt x="254" y="1440"/>
                  <a:pt x="254" y="1440"/>
                </a:cubicBezTo>
                <a:cubicBezTo>
                  <a:pt x="254" y="1440"/>
                  <a:pt x="254" y="1440"/>
                  <a:pt x="254" y="1440"/>
                </a:cubicBezTo>
                <a:cubicBezTo>
                  <a:pt x="255" y="1452"/>
                  <a:pt x="255" y="1452"/>
                  <a:pt x="255" y="1452"/>
                </a:cubicBezTo>
                <a:cubicBezTo>
                  <a:pt x="259" y="1469"/>
                  <a:pt x="259" y="1469"/>
                  <a:pt x="259" y="1469"/>
                </a:cubicBezTo>
                <a:cubicBezTo>
                  <a:pt x="286" y="1473"/>
                  <a:pt x="286" y="1473"/>
                  <a:pt x="286" y="1473"/>
                </a:cubicBezTo>
                <a:cubicBezTo>
                  <a:pt x="288" y="1473"/>
                  <a:pt x="288" y="1473"/>
                  <a:pt x="288" y="1473"/>
                </a:cubicBezTo>
                <a:cubicBezTo>
                  <a:pt x="289" y="1474"/>
                  <a:pt x="289" y="1474"/>
                  <a:pt x="289" y="1474"/>
                </a:cubicBezTo>
                <a:cubicBezTo>
                  <a:pt x="289" y="1475"/>
                  <a:pt x="289" y="1475"/>
                  <a:pt x="289" y="1475"/>
                </a:cubicBezTo>
                <a:cubicBezTo>
                  <a:pt x="290" y="1477"/>
                  <a:pt x="290" y="1477"/>
                  <a:pt x="290" y="1477"/>
                </a:cubicBezTo>
                <a:cubicBezTo>
                  <a:pt x="297" y="1492"/>
                  <a:pt x="297" y="1492"/>
                  <a:pt x="297" y="1492"/>
                </a:cubicBezTo>
                <a:cubicBezTo>
                  <a:pt x="318" y="1499"/>
                  <a:pt x="318" y="1499"/>
                  <a:pt x="318" y="1499"/>
                </a:cubicBezTo>
                <a:cubicBezTo>
                  <a:pt x="333" y="1492"/>
                  <a:pt x="333" y="1492"/>
                  <a:pt x="333" y="1492"/>
                </a:cubicBezTo>
                <a:cubicBezTo>
                  <a:pt x="331" y="1484"/>
                  <a:pt x="331" y="1484"/>
                  <a:pt x="331" y="1484"/>
                </a:cubicBezTo>
                <a:cubicBezTo>
                  <a:pt x="317" y="1471"/>
                  <a:pt x="317" y="1471"/>
                  <a:pt x="317" y="1471"/>
                </a:cubicBezTo>
                <a:cubicBezTo>
                  <a:pt x="319" y="1469"/>
                  <a:pt x="319" y="1469"/>
                  <a:pt x="319" y="1469"/>
                </a:cubicBezTo>
                <a:cubicBezTo>
                  <a:pt x="319" y="1467"/>
                  <a:pt x="319" y="1467"/>
                  <a:pt x="319" y="1467"/>
                </a:cubicBezTo>
                <a:cubicBezTo>
                  <a:pt x="331" y="1445"/>
                  <a:pt x="331" y="1445"/>
                  <a:pt x="331" y="1445"/>
                </a:cubicBezTo>
                <a:cubicBezTo>
                  <a:pt x="356" y="1445"/>
                  <a:pt x="356" y="1445"/>
                  <a:pt x="356" y="1445"/>
                </a:cubicBezTo>
                <a:cubicBezTo>
                  <a:pt x="357" y="1446"/>
                  <a:pt x="357" y="1446"/>
                  <a:pt x="357" y="1446"/>
                </a:cubicBezTo>
                <a:cubicBezTo>
                  <a:pt x="393" y="1458"/>
                  <a:pt x="393" y="1458"/>
                  <a:pt x="393" y="1458"/>
                </a:cubicBezTo>
                <a:cubicBezTo>
                  <a:pt x="413" y="1455"/>
                  <a:pt x="413" y="1455"/>
                  <a:pt x="413" y="1455"/>
                </a:cubicBezTo>
                <a:cubicBezTo>
                  <a:pt x="429" y="1440"/>
                  <a:pt x="429" y="1440"/>
                  <a:pt x="429" y="1440"/>
                </a:cubicBezTo>
                <a:cubicBezTo>
                  <a:pt x="447" y="1418"/>
                  <a:pt x="459" y="1409"/>
                  <a:pt x="466" y="1414"/>
                </a:cubicBezTo>
                <a:cubicBezTo>
                  <a:pt x="474" y="1413"/>
                  <a:pt x="474" y="1413"/>
                  <a:pt x="474" y="1413"/>
                </a:cubicBezTo>
                <a:cubicBezTo>
                  <a:pt x="484" y="1413"/>
                  <a:pt x="489" y="1414"/>
                  <a:pt x="492" y="1415"/>
                </a:cubicBezTo>
                <a:cubicBezTo>
                  <a:pt x="493" y="1417"/>
                  <a:pt x="495" y="1419"/>
                  <a:pt x="495" y="1421"/>
                </a:cubicBezTo>
                <a:cubicBezTo>
                  <a:pt x="495" y="1426"/>
                  <a:pt x="499" y="1434"/>
                  <a:pt x="505" y="1446"/>
                </a:cubicBezTo>
                <a:cubicBezTo>
                  <a:pt x="505" y="1447"/>
                  <a:pt x="505" y="1447"/>
                  <a:pt x="505" y="1447"/>
                </a:cubicBezTo>
                <a:cubicBezTo>
                  <a:pt x="505" y="1448"/>
                  <a:pt x="505" y="1448"/>
                  <a:pt x="505" y="1448"/>
                </a:cubicBezTo>
                <a:cubicBezTo>
                  <a:pt x="508" y="1462"/>
                  <a:pt x="508" y="1462"/>
                  <a:pt x="508" y="1462"/>
                </a:cubicBezTo>
                <a:cubicBezTo>
                  <a:pt x="508" y="1466"/>
                  <a:pt x="508" y="1466"/>
                  <a:pt x="508" y="1466"/>
                </a:cubicBezTo>
                <a:cubicBezTo>
                  <a:pt x="504" y="1483"/>
                  <a:pt x="504" y="1483"/>
                  <a:pt x="504" y="1483"/>
                </a:cubicBezTo>
                <a:cubicBezTo>
                  <a:pt x="504" y="1483"/>
                  <a:pt x="504" y="1483"/>
                  <a:pt x="504" y="1483"/>
                </a:cubicBezTo>
                <a:cubicBezTo>
                  <a:pt x="504" y="1484"/>
                  <a:pt x="504" y="1484"/>
                  <a:pt x="504" y="1484"/>
                </a:cubicBezTo>
                <a:cubicBezTo>
                  <a:pt x="503" y="1485"/>
                  <a:pt x="503" y="1485"/>
                  <a:pt x="503" y="1485"/>
                </a:cubicBezTo>
                <a:cubicBezTo>
                  <a:pt x="485" y="1506"/>
                  <a:pt x="485" y="1506"/>
                  <a:pt x="485" y="1506"/>
                </a:cubicBezTo>
                <a:cubicBezTo>
                  <a:pt x="484" y="1507"/>
                  <a:pt x="484" y="1507"/>
                  <a:pt x="484" y="1507"/>
                </a:cubicBezTo>
                <a:cubicBezTo>
                  <a:pt x="484" y="1507"/>
                  <a:pt x="484" y="1507"/>
                  <a:pt x="484" y="1507"/>
                </a:cubicBezTo>
                <a:cubicBezTo>
                  <a:pt x="446" y="1524"/>
                  <a:pt x="446" y="1524"/>
                  <a:pt x="446" y="1524"/>
                </a:cubicBezTo>
                <a:cubicBezTo>
                  <a:pt x="441" y="1534"/>
                  <a:pt x="441" y="1534"/>
                  <a:pt x="441" y="1534"/>
                </a:cubicBezTo>
                <a:cubicBezTo>
                  <a:pt x="435" y="1565"/>
                  <a:pt x="435" y="1565"/>
                  <a:pt x="435" y="1565"/>
                </a:cubicBezTo>
                <a:cubicBezTo>
                  <a:pt x="439" y="1580"/>
                  <a:pt x="439" y="1580"/>
                  <a:pt x="439" y="1580"/>
                </a:cubicBezTo>
                <a:cubicBezTo>
                  <a:pt x="448" y="1595"/>
                  <a:pt x="448" y="1595"/>
                  <a:pt x="448" y="1595"/>
                </a:cubicBezTo>
                <a:cubicBezTo>
                  <a:pt x="452" y="1599"/>
                  <a:pt x="452" y="1599"/>
                  <a:pt x="452" y="1599"/>
                </a:cubicBezTo>
                <a:cubicBezTo>
                  <a:pt x="465" y="1607"/>
                  <a:pt x="465" y="1607"/>
                  <a:pt x="465" y="1607"/>
                </a:cubicBezTo>
                <a:cubicBezTo>
                  <a:pt x="509" y="1607"/>
                  <a:pt x="509" y="1607"/>
                  <a:pt x="509" y="1607"/>
                </a:cubicBezTo>
                <a:cubicBezTo>
                  <a:pt x="546" y="1602"/>
                  <a:pt x="546" y="1602"/>
                  <a:pt x="546" y="1602"/>
                </a:cubicBezTo>
                <a:cubicBezTo>
                  <a:pt x="552" y="1596"/>
                  <a:pt x="552" y="1596"/>
                  <a:pt x="552" y="1596"/>
                </a:cubicBezTo>
                <a:cubicBezTo>
                  <a:pt x="557" y="1590"/>
                  <a:pt x="562" y="1588"/>
                  <a:pt x="565" y="1588"/>
                </a:cubicBezTo>
                <a:cubicBezTo>
                  <a:pt x="591" y="1592"/>
                  <a:pt x="591" y="1592"/>
                  <a:pt x="591" y="1592"/>
                </a:cubicBezTo>
                <a:cubicBezTo>
                  <a:pt x="593" y="1588"/>
                  <a:pt x="593" y="1588"/>
                  <a:pt x="593" y="1588"/>
                </a:cubicBezTo>
                <a:cubicBezTo>
                  <a:pt x="591" y="1581"/>
                  <a:pt x="591" y="1574"/>
                  <a:pt x="595" y="1568"/>
                </a:cubicBezTo>
                <a:cubicBezTo>
                  <a:pt x="605" y="1550"/>
                  <a:pt x="605" y="1550"/>
                  <a:pt x="605" y="1550"/>
                </a:cubicBezTo>
                <a:cubicBezTo>
                  <a:pt x="605" y="1516"/>
                  <a:pt x="605" y="1516"/>
                  <a:pt x="605" y="1516"/>
                </a:cubicBezTo>
                <a:cubicBezTo>
                  <a:pt x="605" y="1515"/>
                  <a:pt x="605" y="1515"/>
                  <a:pt x="605" y="1515"/>
                </a:cubicBezTo>
                <a:cubicBezTo>
                  <a:pt x="624" y="1460"/>
                  <a:pt x="624" y="1460"/>
                  <a:pt x="624" y="1460"/>
                </a:cubicBezTo>
                <a:cubicBezTo>
                  <a:pt x="625" y="1459"/>
                  <a:pt x="625" y="1459"/>
                  <a:pt x="625" y="1459"/>
                </a:cubicBezTo>
                <a:cubicBezTo>
                  <a:pt x="625" y="1458"/>
                  <a:pt x="625" y="1458"/>
                  <a:pt x="625" y="1458"/>
                </a:cubicBezTo>
                <a:cubicBezTo>
                  <a:pt x="626" y="1458"/>
                  <a:pt x="626" y="1458"/>
                  <a:pt x="626" y="1458"/>
                </a:cubicBezTo>
                <a:cubicBezTo>
                  <a:pt x="626" y="1457"/>
                  <a:pt x="626" y="1457"/>
                  <a:pt x="626" y="1457"/>
                </a:cubicBezTo>
                <a:cubicBezTo>
                  <a:pt x="659" y="1431"/>
                  <a:pt x="659" y="1431"/>
                  <a:pt x="659" y="1431"/>
                </a:cubicBezTo>
                <a:cubicBezTo>
                  <a:pt x="661" y="1429"/>
                  <a:pt x="661" y="1429"/>
                  <a:pt x="661" y="1429"/>
                </a:cubicBezTo>
                <a:cubicBezTo>
                  <a:pt x="690" y="1441"/>
                  <a:pt x="690" y="1441"/>
                  <a:pt x="690" y="1441"/>
                </a:cubicBezTo>
                <a:cubicBezTo>
                  <a:pt x="690" y="1441"/>
                  <a:pt x="690" y="1441"/>
                  <a:pt x="690" y="1441"/>
                </a:cubicBezTo>
                <a:cubicBezTo>
                  <a:pt x="705" y="1452"/>
                  <a:pt x="712" y="1460"/>
                  <a:pt x="712" y="1466"/>
                </a:cubicBezTo>
                <a:cubicBezTo>
                  <a:pt x="710" y="1489"/>
                  <a:pt x="710" y="1489"/>
                  <a:pt x="710" y="1489"/>
                </a:cubicBezTo>
                <a:cubicBezTo>
                  <a:pt x="700" y="1504"/>
                  <a:pt x="700" y="1504"/>
                  <a:pt x="700" y="1504"/>
                </a:cubicBezTo>
                <a:cubicBezTo>
                  <a:pt x="693" y="1525"/>
                  <a:pt x="693" y="1525"/>
                  <a:pt x="693" y="1525"/>
                </a:cubicBezTo>
                <a:cubicBezTo>
                  <a:pt x="693" y="1548"/>
                  <a:pt x="693" y="1548"/>
                  <a:pt x="693" y="1548"/>
                </a:cubicBezTo>
                <a:cubicBezTo>
                  <a:pt x="700" y="1559"/>
                  <a:pt x="700" y="1559"/>
                  <a:pt x="700" y="1559"/>
                </a:cubicBezTo>
                <a:cubicBezTo>
                  <a:pt x="710" y="1557"/>
                  <a:pt x="710" y="1557"/>
                  <a:pt x="710" y="1557"/>
                </a:cubicBezTo>
                <a:cubicBezTo>
                  <a:pt x="712" y="1556"/>
                  <a:pt x="712" y="1556"/>
                  <a:pt x="712" y="1556"/>
                </a:cubicBezTo>
                <a:cubicBezTo>
                  <a:pt x="728" y="1557"/>
                  <a:pt x="728" y="1557"/>
                  <a:pt x="728" y="1557"/>
                </a:cubicBezTo>
                <a:cubicBezTo>
                  <a:pt x="736" y="1562"/>
                  <a:pt x="741" y="1569"/>
                  <a:pt x="746" y="1580"/>
                </a:cubicBezTo>
                <a:cubicBezTo>
                  <a:pt x="755" y="1583"/>
                  <a:pt x="755" y="1583"/>
                  <a:pt x="755" y="1583"/>
                </a:cubicBezTo>
                <a:cubicBezTo>
                  <a:pt x="756" y="1583"/>
                  <a:pt x="756" y="1583"/>
                  <a:pt x="756" y="1583"/>
                </a:cubicBezTo>
                <a:cubicBezTo>
                  <a:pt x="756" y="1583"/>
                  <a:pt x="756" y="1583"/>
                  <a:pt x="756" y="1583"/>
                </a:cubicBezTo>
                <a:cubicBezTo>
                  <a:pt x="757" y="1583"/>
                  <a:pt x="757" y="1583"/>
                  <a:pt x="757" y="1583"/>
                </a:cubicBezTo>
                <a:cubicBezTo>
                  <a:pt x="793" y="1600"/>
                  <a:pt x="793" y="1600"/>
                  <a:pt x="793" y="1600"/>
                </a:cubicBezTo>
                <a:cubicBezTo>
                  <a:pt x="809" y="1605"/>
                  <a:pt x="809" y="1605"/>
                  <a:pt x="809" y="1605"/>
                </a:cubicBezTo>
                <a:cubicBezTo>
                  <a:pt x="831" y="1602"/>
                  <a:pt x="831" y="1602"/>
                  <a:pt x="831" y="1602"/>
                </a:cubicBezTo>
                <a:cubicBezTo>
                  <a:pt x="841" y="1589"/>
                  <a:pt x="841" y="1589"/>
                  <a:pt x="841" y="1589"/>
                </a:cubicBezTo>
                <a:cubicBezTo>
                  <a:pt x="853" y="1537"/>
                  <a:pt x="853" y="1537"/>
                  <a:pt x="853" y="1537"/>
                </a:cubicBezTo>
                <a:cubicBezTo>
                  <a:pt x="854" y="1509"/>
                  <a:pt x="854" y="1509"/>
                  <a:pt x="854" y="1509"/>
                </a:cubicBezTo>
                <a:cubicBezTo>
                  <a:pt x="854" y="1507"/>
                  <a:pt x="854" y="1507"/>
                  <a:pt x="854" y="1507"/>
                </a:cubicBezTo>
                <a:cubicBezTo>
                  <a:pt x="857" y="1506"/>
                  <a:pt x="857" y="1506"/>
                  <a:pt x="857" y="1506"/>
                </a:cubicBezTo>
                <a:cubicBezTo>
                  <a:pt x="858" y="1505"/>
                  <a:pt x="858" y="1505"/>
                  <a:pt x="858" y="1505"/>
                </a:cubicBezTo>
                <a:cubicBezTo>
                  <a:pt x="878" y="1488"/>
                  <a:pt x="878" y="1488"/>
                  <a:pt x="878" y="1488"/>
                </a:cubicBezTo>
                <a:cubicBezTo>
                  <a:pt x="889" y="1473"/>
                  <a:pt x="889" y="1473"/>
                  <a:pt x="889" y="1473"/>
                </a:cubicBezTo>
                <a:cubicBezTo>
                  <a:pt x="890" y="1472"/>
                  <a:pt x="890" y="1472"/>
                  <a:pt x="890" y="1472"/>
                </a:cubicBezTo>
                <a:cubicBezTo>
                  <a:pt x="911" y="1462"/>
                  <a:pt x="911" y="1462"/>
                  <a:pt x="911" y="1462"/>
                </a:cubicBezTo>
                <a:cubicBezTo>
                  <a:pt x="924" y="1455"/>
                  <a:pt x="924" y="1455"/>
                  <a:pt x="924" y="1455"/>
                </a:cubicBezTo>
                <a:cubicBezTo>
                  <a:pt x="940" y="1449"/>
                  <a:pt x="940" y="1449"/>
                  <a:pt x="940" y="1449"/>
                </a:cubicBezTo>
                <a:cubicBezTo>
                  <a:pt x="931" y="1417"/>
                  <a:pt x="931" y="1417"/>
                  <a:pt x="931" y="1417"/>
                </a:cubicBezTo>
                <a:cubicBezTo>
                  <a:pt x="967" y="1421"/>
                  <a:pt x="967" y="1421"/>
                  <a:pt x="967" y="1421"/>
                </a:cubicBezTo>
                <a:cubicBezTo>
                  <a:pt x="967" y="1421"/>
                  <a:pt x="967" y="1421"/>
                  <a:pt x="967" y="1421"/>
                </a:cubicBezTo>
                <a:cubicBezTo>
                  <a:pt x="967" y="1422"/>
                  <a:pt x="967" y="1422"/>
                  <a:pt x="967" y="1422"/>
                </a:cubicBezTo>
                <a:cubicBezTo>
                  <a:pt x="967" y="1422"/>
                  <a:pt x="967" y="1422"/>
                  <a:pt x="967" y="1422"/>
                </a:cubicBezTo>
                <a:cubicBezTo>
                  <a:pt x="986" y="1430"/>
                  <a:pt x="986" y="1430"/>
                  <a:pt x="986" y="1430"/>
                </a:cubicBezTo>
                <a:cubicBezTo>
                  <a:pt x="986" y="1430"/>
                  <a:pt x="986" y="1430"/>
                  <a:pt x="986" y="1430"/>
                </a:cubicBezTo>
                <a:cubicBezTo>
                  <a:pt x="986" y="1429"/>
                  <a:pt x="986" y="1429"/>
                  <a:pt x="986" y="1429"/>
                </a:cubicBezTo>
                <a:cubicBezTo>
                  <a:pt x="992" y="1409"/>
                  <a:pt x="992" y="1409"/>
                  <a:pt x="992" y="1409"/>
                </a:cubicBezTo>
                <a:cubicBezTo>
                  <a:pt x="992" y="1405"/>
                  <a:pt x="992" y="1405"/>
                  <a:pt x="992" y="1405"/>
                </a:cubicBezTo>
                <a:cubicBezTo>
                  <a:pt x="995" y="1407"/>
                  <a:pt x="995" y="1407"/>
                  <a:pt x="995" y="1407"/>
                </a:cubicBezTo>
                <a:cubicBezTo>
                  <a:pt x="997" y="1407"/>
                  <a:pt x="997" y="1407"/>
                  <a:pt x="997" y="1407"/>
                </a:cubicBezTo>
                <a:cubicBezTo>
                  <a:pt x="1014" y="1411"/>
                  <a:pt x="1014" y="1411"/>
                  <a:pt x="1014" y="1411"/>
                </a:cubicBezTo>
                <a:cubicBezTo>
                  <a:pt x="1022" y="1411"/>
                  <a:pt x="1022" y="1411"/>
                  <a:pt x="1022" y="1411"/>
                </a:cubicBezTo>
                <a:cubicBezTo>
                  <a:pt x="1038" y="1393"/>
                  <a:pt x="1038" y="1393"/>
                  <a:pt x="1038" y="1393"/>
                </a:cubicBezTo>
                <a:cubicBezTo>
                  <a:pt x="1039" y="1393"/>
                  <a:pt x="1039" y="1393"/>
                  <a:pt x="1039" y="1393"/>
                </a:cubicBezTo>
                <a:cubicBezTo>
                  <a:pt x="1040" y="1392"/>
                  <a:pt x="1040" y="1392"/>
                  <a:pt x="1040" y="1392"/>
                </a:cubicBezTo>
                <a:cubicBezTo>
                  <a:pt x="1041" y="1392"/>
                  <a:pt x="1041" y="1392"/>
                  <a:pt x="1041" y="1392"/>
                </a:cubicBezTo>
                <a:cubicBezTo>
                  <a:pt x="1062" y="1388"/>
                  <a:pt x="1062" y="1388"/>
                  <a:pt x="1062" y="1388"/>
                </a:cubicBezTo>
                <a:cubicBezTo>
                  <a:pt x="1080" y="1371"/>
                  <a:pt x="1080" y="1371"/>
                  <a:pt x="1080" y="1371"/>
                </a:cubicBezTo>
                <a:cubicBezTo>
                  <a:pt x="1090" y="1357"/>
                  <a:pt x="1090" y="1357"/>
                  <a:pt x="1090" y="1357"/>
                </a:cubicBezTo>
                <a:cubicBezTo>
                  <a:pt x="1090" y="1340"/>
                  <a:pt x="1090" y="1340"/>
                  <a:pt x="1090" y="1340"/>
                </a:cubicBezTo>
                <a:cubicBezTo>
                  <a:pt x="1090" y="1334"/>
                  <a:pt x="1093" y="1329"/>
                  <a:pt x="1099" y="1326"/>
                </a:cubicBezTo>
                <a:cubicBezTo>
                  <a:pt x="1099" y="1326"/>
                  <a:pt x="1099" y="1326"/>
                  <a:pt x="1099" y="1326"/>
                </a:cubicBezTo>
                <a:cubicBezTo>
                  <a:pt x="1101" y="1326"/>
                  <a:pt x="1101" y="1326"/>
                  <a:pt x="1101" y="1326"/>
                </a:cubicBezTo>
                <a:cubicBezTo>
                  <a:pt x="1102" y="1326"/>
                  <a:pt x="1102" y="1326"/>
                  <a:pt x="1102" y="1326"/>
                </a:cubicBezTo>
                <a:cubicBezTo>
                  <a:pt x="1122" y="1328"/>
                  <a:pt x="1122" y="1328"/>
                  <a:pt x="1122" y="1328"/>
                </a:cubicBezTo>
                <a:cubicBezTo>
                  <a:pt x="1131" y="1323"/>
                  <a:pt x="1131" y="1323"/>
                  <a:pt x="1131" y="1323"/>
                </a:cubicBezTo>
                <a:cubicBezTo>
                  <a:pt x="1134" y="1308"/>
                  <a:pt x="1134" y="1308"/>
                  <a:pt x="1134" y="1308"/>
                </a:cubicBezTo>
                <a:cubicBezTo>
                  <a:pt x="1155" y="1302"/>
                  <a:pt x="1155" y="1302"/>
                  <a:pt x="1155" y="1302"/>
                </a:cubicBezTo>
                <a:cubicBezTo>
                  <a:pt x="1156" y="1302"/>
                  <a:pt x="1156" y="1302"/>
                  <a:pt x="1156" y="1302"/>
                </a:cubicBezTo>
                <a:cubicBezTo>
                  <a:pt x="1157" y="1302"/>
                  <a:pt x="1157" y="1302"/>
                  <a:pt x="1157" y="1302"/>
                </a:cubicBezTo>
                <a:cubicBezTo>
                  <a:pt x="1157" y="1302"/>
                  <a:pt x="1157" y="1302"/>
                  <a:pt x="1157" y="1302"/>
                </a:cubicBezTo>
                <a:cubicBezTo>
                  <a:pt x="1184" y="1305"/>
                  <a:pt x="1184" y="1305"/>
                  <a:pt x="1184" y="1305"/>
                </a:cubicBezTo>
                <a:cubicBezTo>
                  <a:pt x="1205" y="1300"/>
                  <a:pt x="1205" y="1300"/>
                  <a:pt x="1205" y="1300"/>
                </a:cubicBezTo>
                <a:cubicBezTo>
                  <a:pt x="1217" y="1287"/>
                  <a:pt x="1217" y="1287"/>
                  <a:pt x="1217" y="1287"/>
                </a:cubicBezTo>
                <a:cubicBezTo>
                  <a:pt x="1226" y="1270"/>
                  <a:pt x="1226" y="1270"/>
                  <a:pt x="1226" y="1270"/>
                </a:cubicBezTo>
                <a:cubicBezTo>
                  <a:pt x="1210" y="1253"/>
                  <a:pt x="1210" y="1253"/>
                  <a:pt x="1210" y="1253"/>
                </a:cubicBezTo>
                <a:cubicBezTo>
                  <a:pt x="1210" y="1252"/>
                  <a:pt x="1210" y="1252"/>
                  <a:pt x="1210" y="1252"/>
                </a:cubicBezTo>
                <a:cubicBezTo>
                  <a:pt x="1210" y="1252"/>
                  <a:pt x="1210" y="1252"/>
                  <a:pt x="1210" y="1252"/>
                </a:cubicBezTo>
                <a:cubicBezTo>
                  <a:pt x="1207" y="1240"/>
                  <a:pt x="1207" y="1240"/>
                  <a:pt x="1207" y="1240"/>
                </a:cubicBezTo>
                <a:cubicBezTo>
                  <a:pt x="1207" y="1240"/>
                  <a:pt x="1207" y="1240"/>
                  <a:pt x="1207" y="1240"/>
                </a:cubicBezTo>
                <a:cubicBezTo>
                  <a:pt x="1203" y="1221"/>
                  <a:pt x="1203" y="1221"/>
                  <a:pt x="1203" y="1221"/>
                </a:cubicBezTo>
                <a:cubicBezTo>
                  <a:pt x="1203" y="1220"/>
                  <a:pt x="1203" y="1220"/>
                  <a:pt x="1203" y="1220"/>
                </a:cubicBezTo>
                <a:cubicBezTo>
                  <a:pt x="1212" y="1203"/>
                  <a:pt x="1212" y="1203"/>
                  <a:pt x="1212" y="1203"/>
                </a:cubicBezTo>
                <a:cubicBezTo>
                  <a:pt x="1212" y="1198"/>
                  <a:pt x="1215" y="1190"/>
                  <a:pt x="1224" y="1182"/>
                </a:cubicBezTo>
                <a:cubicBezTo>
                  <a:pt x="1235" y="1159"/>
                  <a:pt x="1235" y="1159"/>
                  <a:pt x="1235" y="1159"/>
                </a:cubicBezTo>
                <a:cubicBezTo>
                  <a:pt x="1235" y="1157"/>
                  <a:pt x="1235" y="1157"/>
                  <a:pt x="1235" y="1157"/>
                </a:cubicBezTo>
                <a:cubicBezTo>
                  <a:pt x="1236" y="1157"/>
                  <a:pt x="1236" y="1157"/>
                  <a:pt x="1236" y="1157"/>
                </a:cubicBezTo>
                <a:cubicBezTo>
                  <a:pt x="1247" y="1141"/>
                  <a:pt x="1247" y="1141"/>
                  <a:pt x="1247" y="1141"/>
                </a:cubicBezTo>
                <a:cubicBezTo>
                  <a:pt x="1263" y="1109"/>
                  <a:pt x="1263" y="1109"/>
                  <a:pt x="1263" y="1109"/>
                </a:cubicBezTo>
                <a:cubicBezTo>
                  <a:pt x="1278" y="1130"/>
                  <a:pt x="1278" y="1130"/>
                  <a:pt x="1278" y="1130"/>
                </a:cubicBezTo>
                <a:cubicBezTo>
                  <a:pt x="1279" y="1131"/>
                  <a:pt x="1279" y="1131"/>
                  <a:pt x="1279" y="1131"/>
                </a:cubicBezTo>
                <a:cubicBezTo>
                  <a:pt x="1279" y="1132"/>
                  <a:pt x="1279" y="1132"/>
                  <a:pt x="1279" y="1132"/>
                </a:cubicBezTo>
                <a:cubicBezTo>
                  <a:pt x="1284" y="1153"/>
                  <a:pt x="1284" y="1153"/>
                  <a:pt x="1284" y="1153"/>
                </a:cubicBezTo>
                <a:cubicBezTo>
                  <a:pt x="1284" y="1154"/>
                  <a:pt x="1284" y="1154"/>
                  <a:pt x="1284" y="1154"/>
                </a:cubicBezTo>
                <a:cubicBezTo>
                  <a:pt x="1287" y="1175"/>
                  <a:pt x="1287" y="1175"/>
                  <a:pt x="1287" y="1175"/>
                </a:cubicBezTo>
                <a:cubicBezTo>
                  <a:pt x="1302" y="1182"/>
                  <a:pt x="1302" y="1182"/>
                  <a:pt x="1302" y="1182"/>
                </a:cubicBezTo>
                <a:cubicBezTo>
                  <a:pt x="1303" y="1182"/>
                  <a:pt x="1303" y="1182"/>
                  <a:pt x="1303" y="1182"/>
                </a:cubicBezTo>
                <a:cubicBezTo>
                  <a:pt x="1303" y="1182"/>
                  <a:pt x="1303" y="1182"/>
                  <a:pt x="1303" y="1182"/>
                </a:cubicBezTo>
                <a:cubicBezTo>
                  <a:pt x="1303" y="1182"/>
                  <a:pt x="1303" y="1182"/>
                  <a:pt x="1303" y="1182"/>
                </a:cubicBezTo>
                <a:cubicBezTo>
                  <a:pt x="1307" y="1184"/>
                  <a:pt x="1307" y="1184"/>
                  <a:pt x="1307" y="1184"/>
                </a:cubicBezTo>
                <a:cubicBezTo>
                  <a:pt x="1308" y="1183"/>
                  <a:pt x="1308" y="1183"/>
                  <a:pt x="1308" y="1183"/>
                </a:cubicBezTo>
                <a:cubicBezTo>
                  <a:pt x="1321" y="1161"/>
                  <a:pt x="1321" y="1161"/>
                  <a:pt x="1321" y="1161"/>
                </a:cubicBezTo>
                <a:cubicBezTo>
                  <a:pt x="1328" y="1140"/>
                  <a:pt x="1328" y="1140"/>
                  <a:pt x="1328" y="1140"/>
                </a:cubicBezTo>
                <a:cubicBezTo>
                  <a:pt x="1331" y="1141"/>
                  <a:pt x="1331" y="1141"/>
                  <a:pt x="1331" y="1141"/>
                </a:cubicBezTo>
                <a:cubicBezTo>
                  <a:pt x="1335" y="1142"/>
                  <a:pt x="1335" y="1142"/>
                  <a:pt x="1335" y="1142"/>
                </a:cubicBezTo>
                <a:cubicBezTo>
                  <a:pt x="1365" y="1152"/>
                  <a:pt x="1365" y="1152"/>
                  <a:pt x="1365" y="1152"/>
                </a:cubicBezTo>
                <a:cubicBezTo>
                  <a:pt x="1380" y="1141"/>
                  <a:pt x="1380" y="1141"/>
                  <a:pt x="1380" y="1141"/>
                </a:cubicBezTo>
                <a:cubicBezTo>
                  <a:pt x="1381" y="1140"/>
                  <a:pt x="1381" y="1140"/>
                  <a:pt x="1381" y="1140"/>
                </a:cubicBezTo>
                <a:cubicBezTo>
                  <a:pt x="1383" y="1140"/>
                  <a:pt x="1383" y="1140"/>
                  <a:pt x="1383" y="1140"/>
                </a:cubicBezTo>
                <a:cubicBezTo>
                  <a:pt x="1398" y="1138"/>
                  <a:pt x="1398" y="1138"/>
                  <a:pt x="1398" y="1138"/>
                </a:cubicBezTo>
                <a:cubicBezTo>
                  <a:pt x="1408" y="1121"/>
                  <a:pt x="1408" y="1121"/>
                  <a:pt x="1408" y="1121"/>
                </a:cubicBezTo>
                <a:cubicBezTo>
                  <a:pt x="1408" y="1098"/>
                  <a:pt x="1408" y="1098"/>
                  <a:pt x="1408" y="1098"/>
                </a:cubicBezTo>
                <a:cubicBezTo>
                  <a:pt x="1416" y="1065"/>
                  <a:pt x="1416" y="1065"/>
                  <a:pt x="1416" y="1065"/>
                </a:cubicBezTo>
                <a:cubicBezTo>
                  <a:pt x="1418" y="1066"/>
                  <a:pt x="1418" y="1066"/>
                  <a:pt x="1418" y="1066"/>
                </a:cubicBezTo>
                <a:cubicBezTo>
                  <a:pt x="1421" y="1066"/>
                  <a:pt x="1421" y="1066"/>
                  <a:pt x="1421" y="1066"/>
                </a:cubicBezTo>
                <a:cubicBezTo>
                  <a:pt x="1444" y="1071"/>
                  <a:pt x="1444" y="1071"/>
                  <a:pt x="1444" y="1071"/>
                </a:cubicBezTo>
                <a:cubicBezTo>
                  <a:pt x="1455" y="1052"/>
                  <a:pt x="1455" y="1052"/>
                  <a:pt x="1455" y="1052"/>
                </a:cubicBezTo>
                <a:cubicBezTo>
                  <a:pt x="1456" y="1052"/>
                  <a:pt x="1456" y="1052"/>
                  <a:pt x="1456" y="1052"/>
                </a:cubicBezTo>
                <a:cubicBezTo>
                  <a:pt x="1458" y="1052"/>
                  <a:pt x="1458" y="1052"/>
                  <a:pt x="1458" y="1052"/>
                </a:cubicBezTo>
                <a:cubicBezTo>
                  <a:pt x="1479" y="1050"/>
                  <a:pt x="1479" y="1050"/>
                  <a:pt x="1479" y="1050"/>
                </a:cubicBezTo>
                <a:cubicBezTo>
                  <a:pt x="1482" y="1050"/>
                  <a:pt x="1482" y="1050"/>
                  <a:pt x="1482" y="1050"/>
                </a:cubicBezTo>
                <a:cubicBezTo>
                  <a:pt x="1482" y="1051"/>
                  <a:pt x="1482" y="1051"/>
                  <a:pt x="1482" y="1051"/>
                </a:cubicBezTo>
                <a:cubicBezTo>
                  <a:pt x="1484" y="1052"/>
                  <a:pt x="1484" y="1052"/>
                  <a:pt x="1484" y="1052"/>
                </a:cubicBezTo>
                <a:cubicBezTo>
                  <a:pt x="1495" y="1067"/>
                  <a:pt x="1495" y="1067"/>
                  <a:pt x="1495" y="1067"/>
                </a:cubicBezTo>
                <a:cubicBezTo>
                  <a:pt x="1495" y="1068"/>
                  <a:pt x="1495" y="1068"/>
                  <a:pt x="1495" y="1068"/>
                </a:cubicBezTo>
                <a:cubicBezTo>
                  <a:pt x="1496" y="1069"/>
                  <a:pt x="1496" y="1069"/>
                  <a:pt x="1496" y="1069"/>
                </a:cubicBezTo>
                <a:cubicBezTo>
                  <a:pt x="1496" y="1071"/>
                  <a:pt x="1496" y="1071"/>
                  <a:pt x="1496" y="1071"/>
                </a:cubicBezTo>
                <a:cubicBezTo>
                  <a:pt x="1498" y="1092"/>
                  <a:pt x="1498" y="1092"/>
                  <a:pt x="1498" y="1092"/>
                </a:cubicBezTo>
                <a:cubicBezTo>
                  <a:pt x="1509" y="1102"/>
                  <a:pt x="1509" y="1102"/>
                  <a:pt x="1509" y="1102"/>
                </a:cubicBezTo>
                <a:cubicBezTo>
                  <a:pt x="1524" y="1088"/>
                  <a:pt x="1524" y="1088"/>
                  <a:pt x="1524" y="1088"/>
                </a:cubicBezTo>
                <a:cubicBezTo>
                  <a:pt x="1527" y="1092"/>
                  <a:pt x="1527" y="1092"/>
                  <a:pt x="1527" y="1092"/>
                </a:cubicBezTo>
                <a:cubicBezTo>
                  <a:pt x="1532" y="1097"/>
                  <a:pt x="1534" y="1103"/>
                  <a:pt x="1534" y="1109"/>
                </a:cubicBezTo>
                <a:cubicBezTo>
                  <a:pt x="1534" y="1128"/>
                  <a:pt x="1534" y="1128"/>
                  <a:pt x="1534" y="1128"/>
                </a:cubicBezTo>
                <a:cubicBezTo>
                  <a:pt x="1527" y="1147"/>
                  <a:pt x="1527" y="1147"/>
                  <a:pt x="1527" y="1147"/>
                </a:cubicBezTo>
                <a:cubicBezTo>
                  <a:pt x="1532" y="1155"/>
                  <a:pt x="1532" y="1155"/>
                  <a:pt x="1532" y="1155"/>
                </a:cubicBezTo>
                <a:cubicBezTo>
                  <a:pt x="1543" y="1167"/>
                  <a:pt x="1543" y="1167"/>
                  <a:pt x="1543" y="1167"/>
                </a:cubicBezTo>
                <a:cubicBezTo>
                  <a:pt x="1587" y="1173"/>
                  <a:pt x="1587" y="1173"/>
                  <a:pt x="1587" y="1173"/>
                </a:cubicBezTo>
                <a:cubicBezTo>
                  <a:pt x="1588" y="1174"/>
                  <a:pt x="1588" y="1174"/>
                  <a:pt x="1588" y="1174"/>
                </a:cubicBezTo>
                <a:cubicBezTo>
                  <a:pt x="1588" y="1174"/>
                  <a:pt x="1588" y="1174"/>
                  <a:pt x="1588" y="1174"/>
                </a:cubicBezTo>
                <a:cubicBezTo>
                  <a:pt x="1590" y="1175"/>
                  <a:pt x="1590" y="1175"/>
                  <a:pt x="1590" y="1175"/>
                </a:cubicBezTo>
                <a:cubicBezTo>
                  <a:pt x="1590" y="1175"/>
                  <a:pt x="1590" y="1175"/>
                  <a:pt x="1590" y="1175"/>
                </a:cubicBezTo>
                <a:cubicBezTo>
                  <a:pt x="1593" y="1179"/>
                  <a:pt x="1593" y="1179"/>
                  <a:pt x="1593" y="1179"/>
                </a:cubicBezTo>
                <a:cubicBezTo>
                  <a:pt x="1606" y="1161"/>
                  <a:pt x="1606" y="1161"/>
                  <a:pt x="1606" y="1161"/>
                </a:cubicBezTo>
                <a:cubicBezTo>
                  <a:pt x="1607" y="1161"/>
                  <a:pt x="1607" y="1161"/>
                  <a:pt x="1607" y="1161"/>
                </a:cubicBezTo>
                <a:cubicBezTo>
                  <a:pt x="1617" y="1150"/>
                  <a:pt x="1617" y="1150"/>
                  <a:pt x="1617" y="1150"/>
                </a:cubicBezTo>
                <a:cubicBezTo>
                  <a:pt x="1613" y="1134"/>
                  <a:pt x="1613" y="1134"/>
                  <a:pt x="1613" y="1134"/>
                </a:cubicBezTo>
                <a:cubicBezTo>
                  <a:pt x="1602" y="1067"/>
                  <a:pt x="1602" y="1067"/>
                  <a:pt x="1602" y="1067"/>
                </a:cubicBezTo>
                <a:cubicBezTo>
                  <a:pt x="1632" y="1081"/>
                  <a:pt x="1632" y="1081"/>
                  <a:pt x="1632" y="1081"/>
                </a:cubicBezTo>
                <a:cubicBezTo>
                  <a:pt x="1633" y="1081"/>
                  <a:pt x="1633" y="1081"/>
                  <a:pt x="1633" y="1081"/>
                </a:cubicBezTo>
                <a:cubicBezTo>
                  <a:pt x="1634" y="1081"/>
                  <a:pt x="1634" y="1081"/>
                  <a:pt x="1634" y="1081"/>
                </a:cubicBezTo>
                <a:cubicBezTo>
                  <a:pt x="1648" y="1098"/>
                  <a:pt x="1648" y="1098"/>
                  <a:pt x="1648" y="1098"/>
                </a:cubicBezTo>
                <a:cubicBezTo>
                  <a:pt x="1657" y="1107"/>
                  <a:pt x="1657" y="1107"/>
                  <a:pt x="1657" y="1107"/>
                </a:cubicBezTo>
                <a:cubicBezTo>
                  <a:pt x="1669" y="1098"/>
                  <a:pt x="1669" y="1098"/>
                  <a:pt x="1669" y="1098"/>
                </a:cubicBezTo>
                <a:cubicBezTo>
                  <a:pt x="1714" y="1050"/>
                  <a:pt x="1714" y="1050"/>
                  <a:pt x="1714" y="1050"/>
                </a:cubicBezTo>
                <a:cubicBezTo>
                  <a:pt x="1714" y="1050"/>
                  <a:pt x="1714" y="1050"/>
                  <a:pt x="1714" y="1050"/>
                </a:cubicBezTo>
                <a:cubicBezTo>
                  <a:pt x="1715" y="1050"/>
                  <a:pt x="1715" y="1050"/>
                  <a:pt x="1715" y="1050"/>
                </a:cubicBezTo>
                <a:cubicBezTo>
                  <a:pt x="1730" y="1038"/>
                  <a:pt x="1730" y="1038"/>
                  <a:pt x="1730" y="1038"/>
                </a:cubicBezTo>
                <a:cubicBezTo>
                  <a:pt x="1748" y="1013"/>
                  <a:pt x="1748" y="1013"/>
                  <a:pt x="1748" y="1013"/>
                </a:cubicBezTo>
                <a:cubicBezTo>
                  <a:pt x="1749" y="1011"/>
                  <a:pt x="1749" y="1011"/>
                  <a:pt x="1749" y="1011"/>
                </a:cubicBezTo>
                <a:cubicBezTo>
                  <a:pt x="1774" y="1017"/>
                  <a:pt x="1774" y="1017"/>
                  <a:pt x="1774" y="1017"/>
                </a:cubicBezTo>
                <a:cubicBezTo>
                  <a:pt x="1785" y="1017"/>
                  <a:pt x="1785" y="1017"/>
                  <a:pt x="1785" y="1017"/>
                </a:cubicBezTo>
                <a:cubicBezTo>
                  <a:pt x="1785" y="1008"/>
                  <a:pt x="1787" y="1001"/>
                  <a:pt x="1788" y="997"/>
                </a:cubicBezTo>
                <a:cubicBezTo>
                  <a:pt x="1806" y="976"/>
                  <a:pt x="1806" y="976"/>
                  <a:pt x="1806" y="976"/>
                </a:cubicBezTo>
                <a:cubicBezTo>
                  <a:pt x="1812" y="973"/>
                  <a:pt x="1812" y="973"/>
                  <a:pt x="1812" y="973"/>
                </a:cubicBezTo>
                <a:cubicBezTo>
                  <a:pt x="1833" y="980"/>
                  <a:pt x="1833" y="980"/>
                  <a:pt x="1833" y="980"/>
                </a:cubicBezTo>
                <a:cubicBezTo>
                  <a:pt x="1858" y="977"/>
                  <a:pt x="1858" y="977"/>
                  <a:pt x="1858" y="977"/>
                </a:cubicBezTo>
                <a:cubicBezTo>
                  <a:pt x="1875" y="959"/>
                  <a:pt x="1875" y="959"/>
                  <a:pt x="1875" y="959"/>
                </a:cubicBezTo>
                <a:cubicBezTo>
                  <a:pt x="1883" y="943"/>
                  <a:pt x="1883" y="943"/>
                  <a:pt x="1883" y="943"/>
                </a:cubicBezTo>
                <a:cubicBezTo>
                  <a:pt x="1878" y="935"/>
                  <a:pt x="1878" y="935"/>
                  <a:pt x="1878" y="935"/>
                </a:cubicBezTo>
                <a:cubicBezTo>
                  <a:pt x="1863" y="942"/>
                  <a:pt x="1863" y="942"/>
                  <a:pt x="1863" y="942"/>
                </a:cubicBezTo>
                <a:cubicBezTo>
                  <a:pt x="1862" y="941"/>
                  <a:pt x="1862" y="941"/>
                  <a:pt x="1862" y="941"/>
                </a:cubicBezTo>
                <a:cubicBezTo>
                  <a:pt x="1861" y="940"/>
                  <a:pt x="1861" y="940"/>
                  <a:pt x="1861" y="940"/>
                </a:cubicBezTo>
                <a:cubicBezTo>
                  <a:pt x="1842" y="923"/>
                  <a:pt x="1842" y="923"/>
                  <a:pt x="1842" y="923"/>
                </a:cubicBezTo>
                <a:cubicBezTo>
                  <a:pt x="1841" y="922"/>
                  <a:pt x="1841" y="922"/>
                  <a:pt x="1841" y="922"/>
                </a:cubicBezTo>
                <a:cubicBezTo>
                  <a:pt x="1849" y="894"/>
                  <a:pt x="1849" y="894"/>
                  <a:pt x="1849" y="894"/>
                </a:cubicBezTo>
                <a:cubicBezTo>
                  <a:pt x="1851" y="872"/>
                  <a:pt x="1851" y="872"/>
                  <a:pt x="1851" y="872"/>
                </a:cubicBezTo>
                <a:cubicBezTo>
                  <a:pt x="1845" y="855"/>
                  <a:pt x="1845" y="855"/>
                  <a:pt x="1845" y="855"/>
                </a:cubicBezTo>
                <a:cubicBezTo>
                  <a:pt x="1831" y="849"/>
                  <a:pt x="1831" y="849"/>
                  <a:pt x="1831" y="849"/>
                </a:cubicBezTo>
                <a:cubicBezTo>
                  <a:pt x="1831" y="848"/>
                  <a:pt x="1831" y="848"/>
                  <a:pt x="1831" y="848"/>
                </a:cubicBezTo>
                <a:cubicBezTo>
                  <a:pt x="1830" y="847"/>
                  <a:pt x="1830" y="847"/>
                  <a:pt x="1830" y="847"/>
                </a:cubicBezTo>
                <a:cubicBezTo>
                  <a:pt x="1829" y="846"/>
                  <a:pt x="1829" y="846"/>
                  <a:pt x="1829" y="846"/>
                </a:cubicBezTo>
                <a:cubicBezTo>
                  <a:pt x="1816" y="821"/>
                  <a:pt x="1816" y="821"/>
                  <a:pt x="1816" y="821"/>
                </a:cubicBezTo>
                <a:cubicBezTo>
                  <a:pt x="1814" y="818"/>
                  <a:pt x="1814" y="818"/>
                  <a:pt x="1814" y="818"/>
                </a:cubicBezTo>
                <a:cubicBezTo>
                  <a:pt x="1796" y="839"/>
                  <a:pt x="1796" y="839"/>
                  <a:pt x="1796" y="839"/>
                </a:cubicBezTo>
                <a:cubicBezTo>
                  <a:pt x="1778" y="850"/>
                  <a:pt x="1778" y="850"/>
                  <a:pt x="1778" y="850"/>
                </a:cubicBezTo>
                <a:cubicBezTo>
                  <a:pt x="1774" y="852"/>
                  <a:pt x="1774" y="852"/>
                  <a:pt x="1774" y="852"/>
                </a:cubicBezTo>
                <a:cubicBezTo>
                  <a:pt x="1773" y="851"/>
                  <a:pt x="1773" y="851"/>
                  <a:pt x="1773" y="851"/>
                </a:cubicBezTo>
                <a:cubicBezTo>
                  <a:pt x="1772" y="849"/>
                  <a:pt x="1772" y="849"/>
                  <a:pt x="1772" y="849"/>
                </a:cubicBezTo>
                <a:cubicBezTo>
                  <a:pt x="1753" y="831"/>
                  <a:pt x="1753" y="831"/>
                  <a:pt x="1753" y="831"/>
                </a:cubicBezTo>
                <a:cubicBezTo>
                  <a:pt x="1753" y="830"/>
                  <a:pt x="1753" y="830"/>
                  <a:pt x="1753" y="830"/>
                </a:cubicBezTo>
                <a:cubicBezTo>
                  <a:pt x="1739" y="801"/>
                  <a:pt x="1739" y="801"/>
                  <a:pt x="1739" y="801"/>
                </a:cubicBezTo>
                <a:cubicBezTo>
                  <a:pt x="1739" y="800"/>
                  <a:pt x="1739" y="800"/>
                  <a:pt x="1739" y="800"/>
                </a:cubicBezTo>
                <a:cubicBezTo>
                  <a:pt x="1733" y="779"/>
                  <a:pt x="1733" y="779"/>
                  <a:pt x="1733" y="779"/>
                </a:cubicBezTo>
                <a:cubicBezTo>
                  <a:pt x="1733" y="778"/>
                  <a:pt x="1733" y="778"/>
                  <a:pt x="1733" y="778"/>
                </a:cubicBezTo>
                <a:cubicBezTo>
                  <a:pt x="1733" y="778"/>
                  <a:pt x="1733" y="778"/>
                  <a:pt x="1733" y="778"/>
                </a:cubicBezTo>
                <a:cubicBezTo>
                  <a:pt x="1733" y="746"/>
                  <a:pt x="1733" y="746"/>
                  <a:pt x="1733" y="746"/>
                </a:cubicBezTo>
                <a:cubicBezTo>
                  <a:pt x="1730" y="727"/>
                  <a:pt x="1730" y="727"/>
                  <a:pt x="1730" y="727"/>
                </a:cubicBezTo>
                <a:cubicBezTo>
                  <a:pt x="1716" y="722"/>
                  <a:pt x="1716" y="722"/>
                  <a:pt x="1716" y="722"/>
                </a:cubicBezTo>
                <a:cubicBezTo>
                  <a:pt x="1715" y="722"/>
                  <a:pt x="1715" y="722"/>
                  <a:pt x="1715" y="722"/>
                </a:cubicBezTo>
                <a:cubicBezTo>
                  <a:pt x="1715" y="721"/>
                  <a:pt x="1715" y="721"/>
                  <a:pt x="1715" y="721"/>
                </a:cubicBezTo>
                <a:cubicBezTo>
                  <a:pt x="1681" y="694"/>
                  <a:pt x="1681" y="694"/>
                  <a:pt x="1681" y="694"/>
                </a:cubicBezTo>
                <a:cubicBezTo>
                  <a:pt x="1683" y="691"/>
                  <a:pt x="1683" y="691"/>
                  <a:pt x="1683" y="691"/>
                </a:cubicBezTo>
                <a:cubicBezTo>
                  <a:pt x="1699" y="674"/>
                  <a:pt x="1699" y="674"/>
                  <a:pt x="1699" y="674"/>
                </a:cubicBezTo>
                <a:cubicBezTo>
                  <a:pt x="1699" y="673"/>
                  <a:pt x="1699" y="673"/>
                  <a:pt x="1699" y="673"/>
                </a:cubicBezTo>
                <a:cubicBezTo>
                  <a:pt x="1699" y="672"/>
                  <a:pt x="1699" y="672"/>
                  <a:pt x="1699" y="672"/>
                </a:cubicBezTo>
                <a:cubicBezTo>
                  <a:pt x="1701" y="672"/>
                  <a:pt x="1701" y="672"/>
                  <a:pt x="1701" y="672"/>
                </a:cubicBezTo>
                <a:cubicBezTo>
                  <a:pt x="1701" y="672"/>
                  <a:pt x="1701" y="672"/>
                  <a:pt x="1701" y="672"/>
                </a:cubicBezTo>
                <a:cubicBezTo>
                  <a:pt x="1719" y="670"/>
                  <a:pt x="1719" y="670"/>
                  <a:pt x="1719" y="670"/>
                </a:cubicBezTo>
                <a:cubicBezTo>
                  <a:pt x="1720" y="670"/>
                  <a:pt x="1720" y="670"/>
                  <a:pt x="1720" y="670"/>
                </a:cubicBezTo>
                <a:cubicBezTo>
                  <a:pt x="1725" y="670"/>
                  <a:pt x="1730" y="673"/>
                  <a:pt x="1735" y="678"/>
                </a:cubicBezTo>
                <a:cubicBezTo>
                  <a:pt x="1749" y="690"/>
                  <a:pt x="1749" y="690"/>
                  <a:pt x="1749" y="690"/>
                </a:cubicBezTo>
                <a:cubicBezTo>
                  <a:pt x="1765" y="677"/>
                  <a:pt x="1765" y="677"/>
                  <a:pt x="1765" y="677"/>
                </a:cubicBezTo>
                <a:cubicBezTo>
                  <a:pt x="1777" y="661"/>
                  <a:pt x="1777" y="661"/>
                  <a:pt x="1777" y="661"/>
                </a:cubicBezTo>
                <a:cubicBezTo>
                  <a:pt x="1777" y="648"/>
                  <a:pt x="1777" y="648"/>
                  <a:pt x="1777" y="648"/>
                </a:cubicBezTo>
                <a:cubicBezTo>
                  <a:pt x="1773" y="614"/>
                  <a:pt x="1773" y="614"/>
                  <a:pt x="1773" y="614"/>
                </a:cubicBezTo>
                <a:cubicBezTo>
                  <a:pt x="1769" y="600"/>
                  <a:pt x="1769" y="600"/>
                  <a:pt x="1769" y="600"/>
                </a:cubicBezTo>
                <a:cubicBezTo>
                  <a:pt x="1746" y="596"/>
                  <a:pt x="1746" y="596"/>
                  <a:pt x="1746" y="596"/>
                </a:cubicBezTo>
                <a:cubicBezTo>
                  <a:pt x="1746" y="582"/>
                  <a:pt x="1746" y="582"/>
                  <a:pt x="1746" y="582"/>
                </a:cubicBezTo>
                <a:cubicBezTo>
                  <a:pt x="1725" y="556"/>
                  <a:pt x="1725" y="556"/>
                  <a:pt x="1725" y="556"/>
                </a:cubicBezTo>
                <a:cubicBezTo>
                  <a:pt x="1724" y="555"/>
                  <a:pt x="1724" y="555"/>
                  <a:pt x="1724" y="555"/>
                </a:cubicBezTo>
                <a:cubicBezTo>
                  <a:pt x="1714" y="536"/>
                  <a:pt x="1714" y="536"/>
                  <a:pt x="1714" y="536"/>
                </a:cubicBezTo>
                <a:cubicBezTo>
                  <a:pt x="1711" y="534"/>
                  <a:pt x="1711" y="534"/>
                  <a:pt x="1711" y="534"/>
                </a:cubicBezTo>
                <a:cubicBezTo>
                  <a:pt x="1711" y="532"/>
                  <a:pt x="1711" y="532"/>
                  <a:pt x="1711" y="532"/>
                </a:cubicBezTo>
                <a:cubicBezTo>
                  <a:pt x="1711" y="532"/>
                  <a:pt x="1711" y="532"/>
                  <a:pt x="1711" y="532"/>
                </a:cubicBezTo>
                <a:cubicBezTo>
                  <a:pt x="1735" y="501"/>
                  <a:pt x="1735" y="501"/>
                  <a:pt x="1735" y="501"/>
                </a:cubicBezTo>
                <a:cubicBezTo>
                  <a:pt x="1735" y="500"/>
                  <a:pt x="1735" y="500"/>
                  <a:pt x="1735" y="500"/>
                </a:cubicBezTo>
                <a:cubicBezTo>
                  <a:pt x="1736" y="499"/>
                  <a:pt x="1736" y="499"/>
                  <a:pt x="1736" y="499"/>
                </a:cubicBezTo>
                <a:cubicBezTo>
                  <a:pt x="1736" y="498"/>
                  <a:pt x="1736" y="498"/>
                  <a:pt x="1736" y="498"/>
                </a:cubicBezTo>
                <a:cubicBezTo>
                  <a:pt x="1738" y="498"/>
                  <a:pt x="1738" y="498"/>
                  <a:pt x="1738" y="498"/>
                </a:cubicBezTo>
                <a:cubicBezTo>
                  <a:pt x="1747" y="497"/>
                  <a:pt x="1747" y="497"/>
                  <a:pt x="1747" y="497"/>
                </a:cubicBezTo>
                <a:cubicBezTo>
                  <a:pt x="1759" y="487"/>
                  <a:pt x="1759" y="487"/>
                  <a:pt x="1759" y="487"/>
                </a:cubicBezTo>
                <a:cubicBezTo>
                  <a:pt x="1773" y="445"/>
                  <a:pt x="1773" y="445"/>
                  <a:pt x="1773" y="445"/>
                </a:cubicBezTo>
                <a:cubicBezTo>
                  <a:pt x="1774" y="445"/>
                  <a:pt x="1774" y="445"/>
                  <a:pt x="1774" y="445"/>
                </a:cubicBezTo>
                <a:cubicBezTo>
                  <a:pt x="1774" y="444"/>
                  <a:pt x="1774" y="444"/>
                  <a:pt x="1774" y="444"/>
                </a:cubicBezTo>
                <a:cubicBezTo>
                  <a:pt x="1791" y="425"/>
                  <a:pt x="1791" y="425"/>
                  <a:pt x="1791" y="425"/>
                </a:cubicBezTo>
                <a:cubicBezTo>
                  <a:pt x="1791" y="424"/>
                  <a:pt x="1791" y="424"/>
                  <a:pt x="1791" y="424"/>
                </a:cubicBezTo>
                <a:cubicBezTo>
                  <a:pt x="1792" y="424"/>
                  <a:pt x="1792" y="424"/>
                  <a:pt x="1792" y="424"/>
                </a:cubicBezTo>
                <a:cubicBezTo>
                  <a:pt x="1793" y="424"/>
                  <a:pt x="1793" y="424"/>
                  <a:pt x="1793" y="424"/>
                </a:cubicBezTo>
                <a:cubicBezTo>
                  <a:pt x="1812" y="419"/>
                  <a:pt x="1812" y="419"/>
                  <a:pt x="1812" y="419"/>
                </a:cubicBezTo>
                <a:cubicBezTo>
                  <a:pt x="1812" y="421"/>
                  <a:pt x="1812" y="421"/>
                  <a:pt x="1812" y="421"/>
                </a:cubicBezTo>
                <a:cubicBezTo>
                  <a:pt x="1824" y="431"/>
                  <a:pt x="1824" y="431"/>
                  <a:pt x="1824" y="431"/>
                </a:cubicBezTo>
                <a:cubicBezTo>
                  <a:pt x="1829" y="432"/>
                  <a:pt x="1829" y="432"/>
                  <a:pt x="1829" y="432"/>
                </a:cubicBezTo>
                <a:cubicBezTo>
                  <a:pt x="1836" y="400"/>
                  <a:pt x="1836" y="400"/>
                  <a:pt x="1836" y="400"/>
                </a:cubicBezTo>
                <a:cubicBezTo>
                  <a:pt x="1829" y="376"/>
                  <a:pt x="1829" y="376"/>
                  <a:pt x="1829" y="376"/>
                </a:cubicBezTo>
                <a:cubicBezTo>
                  <a:pt x="1827" y="375"/>
                  <a:pt x="1827" y="375"/>
                  <a:pt x="1827" y="375"/>
                </a:cubicBezTo>
                <a:cubicBezTo>
                  <a:pt x="1827" y="373"/>
                  <a:pt x="1827" y="373"/>
                  <a:pt x="1827" y="373"/>
                </a:cubicBezTo>
                <a:cubicBezTo>
                  <a:pt x="1831" y="347"/>
                  <a:pt x="1831" y="347"/>
                  <a:pt x="1831" y="347"/>
                </a:cubicBezTo>
                <a:cubicBezTo>
                  <a:pt x="1831" y="345"/>
                  <a:pt x="1831" y="345"/>
                  <a:pt x="1831" y="345"/>
                </a:cubicBezTo>
                <a:cubicBezTo>
                  <a:pt x="1843" y="331"/>
                  <a:pt x="1843" y="331"/>
                  <a:pt x="1843" y="331"/>
                </a:cubicBezTo>
                <a:cubicBezTo>
                  <a:pt x="1852" y="316"/>
                  <a:pt x="1852" y="316"/>
                  <a:pt x="1852" y="316"/>
                </a:cubicBezTo>
                <a:cubicBezTo>
                  <a:pt x="1853" y="304"/>
                  <a:pt x="1853" y="304"/>
                  <a:pt x="1853" y="304"/>
                </a:cubicBezTo>
                <a:cubicBezTo>
                  <a:pt x="1853" y="297"/>
                  <a:pt x="1850" y="287"/>
                  <a:pt x="1843" y="271"/>
                </a:cubicBezTo>
                <a:cubicBezTo>
                  <a:pt x="1843" y="271"/>
                  <a:pt x="1843" y="271"/>
                  <a:pt x="1843" y="271"/>
                </a:cubicBezTo>
                <a:cubicBezTo>
                  <a:pt x="1843" y="271"/>
                  <a:pt x="1843" y="271"/>
                  <a:pt x="1843" y="271"/>
                </a:cubicBezTo>
                <a:cubicBezTo>
                  <a:pt x="1843" y="246"/>
                  <a:pt x="1843" y="246"/>
                  <a:pt x="1843" y="246"/>
                </a:cubicBezTo>
                <a:cubicBezTo>
                  <a:pt x="1843" y="245"/>
                  <a:pt x="1843" y="245"/>
                  <a:pt x="1843" y="245"/>
                </a:cubicBezTo>
                <a:cubicBezTo>
                  <a:pt x="1849" y="222"/>
                  <a:pt x="1849" y="222"/>
                  <a:pt x="1849" y="222"/>
                </a:cubicBezTo>
                <a:cubicBezTo>
                  <a:pt x="1844" y="213"/>
                  <a:pt x="1841" y="205"/>
                  <a:pt x="1841" y="200"/>
                </a:cubicBezTo>
                <a:lnTo>
                  <a:pt x="1845" y="171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4" name="原创作者QQ：598969553                   _3"/>
          <p:cNvSpPr/>
          <p:nvPr/>
        </p:nvSpPr>
        <p:spPr bwMode="auto">
          <a:xfrm>
            <a:off x="1850586" y="2166561"/>
            <a:ext cx="1092881" cy="928141"/>
          </a:xfrm>
          <a:custGeom>
            <a:avLst/>
            <a:gdLst>
              <a:gd name="T0" fmla="*/ 692376 w 1203"/>
              <a:gd name="T1" fmla="*/ 398833 h 1018"/>
              <a:gd name="T2" fmla="*/ 666878 w 1203"/>
              <a:gd name="T3" fmla="*/ 416559 h 1018"/>
              <a:gd name="T4" fmla="*/ 574692 w 1203"/>
              <a:gd name="T5" fmla="*/ 333838 h 1018"/>
              <a:gd name="T6" fmla="*/ 507023 w 1203"/>
              <a:gd name="T7" fmla="*/ 278691 h 1018"/>
              <a:gd name="T8" fmla="*/ 513888 w 1203"/>
              <a:gd name="T9" fmla="*/ 203848 h 1018"/>
              <a:gd name="T10" fmla="*/ 439355 w 1203"/>
              <a:gd name="T11" fmla="*/ 224528 h 1018"/>
              <a:gd name="T12" fmla="*/ 382474 w 1203"/>
              <a:gd name="T13" fmla="*/ 151655 h 1018"/>
              <a:gd name="T14" fmla="*/ 355995 w 1203"/>
              <a:gd name="T15" fmla="*/ 63025 h 1018"/>
              <a:gd name="T16" fmla="*/ 331477 w 1203"/>
              <a:gd name="T17" fmla="*/ 18711 h 1018"/>
              <a:gd name="T18" fmla="*/ 271655 w 1203"/>
              <a:gd name="T19" fmla="*/ 39391 h 1018"/>
              <a:gd name="T20" fmla="*/ 229484 w 1203"/>
              <a:gd name="T21" fmla="*/ 81736 h 1018"/>
              <a:gd name="T22" fmla="*/ 126511 w 1203"/>
              <a:gd name="T23" fmla="*/ 115218 h 1018"/>
              <a:gd name="T24" fmla="*/ 64726 w 1203"/>
              <a:gd name="T25" fmla="*/ 189076 h 1018"/>
              <a:gd name="T26" fmla="*/ 3923 w 1203"/>
              <a:gd name="T27" fmla="*/ 239300 h 1018"/>
              <a:gd name="T28" fmla="*/ 84340 w 1203"/>
              <a:gd name="T29" fmla="*/ 309219 h 1018"/>
              <a:gd name="T30" fmla="*/ 145144 w 1203"/>
              <a:gd name="T31" fmla="*/ 328914 h 1018"/>
              <a:gd name="T32" fmla="*/ 290288 w 1203"/>
              <a:gd name="T33" fmla="*/ 388985 h 1018"/>
              <a:gd name="T34" fmla="*/ 392281 w 1203"/>
              <a:gd name="T35" fmla="*/ 367320 h 1018"/>
              <a:gd name="T36" fmla="*/ 480544 w 1203"/>
              <a:gd name="T37" fmla="*/ 405727 h 1018"/>
              <a:gd name="T38" fmla="*/ 557039 w 1203"/>
              <a:gd name="T39" fmla="*/ 435270 h 1018"/>
              <a:gd name="T40" fmla="*/ 676685 w 1203"/>
              <a:gd name="T41" fmla="*/ 526854 h 1018"/>
              <a:gd name="T42" fmla="*/ 709048 w 1203"/>
              <a:gd name="T43" fmla="*/ 570184 h 1018"/>
              <a:gd name="T44" fmla="*/ 701202 w 1203"/>
              <a:gd name="T45" fmla="*/ 748428 h 1018"/>
              <a:gd name="T46" fmla="*/ 652167 w 1203"/>
              <a:gd name="T47" fmla="*/ 835088 h 1018"/>
              <a:gd name="T48" fmla="*/ 579595 w 1203"/>
              <a:gd name="T49" fmla="*/ 865616 h 1018"/>
              <a:gd name="T50" fmla="*/ 645302 w 1203"/>
              <a:gd name="T51" fmla="*/ 915839 h 1018"/>
              <a:gd name="T52" fmla="*/ 675704 w 1203"/>
              <a:gd name="T53" fmla="*/ 903037 h 1018"/>
              <a:gd name="T54" fmla="*/ 678646 w 1203"/>
              <a:gd name="T55" fmla="*/ 869555 h 1018"/>
              <a:gd name="T56" fmla="*/ 713951 w 1203"/>
              <a:gd name="T57" fmla="*/ 835088 h 1018"/>
              <a:gd name="T58" fmla="*/ 744353 w 1203"/>
              <a:gd name="T59" fmla="*/ 862661 h 1018"/>
              <a:gd name="T60" fmla="*/ 833597 w 1203"/>
              <a:gd name="T61" fmla="*/ 898113 h 1018"/>
              <a:gd name="T62" fmla="*/ 863018 w 1203"/>
              <a:gd name="T63" fmla="*/ 950306 h 1018"/>
              <a:gd name="T64" fmla="*/ 942455 w 1203"/>
              <a:gd name="T65" fmla="*/ 974925 h 1018"/>
              <a:gd name="T66" fmla="*/ 942455 w 1203"/>
              <a:gd name="T67" fmla="*/ 926671 h 1018"/>
              <a:gd name="T68" fmla="*/ 951281 w 1203"/>
              <a:gd name="T69" fmla="*/ 907961 h 1018"/>
              <a:gd name="T70" fmla="*/ 990509 w 1203"/>
              <a:gd name="T71" fmla="*/ 842966 h 1018"/>
              <a:gd name="T72" fmla="*/ 995413 w 1203"/>
              <a:gd name="T73" fmla="*/ 797666 h 1018"/>
              <a:gd name="T74" fmla="*/ 1035622 w 1203"/>
              <a:gd name="T75" fmla="*/ 754336 h 1018"/>
              <a:gd name="T76" fmla="*/ 1093483 w 1203"/>
              <a:gd name="T77" fmla="*/ 743504 h 1018"/>
              <a:gd name="T78" fmla="*/ 1152325 w 1203"/>
              <a:gd name="T79" fmla="*/ 720854 h 1018"/>
              <a:gd name="T80" fmla="*/ 1170959 w 1203"/>
              <a:gd name="T81" fmla="*/ 633209 h 1018"/>
              <a:gd name="T82" fmla="*/ 1066024 w 1203"/>
              <a:gd name="T83" fmla="*/ 567229 h 1018"/>
              <a:gd name="T84" fmla="*/ 1022873 w 1203"/>
              <a:gd name="T85" fmla="*/ 638133 h 1018"/>
              <a:gd name="T86" fmla="*/ 1054255 w 1203"/>
              <a:gd name="T87" fmla="*/ 662752 h 1018"/>
              <a:gd name="T88" fmla="*/ 1048371 w 1203"/>
              <a:gd name="T89" fmla="*/ 701159 h 1018"/>
              <a:gd name="T90" fmla="*/ 1005220 w 1203"/>
              <a:gd name="T91" fmla="*/ 713961 h 1018"/>
              <a:gd name="T92" fmla="*/ 966972 w 1203"/>
              <a:gd name="T93" fmla="*/ 737595 h 1018"/>
              <a:gd name="T94" fmla="*/ 937551 w 1203"/>
              <a:gd name="T95" fmla="*/ 710021 h 1018"/>
              <a:gd name="T96" fmla="*/ 919899 w 1203"/>
              <a:gd name="T97" fmla="*/ 665707 h 1018"/>
              <a:gd name="T98" fmla="*/ 906169 w 1203"/>
              <a:gd name="T99" fmla="*/ 618438 h 1018"/>
              <a:gd name="T100" fmla="*/ 843404 w 1203"/>
              <a:gd name="T101" fmla="*/ 540641 h 1018"/>
              <a:gd name="T102" fmla="*/ 771813 w 1203"/>
              <a:gd name="T103" fmla="*/ 487463 h 1018"/>
              <a:gd name="T104" fmla="*/ 775736 w 1203"/>
              <a:gd name="T105" fmla="*/ 435270 h 1018"/>
              <a:gd name="T106" fmla="*/ 840462 w 1203"/>
              <a:gd name="T107" fmla="*/ 368305 h 1018"/>
              <a:gd name="T108" fmla="*/ 763967 w 1203"/>
              <a:gd name="T109" fmla="*/ 371259 h 10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03"/>
              <a:gd name="T166" fmla="*/ 0 h 1018"/>
              <a:gd name="T167" fmla="*/ 1203 w 1203"/>
              <a:gd name="T168" fmla="*/ 1018 h 101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03" h="1018">
                <a:moveTo>
                  <a:pt x="715" y="368"/>
                </a:moveTo>
                <a:cubicBezTo>
                  <a:pt x="698" y="368"/>
                  <a:pt x="698" y="368"/>
                  <a:pt x="698" y="368"/>
                </a:cubicBezTo>
                <a:cubicBezTo>
                  <a:pt x="692" y="380"/>
                  <a:pt x="692" y="380"/>
                  <a:pt x="692" y="380"/>
                </a:cubicBezTo>
                <a:cubicBezTo>
                  <a:pt x="702" y="389"/>
                  <a:pt x="702" y="389"/>
                  <a:pt x="702" y="389"/>
                </a:cubicBezTo>
                <a:cubicBezTo>
                  <a:pt x="702" y="390"/>
                  <a:pt x="702" y="390"/>
                  <a:pt x="702" y="390"/>
                </a:cubicBezTo>
                <a:cubicBezTo>
                  <a:pt x="702" y="391"/>
                  <a:pt x="702" y="391"/>
                  <a:pt x="702" y="391"/>
                </a:cubicBezTo>
                <a:cubicBezTo>
                  <a:pt x="706" y="405"/>
                  <a:pt x="706" y="405"/>
                  <a:pt x="706" y="405"/>
                </a:cubicBezTo>
                <a:cubicBezTo>
                  <a:pt x="707" y="406"/>
                  <a:pt x="707" y="406"/>
                  <a:pt x="707" y="406"/>
                </a:cubicBezTo>
                <a:cubicBezTo>
                  <a:pt x="707" y="409"/>
                  <a:pt x="707" y="409"/>
                  <a:pt x="707" y="409"/>
                </a:cubicBezTo>
                <a:cubicBezTo>
                  <a:pt x="705" y="410"/>
                  <a:pt x="705" y="410"/>
                  <a:pt x="705" y="410"/>
                </a:cubicBezTo>
                <a:cubicBezTo>
                  <a:pt x="682" y="422"/>
                  <a:pt x="682" y="422"/>
                  <a:pt x="682" y="422"/>
                </a:cubicBezTo>
                <a:cubicBezTo>
                  <a:pt x="681" y="423"/>
                  <a:pt x="681" y="423"/>
                  <a:pt x="681" y="423"/>
                </a:cubicBezTo>
                <a:cubicBezTo>
                  <a:pt x="681" y="423"/>
                  <a:pt x="681" y="423"/>
                  <a:pt x="681" y="423"/>
                </a:cubicBezTo>
                <a:cubicBezTo>
                  <a:pt x="680" y="423"/>
                  <a:pt x="680" y="423"/>
                  <a:pt x="680" y="423"/>
                </a:cubicBezTo>
                <a:cubicBezTo>
                  <a:pt x="679" y="423"/>
                  <a:pt x="679" y="423"/>
                  <a:pt x="679" y="423"/>
                </a:cubicBezTo>
                <a:cubicBezTo>
                  <a:pt x="661" y="421"/>
                  <a:pt x="651" y="416"/>
                  <a:pt x="648" y="408"/>
                </a:cubicBezTo>
                <a:cubicBezTo>
                  <a:pt x="642" y="396"/>
                  <a:pt x="642" y="396"/>
                  <a:pt x="642" y="396"/>
                </a:cubicBezTo>
                <a:cubicBezTo>
                  <a:pt x="610" y="389"/>
                  <a:pt x="610" y="389"/>
                  <a:pt x="610" y="389"/>
                </a:cubicBezTo>
                <a:cubicBezTo>
                  <a:pt x="602" y="349"/>
                  <a:pt x="602" y="349"/>
                  <a:pt x="602" y="349"/>
                </a:cubicBezTo>
                <a:cubicBezTo>
                  <a:pt x="595" y="348"/>
                  <a:pt x="590" y="345"/>
                  <a:pt x="587" y="341"/>
                </a:cubicBezTo>
                <a:cubicBezTo>
                  <a:pt x="586" y="339"/>
                  <a:pt x="586" y="339"/>
                  <a:pt x="586" y="339"/>
                </a:cubicBezTo>
                <a:cubicBezTo>
                  <a:pt x="581" y="331"/>
                  <a:pt x="576" y="327"/>
                  <a:pt x="570" y="326"/>
                </a:cubicBezTo>
                <a:cubicBezTo>
                  <a:pt x="562" y="323"/>
                  <a:pt x="554" y="316"/>
                  <a:pt x="548" y="307"/>
                </a:cubicBezTo>
                <a:cubicBezTo>
                  <a:pt x="535" y="300"/>
                  <a:pt x="535" y="300"/>
                  <a:pt x="535" y="300"/>
                </a:cubicBezTo>
                <a:cubicBezTo>
                  <a:pt x="534" y="300"/>
                  <a:pt x="534" y="300"/>
                  <a:pt x="534" y="300"/>
                </a:cubicBezTo>
                <a:cubicBezTo>
                  <a:pt x="534" y="300"/>
                  <a:pt x="534" y="300"/>
                  <a:pt x="534" y="300"/>
                </a:cubicBezTo>
                <a:cubicBezTo>
                  <a:pt x="534" y="300"/>
                  <a:pt x="534" y="300"/>
                  <a:pt x="534" y="300"/>
                </a:cubicBezTo>
                <a:cubicBezTo>
                  <a:pt x="517" y="283"/>
                  <a:pt x="517" y="283"/>
                  <a:pt x="517" y="283"/>
                </a:cubicBezTo>
                <a:cubicBezTo>
                  <a:pt x="517" y="283"/>
                  <a:pt x="517" y="283"/>
                  <a:pt x="517" y="283"/>
                </a:cubicBezTo>
                <a:cubicBezTo>
                  <a:pt x="513" y="268"/>
                  <a:pt x="513" y="268"/>
                  <a:pt x="513" y="268"/>
                </a:cubicBezTo>
                <a:cubicBezTo>
                  <a:pt x="513" y="267"/>
                  <a:pt x="513" y="267"/>
                  <a:pt x="513" y="267"/>
                </a:cubicBezTo>
                <a:cubicBezTo>
                  <a:pt x="547" y="220"/>
                  <a:pt x="547" y="220"/>
                  <a:pt x="547" y="220"/>
                </a:cubicBezTo>
                <a:cubicBezTo>
                  <a:pt x="548" y="217"/>
                  <a:pt x="549" y="215"/>
                  <a:pt x="548" y="214"/>
                </a:cubicBezTo>
                <a:cubicBezTo>
                  <a:pt x="542" y="199"/>
                  <a:pt x="542" y="199"/>
                  <a:pt x="542" y="199"/>
                </a:cubicBezTo>
                <a:cubicBezTo>
                  <a:pt x="524" y="207"/>
                  <a:pt x="524" y="207"/>
                  <a:pt x="524" y="207"/>
                </a:cubicBezTo>
                <a:cubicBezTo>
                  <a:pt x="523" y="207"/>
                  <a:pt x="523" y="207"/>
                  <a:pt x="523" y="207"/>
                </a:cubicBezTo>
                <a:cubicBezTo>
                  <a:pt x="523" y="208"/>
                  <a:pt x="523" y="208"/>
                  <a:pt x="523" y="208"/>
                </a:cubicBezTo>
                <a:cubicBezTo>
                  <a:pt x="522" y="208"/>
                  <a:pt x="522" y="208"/>
                  <a:pt x="522" y="208"/>
                </a:cubicBezTo>
                <a:cubicBezTo>
                  <a:pt x="475" y="211"/>
                  <a:pt x="475" y="211"/>
                  <a:pt x="475" y="211"/>
                </a:cubicBezTo>
                <a:cubicBezTo>
                  <a:pt x="457" y="215"/>
                  <a:pt x="457" y="215"/>
                  <a:pt x="457" y="215"/>
                </a:cubicBezTo>
                <a:cubicBezTo>
                  <a:pt x="451" y="221"/>
                  <a:pt x="451" y="221"/>
                  <a:pt x="451" y="221"/>
                </a:cubicBezTo>
                <a:cubicBezTo>
                  <a:pt x="448" y="228"/>
                  <a:pt x="448" y="228"/>
                  <a:pt x="448" y="228"/>
                </a:cubicBezTo>
                <a:cubicBezTo>
                  <a:pt x="443" y="233"/>
                  <a:pt x="437" y="236"/>
                  <a:pt x="428" y="234"/>
                </a:cubicBezTo>
                <a:cubicBezTo>
                  <a:pt x="428" y="234"/>
                  <a:pt x="428" y="234"/>
                  <a:pt x="428" y="234"/>
                </a:cubicBezTo>
                <a:cubicBezTo>
                  <a:pt x="427" y="233"/>
                  <a:pt x="427" y="233"/>
                  <a:pt x="427" y="233"/>
                </a:cubicBezTo>
                <a:cubicBezTo>
                  <a:pt x="411" y="221"/>
                  <a:pt x="411" y="221"/>
                  <a:pt x="411" y="221"/>
                </a:cubicBezTo>
                <a:cubicBezTo>
                  <a:pt x="410" y="195"/>
                  <a:pt x="410" y="195"/>
                  <a:pt x="410" y="195"/>
                </a:cubicBezTo>
                <a:cubicBezTo>
                  <a:pt x="401" y="189"/>
                  <a:pt x="396" y="182"/>
                  <a:pt x="394" y="177"/>
                </a:cubicBezTo>
                <a:cubicBezTo>
                  <a:pt x="390" y="154"/>
                  <a:pt x="390" y="154"/>
                  <a:pt x="390" y="154"/>
                </a:cubicBezTo>
                <a:cubicBezTo>
                  <a:pt x="379" y="141"/>
                  <a:pt x="379" y="141"/>
                  <a:pt x="379" y="141"/>
                </a:cubicBezTo>
                <a:cubicBezTo>
                  <a:pt x="367" y="132"/>
                  <a:pt x="367" y="132"/>
                  <a:pt x="367" y="132"/>
                </a:cubicBezTo>
                <a:cubicBezTo>
                  <a:pt x="362" y="129"/>
                  <a:pt x="362" y="129"/>
                  <a:pt x="362" y="129"/>
                </a:cubicBezTo>
                <a:cubicBezTo>
                  <a:pt x="381" y="104"/>
                  <a:pt x="381" y="104"/>
                  <a:pt x="381" y="104"/>
                </a:cubicBezTo>
                <a:cubicBezTo>
                  <a:pt x="385" y="91"/>
                  <a:pt x="385" y="91"/>
                  <a:pt x="385" y="91"/>
                </a:cubicBezTo>
                <a:cubicBezTo>
                  <a:pt x="364" y="64"/>
                  <a:pt x="364" y="64"/>
                  <a:pt x="364" y="64"/>
                </a:cubicBezTo>
                <a:cubicBezTo>
                  <a:pt x="363" y="64"/>
                  <a:pt x="363" y="64"/>
                  <a:pt x="363" y="64"/>
                </a:cubicBezTo>
                <a:cubicBezTo>
                  <a:pt x="363" y="63"/>
                  <a:pt x="363" y="63"/>
                  <a:pt x="363" y="63"/>
                </a:cubicBezTo>
                <a:cubicBezTo>
                  <a:pt x="354" y="42"/>
                  <a:pt x="354" y="42"/>
                  <a:pt x="354" y="42"/>
                </a:cubicBezTo>
                <a:cubicBezTo>
                  <a:pt x="354" y="41"/>
                  <a:pt x="354" y="41"/>
                  <a:pt x="354" y="41"/>
                </a:cubicBezTo>
                <a:cubicBezTo>
                  <a:pt x="354" y="41"/>
                  <a:pt x="354" y="41"/>
                  <a:pt x="354" y="41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38" y="20"/>
                  <a:pt x="338" y="20"/>
                  <a:pt x="338" y="20"/>
                </a:cubicBezTo>
                <a:cubicBezTo>
                  <a:pt x="338" y="19"/>
                  <a:pt x="338" y="19"/>
                  <a:pt x="338" y="19"/>
                </a:cubicBezTo>
                <a:cubicBezTo>
                  <a:pt x="338" y="19"/>
                  <a:pt x="338" y="19"/>
                  <a:pt x="338" y="19"/>
                </a:cubicBezTo>
                <a:cubicBezTo>
                  <a:pt x="338" y="19"/>
                  <a:pt x="338" y="19"/>
                  <a:pt x="338" y="19"/>
                </a:cubicBezTo>
                <a:cubicBezTo>
                  <a:pt x="323" y="3"/>
                  <a:pt x="323" y="3"/>
                  <a:pt x="323" y="3"/>
                </a:cubicBezTo>
                <a:cubicBezTo>
                  <a:pt x="304" y="0"/>
                  <a:pt x="304" y="0"/>
                  <a:pt x="304" y="0"/>
                </a:cubicBezTo>
                <a:cubicBezTo>
                  <a:pt x="283" y="6"/>
                  <a:pt x="283" y="6"/>
                  <a:pt x="283" y="6"/>
                </a:cubicBezTo>
                <a:cubicBezTo>
                  <a:pt x="280" y="10"/>
                  <a:pt x="280" y="10"/>
                  <a:pt x="280" y="10"/>
                </a:cubicBezTo>
                <a:cubicBezTo>
                  <a:pt x="277" y="40"/>
                  <a:pt x="277" y="40"/>
                  <a:pt x="277" y="40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3" y="74"/>
                  <a:pt x="273" y="74"/>
                  <a:pt x="273" y="74"/>
                </a:cubicBezTo>
                <a:cubicBezTo>
                  <a:pt x="253" y="81"/>
                  <a:pt x="253" y="81"/>
                  <a:pt x="253" y="81"/>
                </a:cubicBezTo>
                <a:cubicBezTo>
                  <a:pt x="253" y="81"/>
                  <a:pt x="253" y="81"/>
                  <a:pt x="253" y="81"/>
                </a:cubicBezTo>
                <a:cubicBezTo>
                  <a:pt x="253" y="82"/>
                  <a:pt x="253" y="82"/>
                  <a:pt x="253" y="82"/>
                </a:cubicBezTo>
                <a:cubicBezTo>
                  <a:pt x="253" y="82"/>
                  <a:pt x="253" y="82"/>
                  <a:pt x="253" y="82"/>
                </a:cubicBezTo>
                <a:cubicBezTo>
                  <a:pt x="234" y="83"/>
                  <a:pt x="234" y="83"/>
                  <a:pt x="234" y="83"/>
                </a:cubicBezTo>
                <a:cubicBezTo>
                  <a:pt x="225" y="88"/>
                  <a:pt x="214" y="94"/>
                  <a:pt x="203" y="98"/>
                </a:cubicBezTo>
                <a:cubicBezTo>
                  <a:pt x="201" y="99"/>
                  <a:pt x="201" y="99"/>
                  <a:pt x="201" y="99"/>
                </a:cubicBezTo>
                <a:cubicBezTo>
                  <a:pt x="201" y="99"/>
                  <a:pt x="201" y="99"/>
                  <a:pt x="201" y="99"/>
                </a:cubicBezTo>
                <a:cubicBezTo>
                  <a:pt x="200" y="99"/>
                  <a:pt x="200" y="99"/>
                  <a:pt x="200" y="99"/>
                </a:cubicBezTo>
                <a:cubicBezTo>
                  <a:pt x="164" y="91"/>
                  <a:pt x="164" y="91"/>
                  <a:pt x="164" y="91"/>
                </a:cubicBezTo>
                <a:cubicBezTo>
                  <a:pt x="149" y="106"/>
                  <a:pt x="149" y="106"/>
                  <a:pt x="149" y="106"/>
                </a:cubicBezTo>
                <a:cubicBezTo>
                  <a:pt x="146" y="111"/>
                  <a:pt x="138" y="115"/>
                  <a:pt x="129" y="117"/>
                </a:cubicBezTo>
                <a:cubicBezTo>
                  <a:pt x="107" y="135"/>
                  <a:pt x="107" y="135"/>
                  <a:pt x="107" y="135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5" y="154"/>
                  <a:pt x="95" y="154"/>
                  <a:pt x="95" y="154"/>
                </a:cubicBezTo>
                <a:cubicBezTo>
                  <a:pt x="94" y="155"/>
                  <a:pt x="94" y="155"/>
                  <a:pt x="94" y="155"/>
                </a:cubicBezTo>
                <a:cubicBezTo>
                  <a:pt x="88" y="164"/>
                  <a:pt x="82" y="172"/>
                  <a:pt x="78" y="175"/>
                </a:cubicBezTo>
                <a:cubicBezTo>
                  <a:pt x="66" y="191"/>
                  <a:pt x="66" y="191"/>
                  <a:pt x="66" y="191"/>
                </a:cubicBezTo>
                <a:cubicBezTo>
                  <a:pt x="66" y="192"/>
                  <a:pt x="66" y="192"/>
                  <a:pt x="66" y="192"/>
                </a:cubicBezTo>
                <a:cubicBezTo>
                  <a:pt x="65" y="193"/>
                  <a:pt x="65" y="193"/>
                  <a:pt x="65" y="193"/>
                </a:cubicBezTo>
                <a:cubicBezTo>
                  <a:pt x="57" y="198"/>
                  <a:pt x="57" y="198"/>
                  <a:pt x="57" y="198"/>
                </a:cubicBezTo>
                <a:cubicBezTo>
                  <a:pt x="52" y="200"/>
                  <a:pt x="47" y="201"/>
                  <a:pt x="42" y="201"/>
                </a:cubicBezTo>
                <a:cubicBezTo>
                  <a:pt x="16" y="199"/>
                  <a:pt x="16" y="199"/>
                  <a:pt x="16" y="199"/>
                </a:cubicBezTo>
                <a:cubicBezTo>
                  <a:pt x="10" y="209"/>
                  <a:pt x="10" y="209"/>
                  <a:pt x="10" y="209"/>
                </a:cubicBezTo>
                <a:cubicBezTo>
                  <a:pt x="0" y="226"/>
                  <a:pt x="0" y="226"/>
                  <a:pt x="0" y="226"/>
                </a:cubicBezTo>
                <a:cubicBezTo>
                  <a:pt x="4" y="243"/>
                  <a:pt x="4" y="243"/>
                  <a:pt x="4" y="243"/>
                </a:cubicBezTo>
                <a:cubicBezTo>
                  <a:pt x="2" y="284"/>
                  <a:pt x="2" y="284"/>
                  <a:pt x="2" y="284"/>
                </a:cubicBezTo>
                <a:cubicBezTo>
                  <a:pt x="10" y="296"/>
                  <a:pt x="10" y="296"/>
                  <a:pt x="10" y="296"/>
                </a:cubicBezTo>
                <a:cubicBezTo>
                  <a:pt x="10" y="297"/>
                  <a:pt x="10" y="297"/>
                  <a:pt x="10" y="297"/>
                </a:cubicBezTo>
                <a:cubicBezTo>
                  <a:pt x="13" y="307"/>
                  <a:pt x="13" y="307"/>
                  <a:pt x="13" y="307"/>
                </a:cubicBezTo>
                <a:cubicBezTo>
                  <a:pt x="28" y="307"/>
                  <a:pt x="28" y="307"/>
                  <a:pt x="28" y="307"/>
                </a:cubicBezTo>
                <a:cubicBezTo>
                  <a:pt x="53" y="312"/>
                  <a:pt x="53" y="312"/>
                  <a:pt x="53" y="312"/>
                </a:cubicBezTo>
                <a:cubicBezTo>
                  <a:pt x="86" y="314"/>
                  <a:pt x="86" y="314"/>
                  <a:pt x="86" y="314"/>
                </a:cubicBezTo>
                <a:cubicBezTo>
                  <a:pt x="100" y="312"/>
                  <a:pt x="100" y="312"/>
                  <a:pt x="100" y="312"/>
                </a:cubicBezTo>
                <a:cubicBezTo>
                  <a:pt x="103" y="312"/>
                  <a:pt x="103" y="312"/>
                  <a:pt x="103" y="312"/>
                </a:cubicBezTo>
                <a:cubicBezTo>
                  <a:pt x="104" y="312"/>
                  <a:pt x="104" y="312"/>
                  <a:pt x="104" y="312"/>
                </a:cubicBezTo>
                <a:cubicBezTo>
                  <a:pt x="132" y="323"/>
                  <a:pt x="132" y="323"/>
                  <a:pt x="132" y="323"/>
                </a:cubicBezTo>
                <a:cubicBezTo>
                  <a:pt x="132" y="323"/>
                  <a:pt x="132" y="323"/>
                  <a:pt x="132" y="323"/>
                </a:cubicBezTo>
                <a:cubicBezTo>
                  <a:pt x="133" y="323"/>
                  <a:pt x="133" y="323"/>
                  <a:pt x="133" y="323"/>
                </a:cubicBezTo>
                <a:cubicBezTo>
                  <a:pt x="148" y="334"/>
                  <a:pt x="148" y="334"/>
                  <a:pt x="148" y="334"/>
                </a:cubicBezTo>
                <a:cubicBezTo>
                  <a:pt x="180" y="346"/>
                  <a:pt x="180" y="346"/>
                  <a:pt x="180" y="346"/>
                </a:cubicBezTo>
                <a:cubicBezTo>
                  <a:pt x="181" y="346"/>
                  <a:pt x="181" y="346"/>
                  <a:pt x="181" y="346"/>
                </a:cubicBezTo>
                <a:cubicBezTo>
                  <a:pt x="202" y="359"/>
                  <a:pt x="202" y="359"/>
                  <a:pt x="202" y="359"/>
                </a:cubicBezTo>
                <a:cubicBezTo>
                  <a:pt x="253" y="406"/>
                  <a:pt x="253" y="406"/>
                  <a:pt x="253" y="406"/>
                </a:cubicBezTo>
                <a:cubicBezTo>
                  <a:pt x="277" y="417"/>
                  <a:pt x="277" y="417"/>
                  <a:pt x="277" y="417"/>
                </a:cubicBezTo>
                <a:cubicBezTo>
                  <a:pt x="286" y="412"/>
                  <a:pt x="286" y="412"/>
                  <a:pt x="286" y="412"/>
                </a:cubicBezTo>
                <a:cubicBezTo>
                  <a:pt x="296" y="395"/>
                  <a:pt x="296" y="395"/>
                  <a:pt x="296" y="395"/>
                </a:cubicBezTo>
                <a:cubicBezTo>
                  <a:pt x="290" y="366"/>
                  <a:pt x="290" y="366"/>
                  <a:pt x="290" y="366"/>
                </a:cubicBezTo>
                <a:cubicBezTo>
                  <a:pt x="290" y="358"/>
                  <a:pt x="297" y="352"/>
                  <a:pt x="309" y="347"/>
                </a:cubicBezTo>
                <a:cubicBezTo>
                  <a:pt x="311" y="346"/>
                  <a:pt x="311" y="346"/>
                  <a:pt x="311" y="346"/>
                </a:cubicBezTo>
                <a:cubicBezTo>
                  <a:pt x="376" y="384"/>
                  <a:pt x="376" y="384"/>
                  <a:pt x="376" y="384"/>
                </a:cubicBezTo>
                <a:cubicBezTo>
                  <a:pt x="383" y="382"/>
                  <a:pt x="383" y="382"/>
                  <a:pt x="383" y="382"/>
                </a:cubicBezTo>
                <a:cubicBezTo>
                  <a:pt x="398" y="373"/>
                  <a:pt x="398" y="373"/>
                  <a:pt x="398" y="373"/>
                </a:cubicBezTo>
                <a:cubicBezTo>
                  <a:pt x="400" y="373"/>
                  <a:pt x="400" y="373"/>
                  <a:pt x="400" y="373"/>
                </a:cubicBezTo>
                <a:cubicBezTo>
                  <a:pt x="409" y="374"/>
                  <a:pt x="409" y="374"/>
                  <a:pt x="409" y="374"/>
                </a:cubicBezTo>
                <a:cubicBezTo>
                  <a:pt x="421" y="364"/>
                  <a:pt x="421" y="364"/>
                  <a:pt x="421" y="364"/>
                </a:cubicBezTo>
                <a:cubicBezTo>
                  <a:pt x="423" y="363"/>
                  <a:pt x="423" y="363"/>
                  <a:pt x="423" y="363"/>
                </a:cubicBezTo>
                <a:cubicBezTo>
                  <a:pt x="427" y="365"/>
                  <a:pt x="427" y="365"/>
                  <a:pt x="427" y="365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6" y="392"/>
                  <a:pt x="466" y="392"/>
                  <a:pt x="466" y="392"/>
                </a:cubicBezTo>
                <a:cubicBezTo>
                  <a:pt x="490" y="412"/>
                  <a:pt x="490" y="412"/>
                  <a:pt x="490" y="412"/>
                </a:cubicBezTo>
                <a:cubicBezTo>
                  <a:pt x="496" y="417"/>
                  <a:pt x="505" y="424"/>
                  <a:pt x="512" y="435"/>
                </a:cubicBezTo>
                <a:cubicBezTo>
                  <a:pt x="524" y="447"/>
                  <a:pt x="524" y="447"/>
                  <a:pt x="524" y="447"/>
                </a:cubicBezTo>
                <a:cubicBezTo>
                  <a:pt x="533" y="446"/>
                  <a:pt x="533" y="446"/>
                  <a:pt x="533" y="446"/>
                </a:cubicBezTo>
                <a:cubicBezTo>
                  <a:pt x="544" y="426"/>
                  <a:pt x="544" y="426"/>
                  <a:pt x="544" y="426"/>
                </a:cubicBezTo>
                <a:cubicBezTo>
                  <a:pt x="566" y="442"/>
                  <a:pt x="566" y="442"/>
                  <a:pt x="566" y="442"/>
                </a:cubicBezTo>
                <a:cubicBezTo>
                  <a:pt x="567" y="442"/>
                  <a:pt x="567" y="442"/>
                  <a:pt x="567" y="442"/>
                </a:cubicBezTo>
                <a:cubicBezTo>
                  <a:pt x="568" y="442"/>
                  <a:pt x="568" y="442"/>
                  <a:pt x="568" y="442"/>
                </a:cubicBezTo>
                <a:cubicBezTo>
                  <a:pt x="568" y="442"/>
                  <a:pt x="568" y="442"/>
                  <a:pt x="568" y="442"/>
                </a:cubicBezTo>
                <a:cubicBezTo>
                  <a:pt x="586" y="464"/>
                  <a:pt x="586" y="464"/>
                  <a:pt x="586" y="464"/>
                </a:cubicBezTo>
                <a:cubicBezTo>
                  <a:pt x="633" y="500"/>
                  <a:pt x="633" y="500"/>
                  <a:pt x="633" y="500"/>
                </a:cubicBezTo>
                <a:cubicBezTo>
                  <a:pt x="633" y="500"/>
                  <a:pt x="633" y="500"/>
                  <a:pt x="633" y="500"/>
                </a:cubicBezTo>
                <a:cubicBezTo>
                  <a:pt x="647" y="516"/>
                  <a:pt x="647" y="516"/>
                  <a:pt x="647" y="516"/>
                </a:cubicBezTo>
                <a:cubicBezTo>
                  <a:pt x="688" y="504"/>
                  <a:pt x="688" y="504"/>
                  <a:pt x="688" y="504"/>
                </a:cubicBezTo>
                <a:cubicBezTo>
                  <a:pt x="690" y="535"/>
                  <a:pt x="690" y="535"/>
                  <a:pt x="690" y="535"/>
                </a:cubicBezTo>
                <a:cubicBezTo>
                  <a:pt x="708" y="553"/>
                  <a:pt x="708" y="553"/>
                  <a:pt x="708" y="553"/>
                </a:cubicBezTo>
                <a:cubicBezTo>
                  <a:pt x="708" y="553"/>
                  <a:pt x="708" y="553"/>
                  <a:pt x="708" y="553"/>
                </a:cubicBezTo>
                <a:cubicBezTo>
                  <a:pt x="708" y="554"/>
                  <a:pt x="708" y="554"/>
                  <a:pt x="708" y="554"/>
                </a:cubicBezTo>
                <a:cubicBezTo>
                  <a:pt x="723" y="576"/>
                  <a:pt x="723" y="576"/>
                  <a:pt x="723" y="576"/>
                </a:cubicBezTo>
                <a:cubicBezTo>
                  <a:pt x="723" y="577"/>
                  <a:pt x="723" y="577"/>
                  <a:pt x="723" y="577"/>
                </a:cubicBezTo>
                <a:cubicBezTo>
                  <a:pt x="723" y="578"/>
                  <a:pt x="723" y="578"/>
                  <a:pt x="723" y="578"/>
                </a:cubicBezTo>
                <a:cubicBezTo>
                  <a:pt x="723" y="579"/>
                  <a:pt x="723" y="579"/>
                  <a:pt x="723" y="579"/>
                </a:cubicBezTo>
                <a:cubicBezTo>
                  <a:pt x="739" y="652"/>
                  <a:pt x="739" y="652"/>
                  <a:pt x="739" y="652"/>
                </a:cubicBezTo>
                <a:cubicBezTo>
                  <a:pt x="755" y="682"/>
                  <a:pt x="755" y="682"/>
                  <a:pt x="755" y="682"/>
                </a:cubicBezTo>
                <a:cubicBezTo>
                  <a:pt x="734" y="735"/>
                  <a:pt x="734" y="735"/>
                  <a:pt x="734" y="735"/>
                </a:cubicBezTo>
                <a:cubicBezTo>
                  <a:pt x="734" y="739"/>
                  <a:pt x="734" y="739"/>
                  <a:pt x="734" y="739"/>
                </a:cubicBezTo>
                <a:cubicBezTo>
                  <a:pt x="716" y="743"/>
                  <a:pt x="716" y="743"/>
                  <a:pt x="716" y="743"/>
                </a:cubicBezTo>
                <a:cubicBezTo>
                  <a:pt x="716" y="759"/>
                  <a:pt x="716" y="759"/>
                  <a:pt x="716" y="759"/>
                </a:cubicBezTo>
                <a:cubicBezTo>
                  <a:pt x="715" y="760"/>
                  <a:pt x="715" y="760"/>
                  <a:pt x="715" y="760"/>
                </a:cubicBezTo>
                <a:cubicBezTo>
                  <a:pt x="697" y="789"/>
                  <a:pt x="697" y="789"/>
                  <a:pt x="697" y="789"/>
                </a:cubicBezTo>
                <a:cubicBezTo>
                  <a:pt x="695" y="789"/>
                  <a:pt x="695" y="789"/>
                  <a:pt x="695" y="789"/>
                </a:cubicBezTo>
                <a:cubicBezTo>
                  <a:pt x="669" y="791"/>
                  <a:pt x="669" y="791"/>
                  <a:pt x="669" y="791"/>
                </a:cubicBezTo>
                <a:cubicBezTo>
                  <a:pt x="644" y="812"/>
                  <a:pt x="644" y="812"/>
                  <a:pt x="644" y="812"/>
                </a:cubicBezTo>
                <a:cubicBezTo>
                  <a:pt x="647" y="816"/>
                  <a:pt x="651" y="818"/>
                  <a:pt x="659" y="821"/>
                </a:cubicBezTo>
                <a:cubicBezTo>
                  <a:pt x="669" y="824"/>
                  <a:pt x="670" y="833"/>
                  <a:pt x="665" y="847"/>
                </a:cubicBezTo>
                <a:cubicBezTo>
                  <a:pt x="665" y="848"/>
                  <a:pt x="665" y="848"/>
                  <a:pt x="665" y="848"/>
                </a:cubicBezTo>
                <a:cubicBezTo>
                  <a:pt x="647" y="866"/>
                  <a:pt x="647" y="866"/>
                  <a:pt x="647" y="866"/>
                </a:cubicBezTo>
                <a:cubicBezTo>
                  <a:pt x="646" y="866"/>
                  <a:pt x="646" y="866"/>
                  <a:pt x="646" y="866"/>
                </a:cubicBezTo>
                <a:cubicBezTo>
                  <a:pt x="645" y="868"/>
                  <a:pt x="645" y="868"/>
                  <a:pt x="645" y="868"/>
                </a:cubicBezTo>
                <a:cubicBezTo>
                  <a:pt x="644" y="868"/>
                  <a:pt x="644" y="868"/>
                  <a:pt x="644" y="868"/>
                </a:cubicBezTo>
                <a:cubicBezTo>
                  <a:pt x="643" y="868"/>
                  <a:pt x="643" y="868"/>
                  <a:pt x="643" y="868"/>
                </a:cubicBezTo>
                <a:cubicBezTo>
                  <a:pt x="592" y="861"/>
                  <a:pt x="592" y="861"/>
                  <a:pt x="592" y="861"/>
                </a:cubicBezTo>
                <a:cubicBezTo>
                  <a:pt x="591" y="879"/>
                  <a:pt x="591" y="879"/>
                  <a:pt x="591" y="879"/>
                </a:cubicBezTo>
                <a:cubicBezTo>
                  <a:pt x="596" y="917"/>
                  <a:pt x="596" y="917"/>
                  <a:pt x="596" y="917"/>
                </a:cubicBezTo>
                <a:cubicBezTo>
                  <a:pt x="639" y="935"/>
                  <a:pt x="639" y="935"/>
                  <a:pt x="639" y="935"/>
                </a:cubicBezTo>
                <a:cubicBezTo>
                  <a:pt x="639" y="937"/>
                  <a:pt x="639" y="937"/>
                  <a:pt x="639" y="937"/>
                </a:cubicBezTo>
                <a:cubicBezTo>
                  <a:pt x="639" y="937"/>
                  <a:pt x="639" y="937"/>
                  <a:pt x="639" y="937"/>
                </a:cubicBezTo>
                <a:cubicBezTo>
                  <a:pt x="654" y="932"/>
                  <a:pt x="654" y="932"/>
                  <a:pt x="654" y="932"/>
                </a:cubicBezTo>
                <a:cubicBezTo>
                  <a:pt x="656" y="931"/>
                  <a:pt x="656" y="931"/>
                  <a:pt x="656" y="931"/>
                </a:cubicBezTo>
                <a:cubicBezTo>
                  <a:pt x="658" y="930"/>
                  <a:pt x="658" y="930"/>
                  <a:pt x="658" y="930"/>
                </a:cubicBezTo>
                <a:cubicBezTo>
                  <a:pt x="659" y="932"/>
                  <a:pt x="659" y="932"/>
                  <a:pt x="659" y="932"/>
                </a:cubicBezTo>
                <a:cubicBezTo>
                  <a:pt x="660" y="932"/>
                  <a:pt x="660" y="932"/>
                  <a:pt x="660" y="932"/>
                </a:cubicBezTo>
                <a:cubicBezTo>
                  <a:pt x="671" y="938"/>
                  <a:pt x="671" y="938"/>
                  <a:pt x="671" y="938"/>
                </a:cubicBezTo>
                <a:cubicBezTo>
                  <a:pt x="689" y="938"/>
                  <a:pt x="689" y="938"/>
                  <a:pt x="689" y="938"/>
                </a:cubicBezTo>
                <a:cubicBezTo>
                  <a:pt x="696" y="937"/>
                  <a:pt x="696" y="937"/>
                  <a:pt x="696" y="937"/>
                </a:cubicBezTo>
                <a:cubicBezTo>
                  <a:pt x="689" y="917"/>
                  <a:pt x="689" y="917"/>
                  <a:pt x="689" y="917"/>
                </a:cubicBezTo>
                <a:cubicBezTo>
                  <a:pt x="689" y="917"/>
                  <a:pt x="689" y="917"/>
                  <a:pt x="689" y="917"/>
                </a:cubicBezTo>
                <a:cubicBezTo>
                  <a:pt x="689" y="917"/>
                  <a:pt x="689" y="917"/>
                  <a:pt x="689" y="917"/>
                </a:cubicBezTo>
                <a:cubicBezTo>
                  <a:pt x="685" y="896"/>
                  <a:pt x="685" y="896"/>
                  <a:pt x="685" y="896"/>
                </a:cubicBezTo>
                <a:cubicBezTo>
                  <a:pt x="685" y="895"/>
                  <a:pt x="685" y="895"/>
                  <a:pt x="685" y="895"/>
                </a:cubicBezTo>
                <a:cubicBezTo>
                  <a:pt x="685" y="893"/>
                  <a:pt x="685" y="893"/>
                  <a:pt x="685" y="893"/>
                </a:cubicBezTo>
                <a:cubicBezTo>
                  <a:pt x="686" y="892"/>
                  <a:pt x="686" y="892"/>
                  <a:pt x="686" y="892"/>
                </a:cubicBezTo>
                <a:cubicBezTo>
                  <a:pt x="686" y="891"/>
                  <a:pt x="686" y="891"/>
                  <a:pt x="686" y="891"/>
                </a:cubicBezTo>
                <a:cubicBezTo>
                  <a:pt x="692" y="883"/>
                  <a:pt x="692" y="883"/>
                  <a:pt x="692" y="883"/>
                </a:cubicBezTo>
                <a:cubicBezTo>
                  <a:pt x="695" y="881"/>
                  <a:pt x="695" y="881"/>
                  <a:pt x="695" y="881"/>
                </a:cubicBezTo>
                <a:cubicBezTo>
                  <a:pt x="695" y="881"/>
                  <a:pt x="695" y="881"/>
                  <a:pt x="695" y="881"/>
                </a:cubicBezTo>
                <a:cubicBezTo>
                  <a:pt x="696" y="880"/>
                  <a:pt x="696" y="880"/>
                  <a:pt x="696" y="880"/>
                </a:cubicBezTo>
                <a:cubicBezTo>
                  <a:pt x="707" y="864"/>
                  <a:pt x="707" y="864"/>
                  <a:pt x="707" y="864"/>
                </a:cubicBezTo>
                <a:cubicBezTo>
                  <a:pt x="708" y="863"/>
                  <a:pt x="708" y="863"/>
                  <a:pt x="708" y="863"/>
                </a:cubicBezTo>
                <a:cubicBezTo>
                  <a:pt x="727" y="848"/>
                  <a:pt x="727" y="848"/>
                  <a:pt x="727" y="848"/>
                </a:cubicBezTo>
                <a:cubicBezTo>
                  <a:pt x="728" y="848"/>
                  <a:pt x="728" y="848"/>
                  <a:pt x="728" y="848"/>
                </a:cubicBezTo>
                <a:cubicBezTo>
                  <a:pt x="728" y="847"/>
                  <a:pt x="728" y="847"/>
                  <a:pt x="728" y="847"/>
                </a:cubicBezTo>
                <a:cubicBezTo>
                  <a:pt x="729" y="847"/>
                  <a:pt x="729" y="847"/>
                  <a:pt x="729" y="847"/>
                </a:cubicBezTo>
                <a:cubicBezTo>
                  <a:pt x="729" y="847"/>
                  <a:pt x="729" y="847"/>
                  <a:pt x="729" y="847"/>
                </a:cubicBezTo>
                <a:cubicBezTo>
                  <a:pt x="753" y="844"/>
                  <a:pt x="753" y="844"/>
                  <a:pt x="753" y="844"/>
                </a:cubicBezTo>
                <a:cubicBezTo>
                  <a:pt x="753" y="850"/>
                  <a:pt x="753" y="850"/>
                  <a:pt x="753" y="850"/>
                </a:cubicBezTo>
                <a:cubicBezTo>
                  <a:pt x="753" y="858"/>
                  <a:pt x="754" y="863"/>
                  <a:pt x="755" y="866"/>
                </a:cubicBezTo>
                <a:cubicBezTo>
                  <a:pt x="759" y="876"/>
                  <a:pt x="759" y="876"/>
                  <a:pt x="759" y="876"/>
                </a:cubicBezTo>
                <a:cubicBezTo>
                  <a:pt x="765" y="889"/>
                  <a:pt x="765" y="889"/>
                  <a:pt x="765" y="889"/>
                </a:cubicBezTo>
                <a:cubicBezTo>
                  <a:pt x="786" y="901"/>
                  <a:pt x="786" y="901"/>
                  <a:pt x="786" y="901"/>
                </a:cubicBezTo>
                <a:cubicBezTo>
                  <a:pt x="844" y="906"/>
                  <a:pt x="844" y="906"/>
                  <a:pt x="844" y="906"/>
                </a:cubicBezTo>
                <a:cubicBezTo>
                  <a:pt x="847" y="906"/>
                  <a:pt x="847" y="906"/>
                  <a:pt x="847" y="906"/>
                </a:cubicBezTo>
                <a:cubicBezTo>
                  <a:pt x="850" y="906"/>
                  <a:pt x="850" y="906"/>
                  <a:pt x="850" y="906"/>
                </a:cubicBezTo>
                <a:cubicBezTo>
                  <a:pt x="850" y="910"/>
                  <a:pt x="850" y="910"/>
                  <a:pt x="850" y="910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48" y="931"/>
                  <a:pt x="848" y="931"/>
                  <a:pt x="848" y="931"/>
                </a:cubicBezTo>
                <a:cubicBezTo>
                  <a:pt x="865" y="949"/>
                  <a:pt x="865" y="949"/>
                  <a:pt x="865" y="949"/>
                </a:cubicBezTo>
                <a:cubicBezTo>
                  <a:pt x="877" y="954"/>
                  <a:pt x="877" y="954"/>
                  <a:pt x="877" y="954"/>
                </a:cubicBezTo>
                <a:cubicBezTo>
                  <a:pt x="879" y="955"/>
                  <a:pt x="879" y="955"/>
                  <a:pt x="879" y="955"/>
                </a:cubicBezTo>
                <a:cubicBezTo>
                  <a:pt x="879" y="956"/>
                  <a:pt x="879" y="956"/>
                  <a:pt x="879" y="956"/>
                </a:cubicBezTo>
                <a:cubicBezTo>
                  <a:pt x="880" y="958"/>
                  <a:pt x="880" y="958"/>
                  <a:pt x="880" y="958"/>
                </a:cubicBezTo>
                <a:cubicBezTo>
                  <a:pt x="880" y="965"/>
                  <a:pt x="880" y="965"/>
                  <a:pt x="880" y="965"/>
                </a:cubicBezTo>
                <a:cubicBezTo>
                  <a:pt x="880" y="976"/>
                  <a:pt x="880" y="976"/>
                  <a:pt x="880" y="976"/>
                </a:cubicBezTo>
                <a:cubicBezTo>
                  <a:pt x="875" y="997"/>
                  <a:pt x="875" y="997"/>
                  <a:pt x="875" y="997"/>
                </a:cubicBezTo>
                <a:cubicBezTo>
                  <a:pt x="882" y="1002"/>
                  <a:pt x="882" y="1002"/>
                  <a:pt x="882" y="1002"/>
                </a:cubicBezTo>
                <a:cubicBezTo>
                  <a:pt x="891" y="1001"/>
                  <a:pt x="898" y="1001"/>
                  <a:pt x="906" y="1007"/>
                </a:cubicBezTo>
                <a:cubicBezTo>
                  <a:pt x="930" y="1018"/>
                  <a:pt x="930" y="1018"/>
                  <a:pt x="930" y="1018"/>
                </a:cubicBezTo>
                <a:cubicBezTo>
                  <a:pt x="945" y="1007"/>
                  <a:pt x="945" y="1007"/>
                  <a:pt x="945" y="1007"/>
                </a:cubicBezTo>
                <a:cubicBezTo>
                  <a:pt x="961" y="990"/>
                  <a:pt x="961" y="990"/>
                  <a:pt x="961" y="990"/>
                </a:cubicBezTo>
                <a:cubicBezTo>
                  <a:pt x="962" y="982"/>
                  <a:pt x="962" y="982"/>
                  <a:pt x="962" y="982"/>
                </a:cubicBezTo>
                <a:cubicBezTo>
                  <a:pt x="963" y="980"/>
                  <a:pt x="963" y="980"/>
                  <a:pt x="963" y="980"/>
                </a:cubicBezTo>
                <a:cubicBezTo>
                  <a:pt x="965" y="979"/>
                  <a:pt x="965" y="979"/>
                  <a:pt x="965" y="979"/>
                </a:cubicBezTo>
                <a:cubicBezTo>
                  <a:pt x="967" y="977"/>
                  <a:pt x="967" y="977"/>
                  <a:pt x="967" y="977"/>
                </a:cubicBezTo>
                <a:cubicBezTo>
                  <a:pt x="967" y="975"/>
                  <a:pt x="967" y="975"/>
                  <a:pt x="967" y="975"/>
                </a:cubicBezTo>
                <a:cubicBezTo>
                  <a:pt x="962" y="953"/>
                  <a:pt x="962" y="953"/>
                  <a:pt x="962" y="953"/>
                </a:cubicBezTo>
                <a:cubicBezTo>
                  <a:pt x="961" y="941"/>
                  <a:pt x="961" y="941"/>
                  <a:pt x="961" y="941"/>
                </a:cubicBezTo>
                <a:cubicBezTo>
                  <a:pt x="960" y="940"/>
                  <a:pt x="960" y="940"/>
                  <a:pt x="960" y="940"/>
                </a:cubicBezTo>
                <a:cubicBezTo>
                  <a:pt x="960" y="939"/>
                  <a:pt x="960" y="939"/>
                  <a:pt x="960" y="939"/>
                </a:cubicBezTo>
                <a:cubicBezTo>
                  <a:pt x="961" y="938"/>
                  <a:pt x="961" y="938"/>
                  <a:pt x="961" y="938"/>
                </a:cubicBezTo>
                <a:cubicBezTo>
                  <a:pt x="961" y="937"/>
                  <a:pt x="961" y="937"/>
                  <a:pt x="961" y="937"/>
                </a:cubicBezTo>
                <a:cubicBezTo>
                  <a:pt x="969" y="923"/>
                  <a:pt x="969" y="923"/>
                  <a:pt x="969" y="923"/>
                </a:cubicBezTo>
                <a:cubicBezTo>
                  <a:pt x="970" y="922"/>
                  <a:pt x="970" y="922"/>
                  <a:pt x="970" y="922"/>
                </a:cubicBezTo>
                <a:cubicBezTo>
                  <a:pt x="970" y="922"/>
                  <a:pt x="970" y="922"/>
                  <a:pt x="970" y="922"/>
                </a:cubicBezTo>
                <a:cubicBezTo>
                  <a:pt x="987" y="911"/>
                  <a:pt x="987" y="911"/>
                  <a:pt x="987" y="911"/>
                </a:cubicBezTo>
                <a:cubicBezTo>
                  <a:pt x="988" y="911"/>
                  <a:pt x="988" y="911"/>
                  <a:pt x="988" y="911"/>
                </a:cubicBezTo>
                <a:cubicBezTo>
                  <a:pt x="1023" y="911"/>
                  <a:pt x="1023" y="911"/>
                  <a:pt x="1023" y="911"/>
                </a:cubicBezTo>
                <a:cubicBezTo>
                  <a:pt x="1028" y="908"/>
                  <a:pt x="1028" y="908"/>
                  <a:pt x="1028" y="908"/>
                </a:cubicBezTo>
                <a:cubicBezTo>
                  <a:pt x="1027" y="891"/>
                  <a:pt x="1027" y="891"/>
                  <a:pt x="1027" y="891"/>
                </a:cubicBezTo>
                <a:cubicBezTo>
                  <a:pt x="1022" y="875"/>
                  <a:pt x="1022" y="875"/>
                  <a:pt x="1022" y="875"/>
                </a:cubicBezTo>
                <a:cubicBezTo>
                  <a:pt x="1010" y="856"/>
                  <a:pt x="1010" y="856"/>
                  <a:pt x="1010" y="856"/>
                </a:cubicBezTo>
                <a:cubicBezTo>
                  <a:pt x="1009" y="855"/>
                  <a:pt x="1009" y="855"/>
                  <a:pt x="1009" y="855"/>
                </a:cubicBezTo>
                <a:cubicBezTo>
                  <a:pt x="1009" y="854"/>
                  <a:pt x="1009" y="854"/>
                  <a:pt x="1009" y="854"/>
                </a:cubicBezTo>
                <a:cubicBezTo>
                  <a:pt x="1009" y="827"/>
                  <a:pt x="1009" y="827"/>
                  <a:pt x="1009" y="827"/>
                </a:cubicBezTo>
                <a:cubicBezTo>
                  <a:pt x="1009" y="826"/>
                  <a:pt x="1009" y="826"/>
                  <a:pt x="1009" y="826"/>
                </a:cubicBezTo>
                <a:cubicBezTo>
                  <a:pt x="1009" y="826"/>
                  <a:pt x="1009" y="826"/>
                  <a:pt x="1009" y="826"/>
                </a:cubicBezTo>
                <a:cubicBezTo>
                  <a:pt x="1015" y="810"/>
                  <a:pt x="1015" y="810"/>
                  <a:pt x="1015" y="810"/>
                </a:cubicBezTo>
                <a:cubicBezTo>
                  <a:pt x="1015" y="810"/>
                  <a:pt x="1015" y="810"/>
                  <a:pt x="1015" y="810"/>
                </a:cubicBezTo>
                <a:cubicBezTo>
                  <a:pt x="1017" y="809"/>
                  <a:pt x="1017" y="809"/>
                  <a:pt x="1017" y="809"/>
                </a:cubicBezTo>
                <a:cubicBezTo>
                  <a:pt x="1017" y="809"/>
                  <a:pt x="1017" y="809"/>
                  <a:pt x="1017" y="809"/>
                </a:cubicBezTo>
                <a:cubicBezTo>
                  <a:pt x="1045" y="768"/>
                  <a:pt x="1045" y="768"/>
                  <a:pt x="1045" y="768"/>
                </a:cubicBezTo>
                <a:cubicBezTo>
                  <a:pt x="1046" y="767"/>
                  <a:pt x="1046" y="767"/>
                  <a:pt x="1046" y="767"/>
                </a:cubicBezTo>
                <a:cubicBezTo>
                  <a:pt x="1047" y="767"/>
                  <a:pt x="1047" y="767"/>
                  <a:pt x="1047" y="767"/>
                </a:cubicBezTo>
                <a:cubicBezTo>
                  <a:pt x="1049" y="766"/>
                  <a:pt x="1049" y="766"/>
                  <a:pt x="1049" y="766"/>
                </a:cubicBezTo>
                <a:cubicBezTo>
                  <a:pt x="1056" y="766"/>
                  <a:pt x="1056" y="766"/>
                  <a:pt x="1056" y="766"/>
                </a:cubicBezTo>
                <a:cubicBezTo>
                  <a:pt x="1066" y="767"/>
                  <a:pt x="1066" y="767"/>
                  <a:pt x="1066" y="767"/>
                </a:cubicBezTo>
                <a:cubicBezTo>
                  <a:pt x="1090" y="781"/>
                  <a:pt x="1090" y="781"/>
                  <a:pt x="1090" y="781"/>
                </a:cubicBezTo>
                <a:cubicBezTo>
                  <a:pt x="1106" y="785"/>
                  <a:pt x="1106" y="785"/>
                  <a:pt x="1106" y="785"/>
                </a:cubicBezTo>
                <a:cubicBezTo>
                  <a:pt x="1108" y="778"/>
                  <a:pt x="1108" y="778"/>
                  <a:pt x="1108" y="778"/>
                </a:cubicBezTo>
                <a:cubicBezTo>
                  <a:pt x="1105" y="776"/>
                  <a:pt x="1105" y="776"/>
                  <a:pt x="1105" y="776"/>
                </a:cubicBezTo>
                <a:cubicBezTo>
                  <a:pt x="1105" y="772"/>
                  <a:pt x="1105" y="772"/>
                  <a:pt x="1105" y="772"/>
                </a:cubicBezTo>
                <a:cubicBezTo>
                  <a:pt x="1105" y="766"/>
                  <a:pt x="1108" y="761"/>
                  <a:pt x="1115" y="755"/>
                </a:cubicBezTo>
                <a:cubicBezTo>
                  <a:pt x="1134" y="742"/>
                  <a:pt x="1134" y="742"/>
                  <a:pt x="1134" y="742"/>
                </a:cubicBezTo>
                <a:cubicBezTo>
                  <a:pt x="1135" y="741"/>
                  <a:pt x="1135" y="741"/>
                  <a:pt x="1135" y="741"/>
                </a:cubicBezTo>
                <a:cubicBezTo>
                  <a:pt x="1135" y="741"/>
                  <a:pt x="1135" y="741"/>
                  <a:pt x="1135" y="741"/>
                </a:cubicBezTo>
                <a:cubicBezTo>
                  <a:pt x="1135" y="740"/>
                  <a:pt x="1135" y="740"/>
                  <a:pt x="1135" y="740"/>
                </a:cubicBezTo>
                <a:cubicBezTo>
                  <a:pt x="1145" y="736"/>
                  <a:pt x="1152" y="734"/>
                  <a:pt x="1156" y="734"/>
                </a:cubicBezTo>
                <a:cubicBezTo>
                  <a:pt x="1173" y="732"/>
                  <a:pt x="1173" y="732"/>
                  <a:pt x="1173" y="732"/>
                </a:cubicBezTo>
                <a:cubicBezTo>
                  <a:pt x="1175" y="732"/>
                  <a:pt x="1175" y="732"/>
                  <a:pt x="1175" y="732"/>
                </a:cubicBezTo>
                <a:cubicBezTo>
                  <a:pt x="1175" y="732"/>
                  <a:pt x="1175" y="732"/>
                  <a:pt x="1175" y="732"/>
                </a:cubicBezTo>
                <a:cubicBezTo>
                  <a:pt x="1185" y="734"/>
                  <a:pt x="1185" y="734"/>
                  <a:pt x="1185" y="734"/>
                </a:cubicBezTo>
                <a:cubicBezTo>
                  <a:pt x="1193" y="708"/>
                  <a:pt x="1193" y="708"/>
                  <a:pt x="1193" y="708"/>
                </a:cubicBezTo>
                <a:cubicBezTo>
                  <a:pt x="1193" y="690"/>
                  <a:pt x="1193" y="690"/>
                  <a:pt x="1193" y="690"/>
                </a:cubicBezTo>
                <a:cubicBezTo>
                  <a:pt x="1193" y="678"/>
                  <a:pt x="1193" y="671"/>
                  <a:pt x="1196" y="669"/>
                </a:cubicBezTo>
                <a:cubicBezTo>
                  <a:pt x="1203" y="655"/>
                  <a:pt x="1203" y="655"/>
                  <a:pt x="1203" y="655"/>
                </a:cubicBezTo>
                <a:cubicBezTo>
                  <a:pt x="1194" y="643"/>
                  <a:pt x="1194" y="643"/>
                  <a:pt x="1194" y="643"/>
                </a:cubicBezTo>
                <a:cubicBezTo>
                  <a:pt x="1181" y="634"/>
                  <a:pt x="1181" y="634"/>
                  <a:pt x="1181" y="634"/>
                </a:cubicBezTo>
                <a:cubicBezTo>
                  <a:pt x="1155" y="627"/>
                  <a:pt x="1155" y="627"/>
                  <a:pt x="1155" y="627"/>
                </a:cubicBezTo>
                <a:cubicBezTo>
                  <a:pt x="1149" y="627"/>
                  <a:pt x="1140" y="621"/>
                  <a:pt x="1124" y="608"/>
                </a:cubicBezTo>
                <a:cubicBezTo>
                  <a:pt x="1108" y="600"/>
                  <a:pt x="1108" y="600"/>
                  <a:pt x="1108" y="600"/>
                </a:cubicBezTo>
                <a:cubicBezTo>
                  <a:pt x="1107" y="600"/>
                  <a:pt x="1107" y="600"/>
                  <a:pt x="1107" y="600"/>
                </a:cubicBezTo>
                <a:cubicBezTo>
                  <a:pt x="1106" y="599"/>
                  <a:pt x="1106" y="599"/>
                  <a:pt x="1106" y="599"/>
                </a:cubicBezTo>
                <a:cubicBezTo>
                  <a:pt x="1087" y="576"/>
                  <a:pt x="1087" y="576"/>
                  <a:pt x="1087" y="576"/>
                </a:cubicBezTo>
                <a:cubicBezTo>
                  <a:pt x="1069" y="576"/>
                  <a:pt x="1069" y="576"/>
                  <a:pt x="1069" y="576"/>
                </a:cubicBezTo>
                <a:cubicBezTo>
                  <a:pt x="1068" y="575"/>
                  <a:pt x="1068" y="575"/>
                  <a:pt x="1068" y="575"/>
                </a:cubicBezTo>
                <a:cubicBezTo>
                  <a:pt x="1067" y="575"/>
                  <a:pt x="1067" y="575"/>
                  <a:pt x="1067" y="575"/>
                </a:cubicBezTo>
                <a:cubicBezTo>
                  <a:pt x="1051" y="567"/>
                  <a:pt x="1051" y="567"/>
                  <a:pt x="1051" y="567"/>
                </a:cubicBezTo>
                <a:cubicBezTo>
                  <a:pt x="1042" y="579"/>
                  <a:pt x="1042" y="579"/>
                  <a:pt x="1042" y="579"/>
                </a:cubicBezTo>
                <a:cubicBezTo>
                  <a:pt x="1040" y="629"/>
                  <a:pt x="1040" y="629"/>
                  <a:pt x="1040" y="629"/>
                </a:cubicBezTo>
                <a:cubicBezTo>
                  <a:pt x="1043" y="648"/>
                  <a:pt x="1043" y="648"/>
                  <a:pt x="1043" y="648"/>
                </a:cubicBezTo>
                <a:cubicBezTo>
                  <a:pt x="1050" y="648"/>
                  <a:pt x="1050" y="648"/>
                  <a:pt x="1050" y="648"/>
                </a:cubicBezTo>
                <a:cubicBezTo>
                  <a:pt x="1051" y="649"/>
                  <a:pt x="1051" y="649"/>
                  <a:pt x="1051" y="649"/>
                </a:cubicBezTo>
                <a:cubicBezTo>
                  <a:pt x="1066" y="653"/>
                  <a:pt x="1066" y="653"/>
                  <a:pt x="1066" y="653"/>
                </a:cubicBezTo>
                <a:cubicBezTo>
                  <a:pt x="1066" y="654"/>
                  <a:pt x="1066" y="654"/>
                  <a:pt x="1066" y="654"/>
                </a:cubicBezTo>
                <a:cubicBezTo>
                  <a:pt x="1066" y="655"/>
                  <a:pt x="1066" y="655"/>
                  <a:pt x="1066" y="655"/>
                </a:cubicBezTo>
                <a:cubicBezTo>
                  <a:pt x="1073" y="673"/>
                  <a:pt x="1073" y="673"/>
                  <a:pt x="1073" y="673"/>
                </a:cubicBezTo>
                <a:cubicBezTo>
                  <a:pt x="1075" y="673"/>
                  <a:pt x="1075" y="673"/>
                  <a:pt x="1075" y="673"/>
                </a:cubicBezTo>
                <a:cubicBezTo>
                  <a:pt x="1075" y="674"/>
                  <a:pt x="1075" y="674"/>
                  <a:pt x="1075" y="674"/>
                </a:cubicBezTo>
                <a:cubicBezTo>
                  <a:pt x="1075" y="674"/>
                  <a:pt x="1075" y="674"/>
                  <a:pt x="1075" y="674"/>
                </a:cubicBezTo>
                <a:cubicBezTo>
                  <a:pt x="1075" y="675"/>
                  <a:pt x="1075" y="675"/>
                  <a:pt x="1075" y="675"/>
                </a:cubicBezTo>
                <a:cubicBezTo>
                  <a:pt x="1070" y="708"/>
                  <a:pt x="1070" y="708"/>
                  <a:pt x="1070" y="708"/>
                </a:cubicBezTo>
                <a:cubicBezTo>
                  <a:pt x="1070" y="710"/>
                  <a:pt x="1070" y="710"/>
                  <a:pt x="1070" y="710"/>
                </a:cubicBezTo>
                <a:cubicBezTo>
                  <a:pt x="1070" y="711"/>
                  <a:pt x="1070" y="711"/>
                  <a:pt x="1070" y="711"/>
                </a:cubicBezTo>
                <a:cubicBezTo>
                  <a:pt x="1069" y="712"/>
                  <a:pt x="1069" y="712"/>
                  <a:pt x="1069" y="712"/>
                </a:cubicBezTo>
                <a:cubicBezTo>
                  <a:pt x="1064" y="715"/>
                  <a:pt x="1060" y="717"/>
                  <a:pt x="1055" y="721"/>
                </a:cubicBezTo>
                <a:cubicBezTo>
                  <a:pt x="1052" y="722"/>
                  <a:pt x="1052" y="722"/>
                  <a:pt x="1052" y="722"/>
                </a:cubicBezTo>
                <a:cubicBezTo>
                  <a:pt x="1051" y="721"/>
                  <a:pt x="1051" y="721"/>
                  <a:pt x="1051" y="721"/>
                </a:cubicBezTo>
                <a:cubicBezTo>
                  <a:pt x="1050" y="721"/>
                  <a:pt x="1050" y="721"/>
                  <a:pt x="1050" y="721"/>
                </a:cubicBezTo>
                <a:cubicBezTo>
                  <a:pt x="1043" y="719"/>
                  <a:pt x="1043" y="719"/>
                  <a:pt x="1043" y="719"/>
                </a:cubicBezTo>
                <a:cubicBezTo>
                  <a:pt x="1026" y="725"/>
                  <a:pt x="1026" y="725"/>
                  <a:pt x="1026" y="725"/>
                </a:cubicBezTo>
                <a:cubicBezTo>
                  <a:pt x="1025" y="725"/>
                  <a:pt x="1025" y="725"/>
                  <a:pt x="1025" y="725"/>
                </a:cubicBezTo>
                <a:cubicBezTo>
                  <a:pt x="1026" y="728"/>
                  <a:pt x="1026" y="728"/>
                  <a:pt x="1026" y="728"/>
                </a:cubicBezTo>
                <a:cubicBezTo>
                  <a:pt x="1027" y="729"/>
                  <a:pt x="1027" y="729"/>
                  <a:pt x="1027" y="729"/>
                </a:cubicBezTo>
                <a:cubicBezTo>
                  <a:pt x="1030" y="758"/>
                  <a:pt x="1030" y="758"/>
                  <a:pt x="1030" y="758"/>
                </a:cubicBezTo>
                <a:cubicBezTo>
                  <a:pt x="1030" y="762"/>
                  <a:pt x="1028" y="764"/>
                  <a:pt x="1024" y="765"/>
                </a:cubicBezTo>
                <a:cubicBezTo>
                  <a:pt x="1011" y="765"/>
                  <a:pt x="1011" y="765"/>
                  <a:pt x="1011" y="765"/>
                </a:cubicBezTo>
                <a:cubicBezTo>
                  <a:pt x="1005" y="764"/>
                  <a:pt x="1002" y="762"/>
                  <a:pt x="999" y="759"/>
                </a:cubicBezTo>
                <a:cubicBezTo>
                  <a:pt x="986" y="749"/>
                  <a:pt x="986" y="749"/>
                  <a:pt x="986" y="749"/>
                </a:cubicBezTo>
                <a:cubicBezTo>
                  <a:pt x="985" y="748"/>
                  <a:pt x="985" y="748"/>
                  <a:pt x="985" y="748"/>
                </a:cubicBezTo>
                <a:cubicBezTo>
                  <a:pt x="984" y="748"/>
                  <a:pt x="984" y="748"/>
                  <a:pt x="984" y="748"/>
                </a:cubicBezTo>
                <a:cubicBezTo>
                  <a:pt x="984" y="747"/>
                  <a:pt x="984" y="747"/>
                  <a:pt x="984" y="747"/>
                </a:cubicBezTo>
                <a:cubicBezTo>
                  <a:pt x="976" y="729"/>
                  <a:pt x="976" y="729"/>
                  <a:pt x="976" y="729"/>
                </a:cubicBezTo>
                <a:cubicBezTo>
                  <a:pt x="974" y="727"/>
                  <a:pt x="969" y="724"/>
                  <a:pt x="958" y="721"/>
                </a:cubicBezTo>
                <a:cubicBezTo>
                  <a:pt x="957" y="721"/>
                  <a:pt x="957" y="721"/>
                  <a:pt x="957" y="721"/>
                </a:cubicBezTo>
                <a:cubicBezTo>
                  <a:pt x="956" y="721"/>
                  <a:pt x="956" y="721"/>
                  <a:pt x="956" y="721"/>
                </a:cubicBezTo>
                <a:cubicBezTo>
                  <a:pt x="942" y="710"/>
                  <a:pt x="942" y="710"/>
                  <a:pt x="942" y="710"/>
                </a:cubicBezTo>
                <a:cubicBezTo>
                  <a:pt x="939" y="710"/>
                  <a:pt x="939" y="710"/>
                  <a:pt x="939" y="710"/>
                </a:cubicBezTo>
                <a:cubicBezTo>
                  <a:pt x="939" y="708"/>
                  <a:pt x="939" y="708"/>
                  <a:pt x="939" y="708"/>
                </a:cubicBezTo>
                <a:cubicBezTo>
                  <a:pt x="939" y="708"/>
                  <a:pt x="939" y="708"/>
                  <a:pt x="939" y="708"/>
                </a:cubicBezTo>
                <a:cubicBezTo>
                  <a:pt x="935" y="690"/>
                  <a:pt x="935" y="690"/>
                  <a:pt x="935" y="690"/>
                </a:cubicBezTo>
                <a:cubicBezTo>
                  <a:pt x="937" y="676"/>
                  <a:pt x="937" y="676"/>
                  <a:pt x="937" y="676"/>
                </a:cubicBezTo>
                <a:cubicBezTo>
                  <a:pt x="938" y="676"/>
                  <a:pt x="938" y="676"/>
                  <a:pt x="938" y="676"/>
                </a:cubicBezTo>
                <a:cubicBezTo>
                  <a:pt x="938" y="675"/>
                  <a:pt x="938" y="675"/>
                  <a:pt x="938" y="675"/>
                </a:cubicBezTo>
                <a:cubicBezTo>
                  <a:pt x="938" y="675"/>
                  <a:pt x="938" y="675"/>
                  <a:pt x="938" y="675"/>
                </a:cubicBezTo>
                <a:cubicBezTo>
                  <a:pt x="945" y="668"/>
                  <a:pt x="945" y="668"/>
                  <a:pt x="945" y="668"/>
                </a:cubicBezTo>
                <a:cubicBezTo>
                  <a:pt x="945" y="663"/>
                  <a:pt x="945" y="663"/>
                  <a:pt x="945" y="663"/>
                </a:cubicBezTo>
                <a:cubicBezTo>
                  <a:pt x="938" y="644"/>
                  <a:pt x="938" y="644"/>
                  <a:pt x="938" y="644"/>
                </a:cubicBezTo>
                <a:cubicBezTo>
                  <a:pt x="924" y="630"/>
                  <a:pt x="924" y="630"/>
                  <a:pt x="924" y="630"/>
                </a:cubicBezTo>
                <a:cubicBezTo>
                  <a:pt x="924" y="628"/>
                  <a:pt x="924" y="628"/>
                  <a:pt x="924" y="628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09" y="574"/>
                  <a:pt x="909" y="574"/>
                  <a:pt x="909" y="574"/>
                </a:cubicBezTo>
                <a:cubicBezTo>
                  <a:pt x="908" y="574"/>
                  <a:pt x="908" y="574"/>
                  <a:pt x="908" y="574"/>
                </a:cubicBezTo>
                <a:cubicBezTo>
                  <a:pt x="907" y="573"/>
                  <a:pt x="907" y="573"/>
                  <a:pt x="907" y="573"/>
                </a:cubicBezTo>
                <a:cubicBezTo>
                  <a:pt x="907" y="573"/>
                  <a:pt x="907" y="573"/>
                  <a:pt x="907" y="573"/>
                </a:cubicBezTo>
                <a:cubicBezTo>
                  <a:pt x="898" y="553"/>
                  <a:pt x="898" y="553"/>
                  <a:pt x="898" y="553"/>
                </a:cubicBezTo>
                <a:cubicBezTo>
                  <a:pt x="860" y="549"/>
                  <a:pt x="860" y="549"/>
                  <a:pt x="860" y="549"/>
                </a:cubicBezTo>
                <a:cubicBezTo>
                  <a:pt x="851" y="545"/>
                  <a:pt x="844" y="539"/>
                  <a:pt x="840" y="531"/>
                </a:cubicBezTo>
                <a:cubicBezTo>
                  <a:pt x="823" y="531"/>
                  <a:pt x="823" y="531"/>
                  <a:pt x="823" y="531"/>
                </a:cubicBezTo>
                <a:cubicBezTo>
                  <a:pt x="817" y="529"/>
                  <a:pt x="811" y="524"/>
                  <a:pt x="803" y="517"/>
                </a:cubicBezTo>
                <a:cubicBezTo>
                  <a:pt x="801" y="515"/>
                  <a:pt x="801" y="515"/>
                  <a:pt x="801" y="515"/>
                </a:cubicBezTo>
                <a:cubicBezTo>
                  <a:pt x="797" y="511"/>
                  <a:pt x="793" y="504"/>
                  <a:pt x="789" y="496"/>
                </a:cubicBezTo>
                <a:cubicBezTo>
                  <a:pt x="789" y="496"/>
                  <a:pt x="789" y="496"/>
                  <a:pt x="789" y="496"/>
                </a:cubicBezTo>
                <a:cubicBezTo>
                  <a:pt x="787" y="495"/>
                  <a:pt x="787" y="495"/>
                  <a:pt x="787" y="495"/>
                </a:cubicBezTo>
                <a:cubicBezTo>
                  <a:pt x="784" y="478"/>
                  <a:pt x="784" y="478"/>
                  <a:pt x="784" y="478"/>
                </a:cubicBezTo>
                <a:cubicBezTo>
                  <a:pt x="784" y="478"/>
                  <a:pt x="784" y="478"/>
                  <a:pt x="784" y="478"/>
                </a:cubicBezTo>
                <a:cubicBezTo>
                  <a:pt x="784" y="477"/>
                  <a:pt x="784" y="477"/>
                  <a:pt x="784" y="477"/>
                </a:cubicBezTo>
                <a:cubicBezTo>
                  <a:pt x="784" y="476"/>
                  <a:pt x="784" y="476"/>
                  <a:pt x="784" y="476"/>
                </a:cubicBezTo>
                <a:cubicBezTo>
                  <a:pt x="784" y="476"/>
                  <a:pt x="784" y="476"/>
                  <a:pt x="784" y="476"/>
                </a:cubicBezTo>
                <a:cubicBezTo>
                  <a:pt x="791" y="443"/>
                  <a:pt x="791" y="443"/>
                  <a:pt x="791" y="443"/>
                </a:cubicBezTo>
                <a:cubicBezTo>
                  <a:pt x="791" y="442"/>
                  <a:pt x="791" y="442"/>
                  <a:pt x="791" y="442"/>
                </a:cubicBezTo>
                <a:cubicBezTo>
                  <a:pt x="797" y="428"/>
                  <a:pt x="797" y="428"/>
                  <a:pt x="797" y="428"/>
                </a:cubicBezTo>
                <a:cubicBezTo>
                  <a:pt x="797" y="427"/>
                  <a:pt x="797" y="427"/>
                  <a:pt x="797" y="427"/>
                </a:cubicBezTo>
                <a:cubicBezTo>
                  <a:pt x="797" y="426"/>
                  <a:pt x="797" y="426"/>
                  <a:pt x="797" y="426"/>
                </a:cubicBezTo>
                <a:cubicBezTo>
                  <a:pt x="798" y="426"/>
                  <a:pt x="798" y="426"/>
                  <a:pt x="798" y="426"/>
                </a:cubicBezTo>
                <a:cubicBezTo>
                  <a:pt x="838" y="409"/>
                  <a:pt x="838" y="409"/>
                  <a:pt x="838" y="409"/>
                </a:cubicBezTo>
                <a:cubicBezTo>
                  <a:pt x="854" y="390"/>
                  <a:pt x="854" y="390"/>
                  <a:pt x="854" y="390"/>
                </a:cubicBezTo>
                <a:cubicBezTo>
                  <a:pt x="857" y="374"/>
                  <a:pt x="857" y="374"/>
                  <a:pt x="857" y="374"/>
                </a:cubicBezTo>
                <a:cubicBezTo>
                  <a:pt x="855" y="363"/>
                  <a:pt x="855" y="363"/>
                  <a:pt x="855" y="363"/>
                </a:cubicBezTo>
                <a:cubicBezTo>
                  <a:pt x="849" y="349"/>
                  <a:pt x="844" y="341"/>
                  <a:pt x="844" y="335"/>
                </a:cubicBezTo>
                <a:cubicBezTo>
                  <a:pt x="836" y="336"/>
                  <a:pt x="836" y="336"/>
                  <a:pt x="836" y="336"/>
                </a:cubicBezTo>
                <a:cubicBezTo>
                  <a:pt x="821" y="335"/>
                  <a:pt x="821" y="335"/>
                  <a:pt x="821" y="335"/>
                </a:cubicBezTo>
                <a:cubicBezTo>
                  <a:pt x="818" y="336"/>
                  <a:pt x="810" y="346"/>
                  <a:pt x="798" y="360"/>
                </a:cubicBezTo>
                <a:cubicBezTo>
                  <a:pt x="780" y="377"/>
                  <a:pt x="780" y="377"/>
                  <a:pt x="780" y="377"/>
                </a:cubicBezTo>
                <a:cubicBezTo>
                  <a:pt x="779" y="377"/>
                  <a:pt x="779" y="377"/>
                  <a:pt x="779" y="377"/>
                </a:cubicBezTo>
                <a:cubicBezTo>
                  <a:pt x="778" y="378"/>
                  <a:pt x="778" y="378"/>
                  <a:pt x="778" y="378"/>
                </a:cubicBezTo>
                <a:cubicBezTo>
                  <a:pt x="764" y="381"/>
                  <a:pt x="755" y="383"/>
                  <a:pt x="749" y="381"/>
                </a:cubicBezTo>
                <a:lnTo>
                  <a:pt x="715" y="368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5" name="原创作者QQ：598969553                   _4"/>
          <p:cNvSpPr/>
          <p:nvPr/>
        </p:nvSpPr>
        <p:spPr bwMode="auto">
          <a:xfrm>
            <a:off x="2625748" y="2488690"/>
            <a:ext cx="220636" cy="366254"/>
          </a:xfrm>
          <a:custGeom>
            <a:avLst/>
            <a:gdLst>
              <a:gd name="T0" fmla="*/ 119577 w 242"/>
              <a:gd name="T1" fmla="*/ 75777 h 402"/>
              <a:gd name="T2" fmla="*/ 119577 w 242"/>
              <a:gd name="T3" fmla="*/ 111205 h 402"/>
              <a:gd name="T4" fmla="*/ 107815 w 242"/>
              <a:gd name="T5" fmla="*/ 141712 h 402"/>
              <a:gd name="T6" fmla="*/ 97034 w 242"/>
              <a:gd name="T7" fmla="*/ 160411 h 402"/>
              <a:gd name="T8" fmla="*/ 95074 w 242"/>
              <a:gd name="T9" fmla="*/ 159427 h 402"/>
              <a:gd name="T10" fmla="*/ 55868 w 242"/>
              <a:gd name="T11" fmla="*/ 168284 h 402"/>
              <a:gd name="T12" fmla="*/ 16662 w 242"/>
              <a:gd name="T13" fmla="*/ 175172 h 402"/>
              <a:gd name="T14" fmla="*/ 10782 w 242"/>
              <a:gd name="T15" fmla="*/ 182061 h 402"/>
              <a:gd name="T16" fmla="*/ 49987 w 242"/>
              <a:gd name="T17" fmla="*/ 185998 h 402"/>
              <a:gd name="T18" fmla="*/ 52928 w 242"/>
              <a:gd name="T19" fmla="*/ 186982 h 402"/>
              <a:gd name="T20" fmla="*/ 61749 w 242"/>
              <a:gd name="T21" fmla="*/ 211585 h 402"/>
              <a:gd name="T22" fmla="*/ 77431 w 242"/>
              <a:gd name="T23" fmla="*/ 240124 h 402"/>
              <a:gd name="T24" fmla="*/ 91153 w 242"/>
              <a:gd name="T25" fmla="*/ 279489 h 402"/>
              <a:gd name="T26" fmla="*/ 92133 w 242"/>
              <a:gd name="T27" fmla="*/ 280473 h 402"/>
              <a:gd name="T28" fmla="*/ 98994 w 242"/>
              <a:gd name="T29" fmla="*/ 301139 h 402"/>
              <a:gd name="T30" fmla="*/ 92133 w 242"/>
              <a:gd name="T31" fmla="*/ 323774 h 402"/>
              <a:gd name="T32" fmla="*/ 93113 w 242"/>
              <a:gd name="T33" fmla="*/ 343456 h 402"/>
              <a:gd name="T34" fmla="*/ 129379 w 242"/>
              <a:gd name="T35" fmla="*/ 365106 h 402"/>
              <a:gd name="T36" fmla="*/ 150942 w 242"/>
              <a:gd name="T37" fmla="*/ 392662 h 402"/>
              <a:gd name="T38" fmla="*/ 161723 w 242"/>
              <a:gd name="T39" fmla="*/ 395614 h 402"/>
              <a:gd name="T40" fmla="*/ 157803 w 242"/>
              <a:gd name="T41" fmla="*/ 361170 h 402"/>
              <a:gd name="T42" fmla="*/ 182306 w 242"/>
              <a:gd name="T43" fmla="*/ 349361 h 402"/>
              <a:gd name="T44" fmla="*/ 183286 w 242"/>
              <a:gd name="T45" fmla="*/ 348377 h 402"/>
              <a:gd name="T46" fmla="*/ 185247 w 242"/>
              <a:gd name="T47" fmla="*/ 349361 h 402"/>
              <a:gd name="T48" fmla="*/ 201909 w 242"/>
              <a:gd name="T49" fmla="*/ 346408 h 402"/>
              <a:gd name="T50" fmla="*/ 204849 w 242"/>
              <a:gd name="T51" fmla="*/ 317869 h 402"/>
              <a:gd name="T52" fmla="*/ 190147 w 242"/>
              <a:gd name="T53" fmla="*/ 301139 h 402"/>
              <a:gd name="T54" fmla="*/ 178386 w 242"/>
              <a:gd name="T55" fmla="*/ 300155 h 402"/>
              <a:gd name="T56" fmla="*/ 171525 w 242"/>
              <a:gd name="T57" fmla="*/ 272600 h 402"/>
              <a:gd name="T58" fmla="*/ 174465 w 242"/>
              <a:gd name="T59" fmla="*/ 217489 h 402"/>
              <a:gd name="T60" fmla="*/ 212690 w 242"/>
              <a:gd name="T61" fmla="*/ 207648 h 402"/>
              <a:gd name="T62" fmla="*/ 237194 w 242"/>
              <a:gd name="T63" fmla="*/ 140728 h 402"/>
              <a:gd name="T64" fmla="*/ 218571 w 242"/>
              <a:gd name="T65" fmla="*/ 123998 h 402"/>
              <a:gd name="T66" fmla="*/ 214651 w 242"/>
              <a:gd name="T67" fmla="*/ 124983 h 402"/>
              <a:gd name="T68" fmla="*/ 197988 w 242"/>
              <a:gd name="T69" fmla="*/ 125967 h 402"/>
              <a:gd name="T70" fmla="*/ 185247 w 242"/>
              <a:gd name="T71" fmla="*/ 110221 h 402"/>
              <a:gd name="T72" fmla="*/ 184266 w 242"/>
              <a:gd name="T73" fmla="*/ 108253 h 402"/>
              <a:gd name="T74" fmla="*/ 188187 w 242"/>
              <a:gd name="T75" fmla="*/ 67904 h 402"/>
              <a:gd name="T76" fmla="*/ 197988 w 242"/>
              <a:gd name="T77" fmla="*/ 48222 h 402"/>
              <a:gd name="T78" fmla="*/ 202889 w 242"/>
              <a:gd name="T79" fmla="*/ 25587 h 402"/>
              <a:gd name="T80" fmla="*/ 166624 w 242"/>
              <a:gd name="T81" fmla="*/ 0 h 40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2"/>
              <a:gd name="T124" fmla="*/ 0 h 402"/>
              <a:gd name="T125" fmla="*/ 242 w 242"/>
              <a:gd name="T126" fmla="*/ 402 h 40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2" h="402">
                <a:moveTo>
                  <a:pt x="141" y="25"/>
                </a:moveTo>
                <a:cubicBezTo>
                  <a:pt x="122" y="77"/>
                  <a:pt x="122" y="77"/>
                  <a:pt x="122" y="77"/>
                </a:cubicBezTo>
                <a:cubicBezTo>
                  <a:pt x="122" y="112"/>
                  <a:pt x="122" y="112"/>
                  <a:pt x="122" y="112"/>
                </a:cubicBezTo>
                <a:cubicBezTo>
                  <a:pt x="122" y="113"/>
                  <a:pt x="122" y="113"/>
                  <a:pt x="122" y="113"/>
                </a:cubicBezTo>
                <a:cubicBezTo>
                  <a:pt x="112" y="131"/>
                  <a:pt x="112" y="131"/>
                  <a:pt x="112" y="131"/>
                </a:cubicBezTo>
                <a:cubicBezTo>
                  <a:pt x="110" y="144"/>
                  <a:pt x="110" y="144"/>
                  <a:pt x="110" y="144"/>
                </a:cubicBezTo>
                <a:cubicBezTo>
                  <a:pt x="112" y="151"/>
                  <a:pt x="109" y="158"/>
                  <a:pt x="101" y="162"/>
                </a:cubicBezTo>
                <a:cubicBezTo>
                  <a:pt x="99" y="163"/>
                  <a:pt x="99" y="163"/>
                  <a:pt x="99" y="163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7" y="162"/>
                  <a:pt x="97" y="162"/>
                  <a:pt x="97" y="162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57" y="171"/>
                  <a:pt x="57" y="171"/>
                  <a:pt x="57" y="171"/>
                </a:cubicBezTo>
                <a:cubicBezTo>
                  <a:pt x="17" y="178"/>
                  <a:pt x="17" y="178"/>
                  <a:pt x="17" y="178"/>
                </a:cubicBezTo>
                <a:cubicBezTo>
                  <a:pt x="17" y="178"/>
                  <a:pt x="17" y="178"/>
                  <a:pt x="17" y="178"/>
                </a:cubicBezTo>
                <a:cubicBezTo>
                  <a:pt x="0" y="178"/>
                  <a:pt x="0" y="178"/>
                  <a:pt x="0" y="178"/>
                </a:cubicBezTo>
                <a:cubicBezTo>
                  <a:pt x="11" y="185"/>
                  <a:pt x="11" y="185"/>
                  <a:pt x="11" y="185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51" y="189"/>
                  <a:pt x="51" y="189"/>
                  <a:pt x="51" y="189"/>
                </a:cubicBezTo>
                <a:cubicBezTo>
                  <a:pt x="53" y="189"/>
                  <a:pt x="53" y="189"/>
                  <a:pt x="53" y="189"/>
                </a:cubicBezTo>
                <a:cubicBezTo>
                  <a:pt x="54" y="190"/>
                  <a:pt x="54" y="190"/>
                  <a:pt x="54" y="190"/>
                </a:cubicBezTo>
                <a:cubicBezTo>
                  <a:pt x="54" y="191"/>
                  <a:pt x="54" y="191"/>
                  <a:pt x="54" y="191"/>
                </a:cubicBezTo>
                <a:cubicBezTo>
                  <a:pt x="63" y="215"/>
                  <a:pt x="63" y="215"/>
                  <a:pt x="63" y="215"/>
                </a:cubicBezTo>
                <a:cubicBezTo>
                  <a:pt x="74" y="222"/>
                  <a:pt x="74" y="222"/>
                  <a:pt x="74" y="222"/>
                </a:cubicBezTo>
                <a:cubicBezTo>
                  <a:pt x="77" y="226"/>
                  <a:pt x="79" y="233"/>
                  <a:pt x="79" y="244"/>
                </a:cubicBezTo>
                <a:cubicBezTo>
                  <a:pt x="80" y="273"/>
                  <a:pt x="80" y="273"/>
                  <a:pt x="80" y="273"/>
                </a:cubicBezTo>
                <a:cubicBezTo>
                  <a:pt x="93" y="284"/>
                  <a:pt x="93" y="284"/>
                  <a:pt x="93" y="284"/>
                </a:cubicBezTo>
                <a:cubicBezTo>
                  <a:pt x="94" y="284"/>
                  <a:pt x="94" y="284"/>
                  <a:pt x="94" y="284"/>
                </a:cubicBezTo>
                <a:cubicBezTo>
                  <a:pt x="94" y="285"/>
                  <a:pt x="94" y="285"/>
                  <a:pt x="94" y="285"/>
                </a:cubicBezTo>
                <a:cubicBezTo>
                  <a:pt x="95" y="285"/>
                  <a:pt x="95" y="285"/>
                  <a:pt x="95" y="285"/>
                </a:cubicBezTo>
                <a:cubicBezTo>
                  <a:pt x="101" y="306"/>
                  <a:pt x="101" y="306"/>
                  <a:pt x="101" y="306"/>
                </a:cubicBezTo>
                <a:cubicBezTo>
                  <a:pt x="101" y="318"/>
                  <a:pt x="101" y="318"/>
                  <a:pt x="101" y="318"/>
                </a:cubicBezTo>
                <a:cubicBezTo>
                  <a:pt x="94" y="329"/>
                  <a:pt x="94" y="329"/>
                  <a:pt x="94" y="329"/>
                </a:cubicBezTo>
                <a:cubicBezTo>
                  <a:pt x="92" y="338"/>
                  <a:pt x="92" y="338"/>
                  <a:pt x="92" y="338"/>
                </a:cubicBezTo>
                <a:cubicBezTo>
                  <a:pt x="95" y="349"/>
                  <a:pt x="95" y="349"/>
                  <a:pt x="95" y="349"/>
                </a:cubicBezTo>
                <a:cubicBezTo>
                  <a:pt x="108" y="357"/>
                  <a:pt x="108" y="357"/>
                  <a:pt x="108" y="357"/>
                </a:cubicBezTo>
                <a:cubicBezTo>
                  <a:pt x="121" y="362"/>
                  <a:pt x="129" y="366"/>
                  <a:pt x="132" y="371"/>
                </a:cubicBezTo>
                <a:cubicBezTo>
                  <a:pt x="139" y="387"/>
                  <a:pt x="139" y="387"/>
                  <a:pt x="139" y="387"/>
                </a:cubicBezTo>
                <a:cubicBezTo>
                  <a:pt x="148" y="391"/>
                  <a:pt x="152" y="395"/>
                  <a:pt x="154" y="399"/>
                </a:cubicBezTo>
                <a:cubicBezTo>
                  <a:pt x="164" y="402"/>
                  <a:pt x="164" y="402"/>
                  <a:pt x="164" y="402"/>
                </a:cubicBezTo>
                <a:cubicBezTo>
                  <a:pt x="165" y="402"/>
                  <a:pt x="165" y="402"/>
                  <a:pt x="165" y="402"/>
                </a:cubicBezTo>
                <a:cubicBezTo>
                  <a:pt x="160" y="379"/>
                  <a:pt x="160" y="379"/>
                  <a:pt x="160" y="379"/>
                </a:cubicBezTo>
                <a:cubicBezTo>
                  <a:pt x="159" y="374"/>
                  <a:pt x="159" y="369"/>
                  <a:pt x="161" y="367"/>
                </a:cubicBezTo>
                <a:cubicBezTo>
                  <a:pt x="164" y="363"/>
                  <a:pt x="166" y="361"/>
                  <a:pt x="170" y="360"/>
                </a:cubicBezTo>
                <a:cubicBezTo>
                  <a:pt x="186" y="355"/>
                  <a:pt x="186" y="355"/>
                  <a:pt x="186" y="355"/>
                </a:cubicBezTo>
                <a:cubicBezTo>
                  <a:pt x="186" y="355"/>
                  <a:pt x="186" y="355"/>
                  <a:pt x="186" y="355"/>
                </a:cubicBezTo>
                <a:cubicBezTo>
                  <a:pt x="187" y="354"/>
                  <a:pt x="187" y="354"/>
                  <a:pt x="187" y="354"/>
                </a:cubicBezTo>
                <a:cubicBezTo>
                  <a:pt x="188" y="354"/>
                  <a:pt x="188" y="354"/>
                  <a:pt x="188" y="354"/>
                </a:cubicBezTo>
                <a:cubicBezTo>
                  <a:pt x="189" y="355"/>
                  <a:pt x="189" y="355"/>
                  <a:pt x="189" y="355"/>
                </a:cubicBezTo>
                <a:cubicBezTo>
                  <a:pt x="196" y="357"/>
                  <a:pt x="196" y="357"/>
                  <a:pt x="196" y="357"/>
                </a:cubicBezTo>
                <a:cubicBezTo>
                  <a:pt x="206" y="352"/>
                  <a:pt x="206" y="352"/>
                  <a:pt x="206" y="352"/>
                </a:cubicBezTo>
                <a:cubicBezTo>
                  <a:pt x="206" y="350"/>
                  <a:pt x="206" y="350"/>
                  <a:pt x="206" y="350"/>
                </a:cubicBezTo>
                <a:cubicBezTo>
                  <a:pt x="209" y="323"/>
                  <a:pt x="209" y="323"/>
                  <a:pt x="209" y="323"/>
                </a:cubicBezTo>
                <a:cubicBezTo>
                  <a:pt x="203" y="311"/>
                  <a:pt x="203" y="311"/>
                  <a:pt x="203" y="311"/>
                </a:cubicBezTo>
                <a:cubicBezTo>
                  <a:pt x="194" y="306"/>
                  <a:pt x="194" y="306"/>
                  <a:pt x="194" y="306"/>
                </a:cubicBezTo>
                <a:cubicBezTo>
                  <a:pt x="184" y="305"/>
                  <a:pt x="184" y="305"/>
                  <a:pt x="184" y="305"/>
                </a:cubicBezTo>
                <a:cubicBezTo>
                  <a:pt x="182" y="305"/>
                  <a:pt x="182" y="305"/>
                  <a:pt x="182" y="305"/>
                </a:cubicBezTo>
                <a:cubicBezTo>
                  <a:pt x="179" y="304"/>
                  <a:pt x="179" y="304"/>
                  <a:pt x="179" y="304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6" y="223"/>
                  <a:pt x="176" y="223"/>
                  <a:pt x="176" y="223"/>
                </a:cubicBezTo>
                <a:cubicBezTo>
                  <a:pt x="178" y="221"/>
                  <a:pt x="178" y="221"/>
                  <a:pt x="178" y="221"/>
                </a:cubicBezTo>
                <a:cubicBezTo>
                  <a:pt x="194" y="199"/>
                  <a:pt x="194" y="199"/>
                  <a:pt x="194" y="199"/>
                </a:cubicBezTo>
                <a:cubicBezTo>
                  <a:pt x="217" y="211"/>
                  <a:pt x="217" y="211"/>
                  <a:pt x="217" y="211"/>
                </a:cubicBezTo>
                <a:cubicBezTo>
                  <a:pt x="231" y="211"/>
                  <a:pt x="231" y="211"/>
                  <a:pt x="231" y="211"/>
                </a:cubicBezTo>
                <a:cubicBezTo>
                  <a:pt x="242" y="143"/>
                  <a:pt x="242" y="143"/>
                  <a:pt x="242" y="143"/>
                </a:cubicBezTo>
                <a:cubicBezTo>
                  <a:pt x="238" y="135"/>
                  <a:pt x="235" y="130"/>
                  <a:pt x="229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19" y="127"/>
                  <a:pt x="219" y="127"/>
                  <a:pt x="219" y="127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2" y="128"/>
                  <a:pt x="202" y="128"/>
                  <a:pt x="202" y="128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189" y="112"/>
                  <a:pt x="189" y="112"/>
                  <a:pt x="189" y="112"/>
                </a:cubicBezTo>
                <a:cubicBezTo>
                  <a:pt x="189" y="111"/>
                  <a:pt x="189" y="111"/>
                  <a:pt x="189" y="111"/>
                </a:cubicBezTo>
                <a:cubicBezTo>
                  <a:pt x="188" y="110"/>
                  <a:pt x="188" y="110"/>
                  <a:pt x="188" y="110"/>
                </a:cubicBezTo>
                <a:cubicBezTo>
                  <a:pt x="188" y="84"/>
                  <a:pt x="188" y="84"/>
                  <a:pt x="188" y="84"/>
                </a:cubicBezTo>
                <a:cubicBezTo>
                  <a:pt x="192" y="69"/>
                  <a:pt x="192" y="69"/>
                  <a:pt x="192" y="69"/>
                </a:cubicBezTo>
                <a:cubicBezTo>
                  <a:pt x="196" y="63"/>
                  <a:pt x="196" y="63"/>
                  <a:pt x="196" y="63"/>
                </a:cubicBezTo>
                <a:cubicBezTo>
                  <a:pt x="196" y="58"/>
                  <a:pt x="197" y="54"/>
                  <a:pt x="202" y="49"/>
                </a:cubicBezTo>
                <a:cubicBezTo>
                  <a:pt x="206" y="44"/>
                  <a:pt x="206" y="44"/>
                  <a:pt x="206" y="44"/>
                </a:cubicBezTo>
                <a:cubicBezTo>
                  <a:pt x="207" y="26"/>
                  <a:pt x="207" y="26"/>
                  <a:pt x="207" y="26"/>
                </a:cubicBezTo>
                <a:cubicBezTo>
                  <a:pt x="191" y="11"/>
                  <a:pt x="191" y="11"/>
                  <a:pt x="191" y="11"/>
                </a:cubicBezTo>
                <a:cubicBezTo>
                  <a:pt x="170" y="0"/>
                  <a:pt x="170" y="0"/>
                  <a:pt x="170" y="0"/>
                </a:cubicBezTo>
                <a:lnTo>
                  <a:pt x="141" y="25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6" name="原创作者QQ：598969553                   _5"/>
          <p:cNvSpPr/>
          <p:nvPr/>
        </p:nvSpPr>
        <p:spPr bwMode="auto">
          <a:xfrm>
            <a:off x="540006" y="1525245"/>
            <a:ext cx="1562100" cy="1187020"/>
          </a:xfrm>
          <a:custGeom>
            <a:avLst/>
            <a:gdLst>
              <a:gd name="T0" fmla="*/ 1653842 w 1721"/>
              <a:gd name="T1" fmla="*/ 593315 h 1302"/>
              <a:gd name="T2" fmla="*/ 1583257 w 1721"/>
              <a:gd name="T3" fmla="*/ 529359 h 1302"/>
              <a:gd name="T4" fmla="*/ 1541103 w 1721"/>
              <a:gd name="T5" fmla="*/ 478194 h 1302"/>
              <a:gd name="T6" fmla="*/ 1344053 w 1721"/>
              <a:gd name="T7" fmla="*/ 430965 h 1302"/>
              <a:gd name="T8" fmla="*/ 1354837 w 1721"/>
              <a:gd name="T9" fmla="*/ 233193 h 1302"/>
              <a:gd name="T10" fmla="*/ 1214648 w 1721"/>
              <a:gd name="T11" fmla="*/ 65924 h 1302"/>
              <a:gd name="T12" fmla="*/ 1146024 w 1721"/>
              <a:gd name="T13" fmla="*/ 18695 h 1302"/>
              <a:gd name="T14" fmla="*/ 1037205 w 1721"/>
              <a:gd name="T15" fmla="*/ 159398 h 1302"/>
              <a:gd name="T16" fmla="*/ 798001 w 1721"/>
              <a:gd name="T17" fmla="*/ 290262 h 1302"/>
              <a:gd name="T18" fmla="*/ 753885 w 1721"/>
              <a:gd name="T19" fmla="*/ 299117 h 1302"/>
              <a:gd name="T20" fmla="*/ 611735 w 1721"/>
              <a:gd name="T21" fmla="*/ 287310 h 1302"/>
              <a:gd name="T22" fmla="*/ 632323 w 1721"/>
              <a:gd name="T23" fmla="*/ 435884 h 1302"/>
              <a:gd name="T24" fmla="*/ 605853 w 1721"/>
              <a:gd name="T25" fmla="*/ 513616 h 1302"/>
              <a:gd name="T26" fmla="*/ 585266 w 1721"/>
              <a:gd name="T27" fmla="*/ 510664 h 1302"/>
              <a:gd name="T28" fmla="*/ 522524 w 1721"/>
              <a:gd name="T29" fmla="*/ 581507 h 1302"/>
              <a:gd name="T30" fmla="*/ 425470 w 1721"/>
              <a:gd name="T31" fmla="*/ 607090 h 1302"/>
              <a:gd name="T32" fmla="*/ 237244 w 1721"/>
              <a:gd name="T33" fmla="*/ 658254 h 1302"/>
              <a:gd name="T34" fmla="*/ 136268 w 1721"/>
              <a:gd name="T35" fmla="*/ 642511 h 1302"/>
              <a:gd name="T36" fmla="*/ 85290 w 1721"/>
              <a:gd name="T37" fmla="*/ 624801 h 1302"/>
              <a:gd name="T38" fmla="*/ 11764 w 1721"/>
              <a:gd name="T39" fmla="*/ 736969 h 1302"/>
              <a:gd name="T40" fmla="*/ 68624 w 1721"/>
              <a:gd name="T41" fmla="*/ 788134 h 1302"/>
              <a:gd name="T42" fmla="*/ 52939 w 1721"/>
              <a:gd name="T43" fmla="*/ 924901 h 1302"/>
              <a:gd name="T44" fmla="*/ 54899 w 1721"/>
              <a:gd name="T45" fmla="*/ 954420 h 1302"/>
              <a:gd name="T46" fmla="*/ 155875 w 1721"/>
              <a:gd name="T47" fmla="*/ 1083316 h 1302"/>
              <a:gd name="T48" fmla="*/ 220578 w 1721"/>
              <a:gd name="T49" fmla="*/ 1151207 h 1302"/>
              <a:gd name="T50" fmla="*/ 271556 w 1721"/>
              <a:gd name="T51" fmla="*/ 1273216 h 1302"/>
              <a:gd name="T52" fmla="*/ 335278 w 1721"/>
              <a:gd name="T53" fmla="*/ 1280103 h 1302"/>
              <a:gd name="T54" fmla="*/ 374492 w 1721"/>
              <a:gd name="T55" fmla="*/ 1210244 h 1302"/>
              <a:gd name="T56" fmla="*/ 427430 w 1721"/>
              <a:gd name="T57" fmla="*/ 1216147 h 1302"/>
              <a:gd name="T58" fmla="*/ 595070 w 1721"/>
              <a:gd name="T59" fmla="*/ 1208276 h 1302"/>
              <a:gd name="T60" fmla="*/ 648008 w 1721"/>
              <a:gd name="T61" fmla="*/ 1246649 h 1302"/>
              <a:gd name="T62" fmla="*/ 736239 w 1721"/>
              <a:gd name="T63" fmla="*/ 1245665 h 1302"/>
              <a:gd name="T64" fmla="*/ 931328 w 1721"/>
              <a:gd name="T65" fmla="*/ 1221067 h 1302"/>
              <a:gd name="T66" fmla="*/ 1066616 w 1721"/>
              <a:gd name="T67" fmla="*/ 1225987 h 1302"/>
              <a:gd name="T68" fmla="*/ 1152886 w 1721"/>
              <a:gd name="T69" fmla="*/ 1256489 h 1302"/>
              <a:gd name="T70" fmla="*/ 1222491 w 1721"/>
              <a:gd name="T71" fmla="*/ 1275183 h 1302"/>
              <a:gd name="T72" fmla="*/ 1213667 w 1721"/>
              <a:gd name="T73" fmla="*/ 1220083 h 1302"/>
              <a:gd name="T74" fmla="*/ 1232294 w 1721"/>
              <a:gd name="T75" fmla="*/ 1196468 h 1302"/>
              <a:gd name="T76" fmla="*/ 1238176 w 1721"/>
              <a:gd name="T77" fmla="*/ 1158095 h 1302"/>
              <a:gd name="T78" fmla="*/ 1192100 w 1721"/>
              <a:gd name="T79" fmla="*/ 1112834 h 1302"/>
              <a:gd name="T80" fmla="*/ 1194061 w 1721"/>
              <a:gd name="T81" fmla="*/ 1074460 h 1302"/>
              <a:gd name="T82" fmla="*/ 1278370 w 1721"/>
              <a:gd name="T83" fmla="*/ 1029199 h 1302"/>
              <a:gd name="T84" fmla="*/ 1363660 w 1721"/>
              <a:gd name="T85" fmla="*/ 1012472 h 1302"/>
              <a:gd name="T86" fmla="*/ 1406795 w 1721"/>
              <a:gd name="T87" fmla="*/ 974098 h 1302"/>
              <a:gd name="T88" fmla="*/ 1408756 w 1721"/>
              <a:gd name="T89" fmla="*/ 954420 h 1302"/>
              <a:gd name="T90" fmla="*/ 1414638 w 1721"/>
              <a:gd name="T91" fmla="*/ 891448 h 1302"/>
              <a:gd name="T92" fmla="*/ 1511692 w 1721"/>
              <a:gd name="T93" fmla="*/ 817652 h 1302"/>
              <a:gd name="T94" fmla="*/ 1558749 w 1721"/>
              <a:gd name="T95" fmla="*/ 784198 h 1302"/>
              <a:gd name="T96" fmla="*/ 1642078 w 1721"/>
              <a:gd name="T97" fmla="*/ 763536 h 1302"/>
              <a:gd name="T98" fmla="*/ 1675410 w 1721"/>
              <a:gd name="T99" fmla="*/ 731066 h 1302"/>
              <a:gd name="T100" fmla="*/ 1685213 w 1721"/>
              <a:gd name="T101" fmla="*/ 690724 h 13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721"/>
              <a:gd name="T154" fmla="*/ 0 h 1302"/>
              <a:gd name="T155" fmla="*/ 1721 w 1721"/>
              <a:gd name="T156" fmla="*/ 1302 h 130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721" h="1302">
                <a:moveTo>
                  <a:pt x="1719" y="701"/>
                </a:moveTo>
                <a:cubicBezTo>
                  <a:pt x="1720" y="700"/>
                  <a:pt x="1720" y="700"/>
                  <a:pt x="1720" y="700"/>
                </a:cubicBezTo>
                <a:cubicBezTo>
                  <a:pt x="1721" y="700"/>
                  <a:pt x="1721" y="700"/>
                  <a:pt x="1721" y="700"/>
                </a:cubicBezTo>
                <a:cubicBezTo>
                  <a:pt x="1721" y="699"/>
                  <a:pt x="1721" y="699"/>
                  <a:pt x="1721" y="699"/>
                </a:cubicBezTo>
                <a:cubicBezTo>
                  <a:pt x="1687" y="603"/>
                  <a:pt x="1687" y="603"/>
                  <a:pt x="1687" y="603"/>
                </a:cubicBezTo>
                <a:cubicBezTo>
                  <a:pt x="1666" y="586"/>
                  <a:pt x="1666" y="586"/>
                  <a:pt x="1666" y="586"/>
                </a:cubicBezTo>
                <a:cubicBezTo>
                  <a:pt x="1666" y="584"/>
                  <a:pt x="1666" y="584"/>
                  <a:pt x="1666" y="584"/>
                </a:cubicBezTo>
                <a:cubicBezTo>
                  <a:pt x="1660" y="544"/>
                  <a:pt x="1660" y="544"/>
                  <a:pt x="1660" y="544"/>
                </a:cubicBezTo>
                <a:cubicBezTo>
                  <a:pt x="1616" y="538"/>
                  <a:pt x="1616" y="538"/>
                  <a:pt x="1616" y="538"/>
                </a:cubicBezTo>
                <a:cubicBezTo>
                  <a:pt x="1615" y="538"/>
                  <a:pt x="1615" y="538"/>
                  <a:pt x="1615" y="538"/>
                </a:cubicBezTo>
                <a:cubicBezTo>
                  <a:pt x="1613" y="538"/>
                  <a:pt x="1613" y="538"/>
                  <a:pt x="1613" y="538"/>
                </a:cubicBezTo>
                <a:cubicBezTo>
                  <a:pt x="1613" y="537"/>
                  <a:pt x="1613" y="537"/>
                  <a:pt x="1613" y="537"/>
                </a:cubicBezTo>
                <a:cubicBezTo>
                  <a:pt x="1612" y="535"/>
                  <a:pt x="1612" y="535"/>
                  <a:pt x="1612" y="535"/>
                </a:cubicBezTo>
                <a:cubicBezTo>
                  <a:pt x="1612" y="534"/>
                  <a:pt x="1612" y="534"/>
                  <a:pt x="1612" y="534"/>
                </a:cubicBezTo>
                <a:cubicBezTo>
                  <a:pt x="1607" y="519"/>
                  <a:pt x="1593" y="503"/>
                  <a:pt x="1572" y="486"/>
                </a:cubicBezTo>
                <a:cubicBezTo>
                  <a:pt x="1560" y="477"/>
                  <a:pt x="1549" y="471"/>
                  <a:pt x="1539" y="468"/>
                </a:cubicBezTo>
                <a:cubicBezTo>
                  <a:pt x="1532" y="464"/>
                  <a:pt x="1524" y="461"/>
                  <a:pt x="1519" y="457"/>
                </a:cubicBezTo>
                <a:cubicBezTo>
                  <a:pt x="1505" y="447"/>
                  <a:pt x="1458" y="440"/>
                  <a:pt x="1374" y="438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62" y="423"/>
                  <a:pt x="1362" y="423"/>
                  <a:pt x="1362" y="423"/>
                </a:cubicBezTo>
                <a:cubicBezTo>
                  <a:pt x="1358" y="414"/>
                  <a:pt x="1354" y="405"/>
                  <a:pt x="1353" y="396"/>
                </a:cubicBezTo>
                <a:cubicBezTo>
                  <a:pt x="1353" y="384"/>
                  <a:pt x="1367" y="346"/>
                  <a:pt x="1397" y="284"/>
                </a:cubicBezTo>
                <a:cubicBezTo>
                  <a:pt x="1382" y="237"/>
                  <a:pt x="1382" y="237"/>
                  <a:pt x="1382" y="237"/>
                </a:cubicBezTo>
                <a:cubicBezTo>
                  <a:pt x="1382" y="237"/>
                  <a:pt x="1382" y="237"/>
                  <a:pt x="1382" y="237"/>
                </a:cubicBezTo>
                <a:cubicBezTo>
                  <a:pt x="1366" y="163"/>
                  <a:pt x="1366" y="163"/>
                  <a:pt x="1366" y="163"/>
                </a:cubicBezTo>
                <a:cubicBezTo>
                  <a:pt x="1364" y="153"/>
                  <a:pt x="1346" y="143"/>
                  <a:pt x="1314" y="134"/>
                </a:cubicBezTo>
                <a:cubicBezTo>
                  <a:pt x="1308" y="132"/>
                  <a:pt x="1302" y="130"/>
                  <a:pt x="1295" y="125"/>
                </a:cubicBezTo>
                <a:cubicBezTo>
                  <a:pt x="1284" y="120"/>
                  <a:pt x="1275" y="111"/>
                  <a:pt x="1271" y="99"/>
                </a:cubicBezTo>
                <a:cubicBezTo>
                  <a:pt x="1265" y="85"/>
                  <a:pt x="1254" y="74"/>
                  <a:pt x="1239" y="67"/>
                </a:cubicBezTo>
                <a:cubicBezTo>
                  <a:pt x="1238" y="66"/>
                  <a:pt x="1238" y="66"/>
                  <a:pt x="1238" y="66"/>
                </a:cubicBezTo>
                <a:cubicBezTo>
                  <a:pt x="1237" y="65"/>
                  <a:pt x="1237" y="65"/>
                  <a:pt x="1237" y="65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174" y="5"/>
                  <a:pt x="1174" y="5"/>
                  <a:pt x="1174" y="5"/>
                </a:cubicBezTo>
                <a:cubicBezTo>
                  <a:pt x="1169" y="19"/>
                  <a:pt x="1169" y="19"/>
                  <a:pt x="1169" y="19"/>
                </a:cubicBezTo>
                <a:cubicBezTo>
                  <a:pt x="1162" y="41"/>
                  <a:pt x="1156" y="52"/>
                  <a:pt x="1149" y="52"/>
                </a:cubicBezTo>
                <a:cubicBezTo>
                  <a:pt x="1116" y="62"/>
                  <a:pt x="1116" y="62"/>
                  <a:pt x="1116" y="62"/>
                </a:cubicBezTo>
                <a:cubicBezTo>
                  <a:pt x="1096" y="70"/>
                  <a:pt x="1083" y="78"/>
                  <a:pt x="1077" y="87"/>
                </a:cubicBezTo>
                <a:cubicBezTo>
                  <a:pt x="1074" y="92"/>
                  <a:pt x="1071" y="104"/>
                  <a:pt x="1068" y="121"/>
                </a:cubicBezTo>
                <a:cubicBezTo>
                  <a:pt x="1065" y="140"/>
                  <a:pt x="1062" y="154"/>
                  <a:pt x="1058" y="162"/>
                </a:cubicBezTo>
                <a:cubicBezTo>
                  <a:pt x="1052" y="176"/>
                  <a:pt x="1042" y="187"/>
                  <a:pt x="1027" y="192"/>
                </a:cubicBezTo>
                <a:cubicBezTo>
                  <a:pt x="1000" y="203"/>
                  <a:pt x="953" y="185"/>
                  <a:pt x="889" y="139"/>
                </a:cubicBezTo>
                <a:cubicBezTo>
                  <a:pt x="802" y="250"/>
                  <a:pt x="802" y="250"/>
                  <a:pt x="802" y="250"/>
                </a:cubicBezTo>
                <a:cubicBezTo>
                  <a:pt x="813" y="295"/>
                  <a:pt x="813" y="295"/>
                  <a:pt x="813" y="295"/>
                </a:cubicBezTo>
                <a:cubicBezTo>
                  <a:pt x="814" y="295"/>
                  <a:pt x="814" y="295"/>
                  <a:pt x="814" y="295"/>
                </a:cubicBezTo>
                <a:cubicBezTo>
                  <a:pt x="815" y="298"/>
                  <a:pt x="815" y="298"/>
                  <a:pt x="815" y="298"/>
                </a:cubicBezTo>
                <a:cubicBezTo>
                  <a:pt x="813" y="299"/>
                  <a:pt x="813" y="299"/>
                  <a:pt x="813" y="299"/>
                </a:cubicBezTo>
                <a:cubicBezTo>
                  <a:pt x="813" y="300"/>
                  <a:pt x="813" y="300"/>
                  <a:pt x="813" y="300"/>
                </a:cubicBezTo>
                <a:cubicBezTo>
                  <a:pt x="809" y="306"/>
                  <a:pt x="802" y="310"/>
                  <a:pt x="795" y="311"/>
                </a:cubicBezTo>
                <a:cubicBezTo>
                  <a:pt x="787" y="313"/>
                  <a:pt x="778" y="310"/>
                  <a:pt x="769" y="304"/>
                </a:cubicBezTo>
                <a:cubicBezTo>
                  <a:pt x="760" y="298"/>
                  <a:pt x="736" y="292"/>
                  <a:pt x="697" y="290"/>
                </a:cubicBezTo>
                <a:cubicBezTo>
                  <a:pt x="679" y="289"/>
                  <a:pt x="679" y="289"/>
                  <a:pt x="679" y="289"/>
                </a:cubicBezTo>
                <a:cubicBezTo>
                  <a:pt x="679" y="289"/>
                  <a:pt x="679" y="289"/>
                  <a:pt x="679" y="289"/>
                </a:cubicBezTo>
                <a:cubicBezTo>
                  <a:pt x="653" y="287"/>
                  <a:pt x="653" y="287"/>
                  <a:pt x="653" y="287"/>
                </a:cubicBezTo>
                <a:cubicBezTo>
                  <a:pt x="624" y="292"/>
                  <a:pt x="624" y="292"/>
                  <a:pt x="624" y="292"/>
                </a:cubicBezTo>
                <a:cubicBezTo>
                  <a:pt x="637" y="310"/>
                  <a:pt x="637" y="310"/>
                  <a:pt x="637" y="310"/>
                </a:cubicBezTo>
                <a:cubicBezTo>
                  <a:pt x="647" y="324"/>
                  <a:pt x="652" y="332"/>
                  <a:pt x="650" y="338"/>
                </a:cubicBezTo>
                <a:cubicBezTo>
                  <a:pt x="639" y="406"/>
                  <a:pt x="639" y="406"/>
                  <a:pt x="639" y="406"/>
                </a:cubicBezTo>
                <a:cubicBezTo>
                  <a:pt x="644" y="443"/>
                  <a:pt x="644" y="443"/>
                  <a:pt x="644" y="443"/>
                </a:cubicBezTo>
                <a:cubicBezTo>
                  <a:pt x="645" y="443"/>
                  <a:pt x="645" y="443"/>
                  <a:pt x="645" y="443"/>
                </a:cubicBezTo>
                <a:cubicBezTo>
                  <a:pt x="645" y="444"/>
                  <a:pt x="645" y="444"/>
                  <a:pt x="645" y="444"/>
                </a:cubicBezTo>
                <a:cubicBezTo>
                  <a:pt x="644" y="445"/>
                  <a:pt x="644" y="445"/>
                  <a:pt x="644" y="445"/>
                </a:cubicBezTo>
                <a:cubicBezTo>
                  <a:pt x="644" y="445"/>
                  <a:pt x="644" y="445"/>
                  <a:pt x="644" y="445"/>
                </a:cubicBezTo>
                <a:cubicBezTo>
                  <a:pt x="623" y="514"/>
                  <a:pt x="623" y="514"/>
                  <a:pt x="623" y="514"/>
                </a:cubicBezTo>
                <a:cubicBezTo>
                  <a:pt x="622" y="520"/>
                  <a:pt x="620" y="523"/>
                  <a:pt x="618" y="522"/>
                </a:cubicBezTo>
                <a:cubicBezTo>
                  <a:pt x="616" y="522"/>
                  <a:pt x="616" y="522"/>
                  <a:pt x="616" y="522"/>
                </a:cubicBezTo>
                <a:cubicBezTo>
                  <a:pt x="616" y="521"/>
                  <a:pt x="616" y="521"/>
                  <a:pt x="616" y="521"/>
                </a:cubicBezTo>
                <a:cubicBezTo>
                  <a:pt x="612" y="515"/>
                  <a:pt x="612" y="515"/>
                  <a:pt x="612" y="515"/>
                </a:cubicBezTo>
                <a:cubicBezTo>
                  <a:pt x="608" y="506"/>
                  <a:pt x="606" y="503"/>
                  <a:pt x="603" y="504"/>
                </a:cubicBezTo>
                <a:cubicBezTo>
                  <a:pt x="601" y="505"/>
                  <a:pt x="598" y="510"/>
                  <a:pt x="597" y="519"/>
                </a:cubicBezTo>
                <a:cubicBezTo>
                  <a:pt x="592" y="538"/>
                  <a:pt x="581" y="554"/>
                  <a:pt x="563" y="571"/>
                </a:cubicBezTo>
                <a:cubicBezTo>
                  <a:pt x="544" y="586"/>
                  <a:pt x="544" y="586"/>
                  <a:pt x="544" y="586"/>
                </a:cubicBezTo>
                <a:cubicBezTo>
                  <a:pt x="534" y="591"/>
                  <a:pt x="534" y="591"/>
                  <a:pt x="534" y="591"/>
                </a:cubicBezTo>
                <a:cubicBezTo>
                  <a:pt x="534" y="591"/>
                  <a:pt x="534" y="591"/>
                  <a:pt x="534" y="591"/>
                </a:cubicBezTo>
                <a:cubicBezTo>
                  <a:pt x="533" y="591"/>
                  <a:pt x="533" y="591"/>
                  <a:pt x="533" y="591"/>
                </a:cubicBezTo>
                <a:cubicBezTo>
                  <a:pt x="465" y="592"/>
                  <a:pt x="465" y="592"/>
                  <a:pt x="465" y="592"/>
                </a:cubicBezTo>
                <a:cubicBezTo>
                  <a:pt x="438" y="617"/>
                  <a:pt x="438" y="617"/>
                  <a:pt x="438" y="617"/>
                </a:cubicBezTo>
                <a:cubicBezTo>
                  <a:pt x="437" y="617"/>
                  <a:pt x="437" y="617"/>
                  <a:pt x="437" y="617"/>
                </a:cubicBezTo>
                <a:cubicBezTo>
                  <a:pt x="435" y="617"/>
                  <a:pt x="435" y="617"/>
                  <a:pt x="435" y="617"/>
                </a:cubicBezTo>
                <a:cubicBezTo>
                  <a:pt x="434" y="617"/>
                  <a:pt x="434" y="617"/>
                  <a:pt x="434" y="617"/>
                </a:cubicBezTo>
                <a:cubicBezTo>
                  <a:pt x="361" y="607"/>
                  <a:pt x="361" y="607"/>
                  <a:pt x="361" y="607"/>
                </a:cubicBezTo>
                <a:cubicBezTo>
                  <a:pt x="350" y="619"/>
                  <a:pt x="338" y="624"/>
                  <a:pt x="326" y="622"/>
                </a:cubicBezTo>
                <a:cubicBezTo>
                  <a:pt x="316" y="618"/>
                  <a:pt x="298" y="623"/>
                  <a:pt x="273" y="632"/>
                </a:cubicBezTo>
                <a:cubicBezTo>
                  <a:pt x="243" y="667"/>
                  <a:pt x="243" y="667"/>
                  <a:pt x="243" y="667"/>
                </a:cubicBezTo>
                <a:cubicBezTo>
                  <a:pt x="242" y="669"/>
                  <a:pt x="242" y="669"/>
                  <a:pt x="242" y="669"/>
                </a:cubicBezTo>
                <a:cubicBezTo>
                  <a:pt x="196" y="670"/>
                  <a:pt x="196" y="670"/>
                  <a:pt x="196" y="670"/>
                </a:cubicBezTo>
                <a:cubicBezTo>
                  <a:pt x="196" y="631"/>
                  <a:pt x="196" y="631"/>
                  <a:pt x="196" y="631"/>
                </a:cubicBezTo>
                <a:cubicBezTo>
                  <a:pt x="166" y="631"/>
                  <a:pt x="166" y="631"/>
                  <a:pt x="166" y="631"/>
                </a:cubicBezTo>
                <a:cubicBezTo>
                  <a:pt x="161" y="648"/>
                  <a:pt x="161" y="648"/>
                  <a:pt x="161" y="648"/>
                </a:cubicBezTo>
                <a:cubicBezTo>
                  <a:pt x="139" y="653"/>
                  <a:pt x="139" y="653"/>
                  <a:pt x="139" y="653"/>
                </a:cubicBezTo>
                <a:cubicBezTo>
                  <a:pt x="136" y="653"/>
                  <a:pt x="136" y="653"/>
                  <a:pt x="136" y="653"/>
                </a:cubicBezTo>
                <a:cubicBezTo>
                  <a:pt x="136" y="653"/>
                  <a:pt x="136" y="653"/>
                  <a:pt x="136" y="653"/>
                </a:cubicBezTo>
                <a:cubicBezTo>
                  <a:pt x="135" y="652"/>
                  <a:pt x="135" y="652"/>
                  <a:pt x="135" y="652"/>
                </a:cubicBezTo>
                <a:cubicBezTo>
                  <a:pt x="134" y="652"/>
                  <a:pt x="134" y="652"/>
                  <a:pt x="134" y="652"/>
                </a:cubicBezTo>
                <a:cubicBezTo>
                  <a:pt x="121" y="644"/>
                  <a:pt x="104" y="637"/>
                  <a:pt x="87" y="635"/>
                </a:cubicBezTo>
                <a:cubicBezTo>
                  <a:pt x="77" y="634"/>
                  <a:pt x="66" y="641"/>
                  <a:pt x="49" y="655"/>
                </a:cubicBezTo>
                <a:cubicBezTo>
                  <a:pt x="31" y="670"/>
                  <a:pt x="18" y="684"/>
                  <a:pt x="12" y="696"/>
                </a:cubicBezTo>
                <a:cubicBezTo>
                  <a:pt x="15" y="699"/>
                  <a:pt x="17" y="703"/>
                  <a:pt x="17" y="709"/>
                </a:cubicBezTo>
                <a:cubicBezTo>
                  <a:pt x="19" y="717"/>
                  <a:pt x="20" y="723"/>
                  <a:pt x="20" y="731"/>
                </a:cubicBezTo>
                <a:cubicBezTo>
                  <a:pt x="19" y="740"/>
                  <a:pt x="16" y="745"/>
                  <a:pt x="12" y="749"/>
                </a:cubicBezTo>
                <a:cubicBezTo>
                  <a:pt x="7" y="752"/>
                  <a:pt x="4" y="762"/>
                  <a:pt x="0" y="779"/>
                </a:cubicBezTo>
                <a:cubicBezTo>
                  <a:pt x="17" y="790"/>
                  <a:pt x="17" y="790"/>
                  <a:pt x="17" y="790"/>
                </a:cubicBezTo>
                <a:cubicBezTo>
                  <a:pt x="40" y="766"/>
                  <a:pt x="40" y="766"/>
                  <a:pt x="40" y="766"/>
                </a:cubicBezTo>
                <a:cubicBezTo>
                  <a:pt x="70" y="799"/>
                  <a:pt x="70" y="799"/>
                  <a:pt x="70" y="799"/>
                </a:cubicBezTo>
                <a:cubicBezTo>
                  <a:pt x="70" y="801"/>
                  <a:pt x="70" y="801"/>
                  <a:pt x="70" y="801"/>
                </a:cubicBezTo>
                <a:cubicBezTo>
                  <a:pt x="76" y="859"/>
                  <a:pt x="76" y="859"/>
                  <a:pt x="76" y="859"/>
                </a:cubicBezTo>
                <a:cubicBezTo>
                  <a:pt x="76" y="860"/>
                  <a:pt x="76" y="860"/>
                  <a:pt x="76" y="860"/>
                </a:cubicBezTo>
                <a:cubicBezTo>
                  <a:pt x="75" y="860"/>
                  <a:pt x="75" y="860"/>
                  <a:pt x="75" y="860"/>
                </a:cubicBezTo>
                <a:cubicBezTo>
                  <a:pt x="58" y="940"/>
                  <a:pt x="58" y="940"/>
                  <a:pt x="58" y="940"/>
                </a:cubicBezTo>
                <a:cubicBezTo>
                  <a:pt x="54" y="940"/>
                  <a:pt x="54" y="940"/>
                  <a:pt x="54" y="940"/>
                </a:cubicBezTo>
                <a:cubicBezTo>
                  <a:pt x="30" y="940"/>
                  <a:pt x="14" y="941"/>
                  <a:pt x="8" y="946"/>
                </a:cubicBezTo>
                <a:cubicBezTo>
                  <a:pt x="9" y="951"/>
                  <a:pt x="19" y="959"/>
                  <a:pt x="37" y="971"/>
                </a:cubicBezTo>
                <a:cubicBezTo>
                  <a:pt x="52" y="969"/>
                  <a:pt x="52" y="969"/>
                  <a:pt x="52" y="969"/>
                </a:cubicBezTo>
                <a:cubicBezTo>
                  <a:pt x="55" y="969"/>
                  <a:pt x="55" y="969"/>
                  <a:pt x="55" y="969"/>
                </a:cubicBezTo>
                <a:cubicBezTo>
                  <a:pt x="56" y="970"/>
                  <a:pt x="56" y="970"/>
                  <a:pt x="56" y="970"/>
                </a:cubicBezTo>
                <a:cubicBezTo>
                  <a:pt x="91" y="1004"/>
                  <a:pt x="91" y="1004"/>
                  <a:pt x="91" y="1004"/>
                </a:cubicBezTo>
                <a:cubicBezTo>
                  <a:pt x="105" y="1015"/>
                  <a:pt x="104" y="1035"/>
                  <a:pt x="86" y="1065"/>
                </a:cubicBezTo>
                <a:cubicBezTo>
                  <a:pt x="91" y="1098"/>
                  <a:pt x="91" y="1098"/>
                  <a:pt x="91" y="1098"/>
                </a:cubicBezTo>
                <a:cubicBezTo>
                  <a:pt x="105" y="1101"/>
                  <a:pt x="105" y="1101"/>
                  <a:pt x="105" y="1101"/>
                </a:cubicBezTo>
                <a:cubicBezTo>
                  <a:pt x="159" y="1101"/>
                  <a:pt x="159" y="1101"/>
                  <a:pt x="159" y="1101"/>
                </a:cubicBezTo>
                <a:cubicBezTo>
                  <a:pt x="131" y="1126"/>
                  <a:pt x="131" y="1126"/>
                  <a:pt x="131" y="1126"/>
                </a:cubicBezTo>
                <a:cubicBezTo>
                  <a:pt x="147" y="1134"/>
                  <a:pt x="147" y="1134"/>
                  <a:pt x="147" y="1134"/>
                </a:cubicBezTo>
                <a:cubicBezTo>
                  <a:pt x="147" y="1134"/>
                  <a:pt x="147" y="1134"/>
                  <a:pt x="147" y="1134"/>
                </a:cubicBezTo>
                <a:cubicBezTo>
                  <a:pt x="168" y="1146"/>
                  <a:pt x="168" y="1146"/>
                  <a:pt x="168" y="1146"/>
                </a:cubicBezTo>
                <a:cubicBezTo>
                  <a:pt x="225" y="1170"/>
                  <a:pt x="225" y="1170"/>
                  <a:pt x="225" y="1170"/>
                </a:cubicBezTo>
                <a:cubicBezTo>
                  <a:pt x="226" y="1171"/>
                  <a:pt x="226" y="1171"/>
                  <a:pt x="226" y="1171"/>
                </a:cubicBezTo>
                <a:cubicBezTo>
                  <a:pt x="228" y="1171"/>
                  <a:pt x="228" y="1171"/>
                  <a:pt x="228" y="1171"/>
                </a:cubicBezTo>
                <a:cubicBezTo>
                  <a:pt x="234" y="1258"/>
                  <a:pt x="234" y="1258"/>
                  <a:pt x="234" y="1258"/>
                </a:cubicBezTo>
                <a:cubicBezTo>
                  <a:pt x="235" y="1275"/>
                  <a:pt x="247" y="1287"/>
                  <a:pt x="273" y="1296"/>
                </a:cubicBezTo>
                <a:cubicBezTo>
                  <a:pt x="277" y="1294"/>
                  <a:pt x="277" y="1294"/>
                  <a:pt x="277" y="1294"/>
                </a:cubicBezTo>
                <a:cubicBezTo>
                  <a:pt x="278" y="1294"/>
                  <a:pt x="278" y="1294"/>
                  <a:pt x="278" y="1294"/>
                </a:cubicBezTo>
                <a:cubicBezTo>
                  <a:pt x="279" y="1294"/>
                  <a:pt x="279" y="1294"/>
                  <a:pt x="279" y="1294"/>
                </a:cubicBezTo>
                <a:cubicBezTo>
                  <a:pt x="338" y="1302"/>
                  <a:pt x="338" y="1302"/>
                  <a:pt x="338" y="1302"/>
                </a:cubicBezTo>
                <a:cubicBezTo>
                  <a:pt x="342" y="1302"/>
                  <a:pt x="342" y="1302"/>
                  <a:pt x="342" y="1302"/>
                </a:cubicBezTo>
                <a:cubicBezTo>
                  <a:pt x="342" y="1301"/>
                  <a:pt x="342" y="1301"/>
                  <a:pt x="342" y="1301"/>
                </a:cubicBezTo>
                <a:cubicBezTo>
                  <a:pt x="343" y="1299"/>
                  <a:pt x="343" y="1299"/>
                  <a:pt x="343" y="1299"/>
                </a:cubicBezTo>
                <a:cubicBezTo>
                  <a:pt x="350" y="1287"/>
                  <a:pt x="354" y="1279"/>
                  <a:pt x="354" y="1277"/>
                </a:cubicBezTo>
                <a:cubicBezTo>
                  <a:pt x="354" y="1275"/>
                  <a:pt x="354" y="1275"/>
                  <a:pt x="354" y="1275"/>
                </a:cubicBezTo>
                <a:cubicBezTo>
                  <a:pt x="353" y="1265"/>
                  <a:pt x="357" y="1257"/>
                  <a:pt x="366" y="1251"/>
                </a:cubicBezTo>
                <a:cubicBezTo>
                  <a:pt x="374" y="1244"/>
                  <a:pt x="379" y="1238"/>
                  <a:pt x="382" y="1230"/>
                </a:cubicBezTo>
                <a:cubicBezTo>
                  <a:pt x="383" y="1229"/>
                  <a:pt x="383" y="1229"/>
                  <a:pt x="383" y="1229"/>
                </a:cubicBezTo>
                <a:cubicBezTo>
                  <a:pt x="387" y="1221"/>
                  <a:pt x="397" y="1219"/>
                  <a:pt x="415" y="1224"/>
                </a:cubicBezTo>
                <a:cubicBezTo>
                  <a:pt x="416" y="1224"/>
                  <a:pt x="416" y="1224"/>
                  <a:pt x="416" y="1224"/>
                </a:cubicBezTo>
                <a:cubicBezTo>
                  <a:pt x="416" y="1224"/>
                  <a:pt x="416" y="1224"/>
                  <a:pt x="416" y="1224"/>
                </a:cubicBezTo>
                <a:cubicBezTo>
                  <a:pt x="436" y="1236"/>
                  <a:pt x="436" y="1236"/>
                  <a:pt x="436" y="1236"/>
                </a:cubicBezTo>
                <a:cubicBezTo>
                  <a:pt x="503" y="1248"/>
                  <a:pt x="503" y="1248"/>
                  <a:pt x="503" y="1248"/>
                </a:cubicBezTo>
                <a:cubicBezTo>
                  <a:pt x="544" y="1245"/>
                  <a:pt x="544" y="1245"/>
                  <a:pt x="544" y="1245"/>
                </a:cubicBezTo>
                <a:cubicBezTo>
                  <a:pt x="573" y="1233"/>
                  <a:pt x="573" y="1233"/>
                  <a:pt x="573" y="1233"/>
                </a:cubicBezTo>
                <a:cubicBezTo>
                  <a:pt x="579" y="1225"/>
                  <a:pt x="583" y="1222"/>
                  <a:pt x="586" y="1220"/>
                </a:cubicBezTo>
                <a:cubicBezTo>
                  <a:pt x="591" y="1219"/>
                  <a:pt x="599" y="1221"/>
                  <a:pt x="607" y="1228"/>
                </a:cubicBezTo>
                <a:cubicBezTo>
                  <a:pt x="611" y="1230"/>
                  <a:pt x="611" y="1230"/>
                  <a:pt x="611" y="1230"/>
                </a:cubicBezTo>
                <a:cubicBezTo>
                  <a:pt x="616" y="1234"/>
                  <a:pt x="619" y="1240"/>
                  <a:pt x="623" y="1252"/>
                </a:cubicBezTo>
                <a:cubicBezTo>
                  <a:pt x="644" y="1267"/>
                  <a:pt x="644" y="1267"/>
                  <a:pt x="644" y="1267"/>
                </a:cubicBezTo>
                <a:cubicBezTo>
                  <a:pt x="660" y="1267"/>
                  <a:pt x="660" y="1267"/>
                  <a:pt x="660" y="1267"/>
                </a:cubicBezTo>
                <a:cubicBezTo>
                  <a:pt x="661" y="1267"/>
                  <a:pt x="661" y="1267"/>
                  <a:pt x="661" y="1267"/>
                </a:cubicBezTo>
                <a:cubicBezTo>
                  <a:pt x="663" y="1267"/>
                  <a:pt x="663" y="1267"/>
                  <a:pt x="663" y="1267"/>
                </a:cubicBezTo>
                <a:cubicBezTo>
                  <a:pt x="664" y="1267"/>
                  <a:pt x="664" y="1267"/>
                  <a:pt x="664" y="1267"/>
                </a:cubicBezTo>
                <a:cubicBezTo>
                  <a:pt x="686" y="1277"/>
                  <a:pt x="686" y="1277"/>
                  <a:pt x="686" y="1277"/>
                </a:cubicBezTo>
                <a:cubicBezTo>
                  <a:pt x="728" y="1274"/>
                  <a:pt x="728" y="1274"/>
                  <a:pt x="728" y="1274"/>
                </a:cubicBezTo>
                <a:cubicBezTo>
                  <a:pt x="751" y="1266"/>
                  <a:pt x="751" y="1266"/>
                  <a:pt x="751" y="1266"/>
                </a:cubicBezTo>
                <a:cubicBezTo>
                  <a:pt x="811" y="1272"/>
                  <a:pt x="811" y="1272"/>
                  <a:pt x="811" y="1272"/>
                </a:cubicBezTo>
                <a:cubicBezTo>
                  <a:pt x="837" y="1264"/>
                  <a:pt x="837" y="1264"/>
                  <a:pt x="837" y="1264"/>
                </a:cubicBezTo>
                <a:cubicBezTo>
                  <a:pt x="868" y="1252"/>
                  <a:pt x="868" y="1252"/>
                  <a:pt x="868" y="1252"/>
                </a:cubicBezTo>
                <a:cubicBezTo>
                  <a:pt x="874" y="1247"/>
                  <a:pt x="882" y="1244"/>
                  <a:pt x="892" y="1241"/>
                </a:cubicBezTo>
                <a:cubicBezTo>
                  <a:pt x="950" y="1241"/>
                  <a:pt x="950" y="1241"/>
                  <a:pt x="950" y="1241"/>
                </a:cubicBezTo>
                <a:cubicBezTo>
                  <a:pt x="971" y="1234"/>
                  <a:pt x="971" y="1234"/>
                  <a:pt x="971" y="1234"/>
                </a:cubicBezTo>
                <a:cubicBezTo>
                  <a:pt x="980" y="1228"/>
                  <a:pt x="987" y="1225"/>
                  <a:pt x="993" y="1225"/>
                </a:cubicBezTo>
                <a:cubicBezTo>
                  <a:pt x="1027" y="1225"/>
                  <a:pt x="1027" y="1225"/>
                  <a:pt x="1027" y="1225"/>
                </a:cubicBezTo>
                <a:cubicBezTo>
                  <a:pt x="1043" y="1237"/>
                  <a:pt x="1043" y="1237"/>
                  <a:pt x="1043" y="1237"/>
                </a:cubicBezTo>
                <a:cubicBezTo>
                  <a:pt x="1088" y="1246"/>
                  <a:pt x="1088" y="1246"/>
                  <a:pt x="1088" y="1246"/>
                </a:cubicBezTo>
                <a:cubicBezTo>
                  <a:pt x="1095" y="1246"/>
                  <a:pt x="1101" y="1252"/>
                  <a:pt x="1112" y="1261"/>
                </a:cubicBezTo>
                <a:cubicBezTo>
                  <a:pt x="1131" y="1274"/>
                  <a:pt x="1131" y="1274"/>
                  <a:pt x="1131" y="1274"/>
                </a:cubicBezTo>
                <a:cubicBezTo>
                  <a:pt x="1133" y="1276"/>
                  <a:pt x="1133" y="1276"/>
                  <a:pt x="1133" y="1276"/>
                </a:cubicBezTo>
                <a:cubicBezTo>
                  <a:pt x="1176" y="1277"/>
                  <a:pt x="1176" y="1277"/>
                  <a:pt x="1176" y="1277"/>
                </a:cubicBezTo>
                <a:cubicBezTo>
                  <a:pt x="1176" y="1277"/>
                  <a:pt x="1176" y="1277"/>
                  <a:pt x="1176" y="1277"/>
                </a:cubicBezTo>
                <a:cubicBezTo>
                  <a:pt x="1177" y="1277"/>
                  <a:pt x="1177" y="1277"/>
                  <a:pt x="1177" y="1277"/>
                </a:cubicBezTo>
                <a:cubicBezTo>
                  <a:pt x="1197" y="1287"/>
                  <a:pt x="1197" y="1287"/>
                  <a:pt x="1197" y="1287"/>
                </a:cubicBezTo>
                <a:cubicBezTo>
                  <a:pt x="1224" y="1293"/>
                  <a:pt x="1224" y="1293"/>
                  <a:pt x="1224" y="1293"/>
                </a:cubicBezTo>
                <a:cubicBezTo>
                  <a:pt x="1225" y="1293"/>
                  <a:pt x="1225" y="1293"/>
                  <a:pt x="1225" y="1293"/>
                </a:cubicBezTo>
                <a:cubicBezTo>
                  <a:pt x="1247" y="1296"/>
                  <a:pt x="1247" y="1296"/>
                  <a:pt x="1247" y="1296"/>
                </a:cubicBezTo>
                <a:cubicBezTo>
                  <a:pt x="1253" y="1283"/>
                  <a:pt x="1253" y="1283"/>
                  <a:pt x="1253" y="1283"/>
                </a:cubicBezTo>
                <a:cubicBezTo>
                  <a:pt x="1244" y="1262"/>
                  <a:pt x="1244" y="1262"/>
                  <a:pt x="1244" y="1262"/>
                </a:cubicBezTo>
                <a:cubicBezTo>
                  <a:pt x="1239" y="1241"/>
                  <a:pt x="1239" y="1241"/>
                  <a:pt x="1239" y="1241"/>
                </a:cubicBezTo>
                <a:cubicBezTo>
                  <a:pt x="1239" y="1240"/>
                  <a:pt x="1239" y="1240"/>
                  <a:pt x="1239" y="1240"/>
                </a:cubicBezTo>
                <a:cubicBezTo>
                  <a:pt x="1238" y="1240"/>
                  <a:pt x="1238" y="1240"/>
                  <a:pt x="1238" y="1240"/>
                </a:cubicBezTo>
                <a:cubicBezTo>
                  <a:pt x="1242" y="1237"/>
                  <a:pt x="1242" y="1237"/>
                  <a:pt x="1242" y="1237"/>
                </a:cubicBezTo>
                <a:cubicBezTo>
                  <a:pt x="1256" y="1217"/>
                  <a:pt x="1256" y="1217"/>
                  <a:pt x="1256" y="1217"/>
                </a:cubicBezTo>
                <a:cubicBezTo>
                  <a:pt x="1256" y="1216"/>
                  <a:pt x="1256" y="1216"/>
                  <a:pt x="1256" y="1216"/>
                </a:cubicBezTo>
                <a:cubicBezTo>
                  <a:pt x="1256" y="1216"/>
                  <a:pt x="1256" y="1216"/>
                  <a:pt x="1256" y="1216"/>
                </a:cubicBezTo>
                <a:cubicBezTo>
                  <a:pt x="1257" y="1216"/>
                  <a:pt x="1257" y="1216"/>
                  <a:pt x="1257" y="1216"/>
                </a:cubicBezTo>
                <a:cubicBezTo>
                  <a:pt x="1257" y="1215"/>
                  <a:pt x="1257" y="1215"/>
                  <a:pt x="1257" y="1215"/>
                </a:cubicBezTo>
                <a:cubicBezTo>
                  <a:pt x="1272" y="1204"/>
                  <a:pt x="1272" y="1204"/>
                  <a:pt x="1272" y="1204"/>
                </a:cubicBezTo>
                <a:cubicBezTo>
                  <a:pt x="1272" y="1204"/>
                  <a:pt x="1272" y="1204"/>
                  <a:pt x="1272" y="1204"/>
                </a:cubicBezTo>
                <a:cubicBezTo>
                  <a:pt x="1269" y="1198"/>
                  <a:pt x="1269" y="1198"/>
                  <a:pt x="1269" y="1198"/>
                </a:cubicBezTo>
                <a:cubicBezTo>
                  <a:pt x="1263" y="1177"/>
                  <a:pt x="1263" y="1177"/>
                  <a:pt x="1263" y="1177"/>
                </a:cubicBezTo>
                <a:cubicBezTo>
                  <a:pt x="1263" y="1174"/>
                  <a:pt x="1259" y="1171"/>
                  <a:pt x="1253" y="1167"/>
                </a:cubicBezTo>
                <a:cubicBezTo>
                  <a:pt x="1253" y="1167"/>
                  <a:pt x="1253" y="1167"/>
                  <a:pt x="1253" y="1167"/>
                </a:cubicBezTo>
                <a:cubicBezTo>
                  <a:pt x="1237" y="1150"/>
                  <a:pt x="1237" y="1150"/>
                  <a:pt x="1237" y="1150"/>
                </a:cubicBezTo>
                <a:cubicBezTo>
                  <a:pt x="1217" y="1133"/>
                  <a:pt x="1217" y="1133"/>
                  <a:pt x="1217" y="1133"/>
                </a:cubicBezTo>
                <a:cubicBezTo>
                  <a:pt x="1216" y="1131"/>
                  <a:pt x="1216" y="1131"/>
                  <a:pt x="1216" y="1131"/>
                </a:cubicBezTo>
                <a:cubicBezTo>
                  <a:pt x="1214" y="1130"/>
                  <a:pt x="1214" y="1130"/>
                  <a:pt x="1214" y="1130"/>
                </a:cubicBezTo>
                <a:cubicBezTo>
                  <a:pt x="1215" y="1129"/>
                  <a:pt x="1215" y="1129"/>
                  <a:pt x="1215" y="1129"/>
                </a:cubicBezTo>
                <a:cubicBezTo>
                  <a:pt x="1215" y="1127"/>
                  <a:pt x="1215" y="1127"/>
                  <a:pt x="1215" y="1127"/>
                </a:cubicBezTo>
                <a:cubicBezTo>
                  <a:pt x="1218" y="1107"/>
                  <a:pt x="1218" y="1107"/>
                  <a:pt x="1218" y="1107"/>
                </a:cubicBezTo>
                <a:cubicBezTo>
                  <a:pt x="1218" y="1092"/>
                  <a:pt x="1218" y="1092"/>
                  <a:pt x="1218" y="1092"/>
                </a:cubicBezTo>
                <a:cubicBezTo>
                  <a:pt x="1209" y="1067"/>
                  <a:pt x="1209" y="1067"/>
                  <a:pt x="1209" y="1067"/>
                </a:cubicBezTo>
                <a:cubicBezTo>
                  <a:pt x="1233" y="1062"/>
                  <a:pt x="1233" y="1062"/>
                  <a:pt x="1233" y="1062"/>
                </a:cubicBezTo>
                <a:cubicBezTo>
                  <a:pt x="1245" y="1050"/>
                  <a:pt x="1245" y="1050"/>
                  <a:pt x="1245" y="1050"/>
                </a:cubicBezTo>
                <a:cubicBezTo>
                  <a:pt x="1274" y="1050"/>
                  <a:pt x="1274" y="1050"/>
                  <a:pt x="1274" y="1050"/>
                </a:cubicBezTo>
                <a:cubicBezTo>
                  <a:pt x="1304" y="1046"/>
                  <a:pt x="1304" y="1046"/>
                  <a:pt x="1304" y="1046"/>
                </a:cubicBezTo>
                <a:cubicBezTo>
                  <a:pt x="1305" y="1046"/>
                  <a:pt x="1305" y="1046"/>
                  <a:pt x="1305" y="1046"/>
                </a:cubicBezTo>
                <a:cubicBezTo>
                  <a:pt x="1325" y="1048"/>
                  <a:pt x="1325" y="1048"/>
                  <a:pt x="1325" y="1048"/>
                </a:cubicBezTo>
                <a:cubicBezTo>
                  <a:pt x="1348" y="1039"/>
                  <a:pt x="1348" y="1039"/>
                  <a:pt x="1348" y="1039"/>
                </a:cubicBezTo>
                <a:cubicBezTo>
                  <a:pt x="1374" y="1036"/>
                  <a:pt x="1374" y="1036"/>
                  <a:pt x="1374" y="1036"/>
                </a:cubicBezTo>
                <a:cubicBezTo>
                  <a:pt x="1391" y="1029"/>
                  <a:pt x="1391" y="1029"/>
                  <a:pt x="1391" y="1029"/>
                </a:cubicBezTo>
                <a:cubicBezTo>
                  <a:pt x="1392" y="1029"/>
                  <a:pt x="1392" y="1029"/>
                  <a:pt x="1392" y="1029"/>
                </a:cubicBezTo>
                <a:cubicBezTo>
                  <a:pt x="1438" y="1020"/>
                  <a:pt x="1438" y="1020"/>
                  <a:pt x="1438" y="1020"/>
                </a:cubicBezTo>
                <a:cubicBezTo>
                  <a:pt x="1445" y="1013"/>
                  <a:pt x="1445" y="1013"/>
                  <a:pt x="1445" y="1013"/>
                </a:cubicBezTo>
                <a:cubicBezTo>
                  <a:pt x="1443" y="1005"/>
                  <a:pt x="1443" y="1005"/>
                  <a:pt x="1443" y="1005"/>
                </a:cubicBezTo>
                <a:cubicBezTo>
                  <a:pt x="1435" y="990"/>
                  <a:pt x="1435" y="990"/>
                  <a:pt x="1435" y="990"/>
                </a:cubicBezTo>
                <a:cubicBezTo>
                  <a:pt x="1435" y="989"/>
                  <a:pt x="1435" y="989"/>
                  <a:pt x="1435" y="989"/>
                </a:cubicBezTo>
                <a:cubicBezTo>
                  <a:pt x="1434" y="988"/>
                  <a:pt x="1434" y="988"/>
                  <a:pt x="1434" y="988"/>
                </a:cubicBezTo>
                <a:cubicBezTo>
                  <a:pt x="1434" y="987"/>
                  <a:pt x="1434" y="987"/>
                  <a:pt x="1434" y="987"/>
                </a:cubicBezTo>
                <a:cubicBezTo>
                  <a:pt x="1436" y="971"/>
                  <a:pt x="1436" y="971"/>
                  <a:pt x="1436" y="971"/>
                </a:cubicBezTo>
                <a:cubicBezTo>
                  <a:pt x="1437" y="970"/>
                  <a:pt x="1437" y="970"/>
                  <a:pt x="1437" y="970"/>
                </a:cubicBezTo>
                <a:cubicBezTo>
                  <a:pt x="1437" y="948"/>
                  <a:pt x="1437" y="948"/>
                  <a:pt x="1437" y="948"/>
                </a:cubicBezTo>
                <a:cubicBezTo>
                  <a:pt x="1433" y="929"/>
                  <a:pt x="1433" y="929"/>
                  <a:pt x="1433" y="929"/>
                </a:cubicBezTo>
                <a:cubicBezTo>
                  <a:pt x="1433" y="929"/>
                  <a:pt x="1433" y="929"/>
                  <a:pt x="1433" y="929"/>
                </a:cubicBezTo>
                <a:cubicBezTo>
                  <a:pt x="1433" y="928"/>
                  <a:pt x="1433" y="928"/>
                  <a:pt x="1433" y="928"/>
                </a:cubicBezTo>
                <a:cubicBezTo>
                  <a:pt x="1443" y="906"/>
                  <a:pt x="1443" y="906"/>
                  <a:pt x="1443" y="906"/>
                </a:cubicBezTo>
                <a:cubicBezTo>
                  <a:pt x="1447" y="897"/>
                  <a:pt x="1453" y="892"/>
                  <a:pt x="1459" y="892"/>
                </a:cubicBezTo>
                <a:cubicBezTo>
                  <a:pt x="1486" y="894"/>
                  <a:pt x="1486" y="894"/>
                  <a:pt x="1486" y="894"/>
                </a:cubicBezTo>
                <a:cubicBezTo>
                  <a:pt x="1491" y="894"/>
                  <a:pt x="1496" y="892"/>
                  <a:pt x="1501" y="887"/>
                </a:cubicBezTo>
                <a:cubicBezTo>
                  <a:pt x="1542" y="832"/>
                  <a:pt x="1542" y="832"/>
                  <a:pt x="1542" y="832"/>
                </a:cubicBezTo>
                <a:cubicBezTo>
                  <a:pt x="1542" y="831"/>
                  <a:pt x="1542" y="831"/>
                  <a:pt x="1542" y="831"/>
                </a:cubicBezTo>
                <a:cubicBezTo>
                  <a:pt x="1543" y="829"/>
                  <a:pt x="1543" y="829"/>
                  <a:pt x="1543" y="829"/>
                </a:cubicBezTo>
                <a:cubicBezTo>
                  <a:pt x="1566" y="811"/>
                  <a:pt x="1566" y="811"/>
                  <a:pt x="1566" y="811"/>
                </a:cubicBezTo>
                <a:cubicBezTo>
                  <a:pt x="1568" y="809"/>
                  <a:pt x="1568" y="809"/>
                  <a:pt x="1568" y="809"/>
                </a:cubicBezTo>
                <a:cubicBezTo>
                  <a:pt x="1576" y="807"/>
                  <a:pt x="1581" y="804"/>
                  <a:pt x="1585" y="802"/>
                </a:cubicBezTo>
                <a:cubicBezTo>
                  <a:pt x="1590" y="797"/>
                  <a:pt x="1590" y="797"/>
                  <a:pt x="1590" y="797"/>
                </a:cubicBezTo>
                <a:cubicBezTo>
                  <a:pt x="1597" y="787"/>
                  <a:pt x="1604" y="783"/>
                  <a:pt x="1608" y="783"/>
                </a:cubicBezTo>
                <a:cubicBezTo>
                  <a:pt x="1644" y="790"/>
                  <a:pt x="1644" y="790"/>
                  <a:pt x="1644" y="790"/>
                </a:cubicBezTo>
                <a:cubicBezTo>
                  <a:pt x="1674" y="776"/>
                  <a:pt x="1674" y="776"/>
                  <a:pt x="1674" y="776"/>
                </a:cubicBezTo>
                <a:cubicBezTo>
                  <a:pt x="1674" y="776"/>
                  <a:pt x="1674" y="776"/>
                  <a:pt x="1674" y="776"/>
                </a:cubicBezTo>
                <a:cubicBezTo>
                  <a:pt x="1675" y="776"/>
                  <a:pt x="1675" y="776"/>
                  <a:pt x="1675" y="776"/>
                </a:cubicBezTo>
                <a:cubicBezTo>
                  <a:pt x="1675" y="776"/>
                  <a:pt x="1675" y="776"/>
                  <a:pt x="1675" y="776"/>
                </a:cubicBezTo>
                <a:cubicBezTo>
                  <a:pt x="1676" y="776"/>
                  <a:pt x="1676" y="776"/>
                  <a:pt x="1676" y="776"/>
                </a:cubicBezTo>
                <a:cubicBezTo>
                  <a:pt x="1694" y="774"/>
                  <a:pt x="1694" y="774"/>
                  <a:pt x="1694" y="774"/>
                </a:cubicBezTo>
                <a:cubicBezTo>
                  <a:pt x="1709" y="767"/>
                  <a:pt x="1709" y="767"/>
                  <a:pt x="1709" y="767"/>
                </a:cubicBezTo>
                <a:cubicBezTo>
                  <a:pt x="1709" y="743"/>
                  <a:pt x="1709" y="743"/>
                  <a:pt x="1709" y="743"/>
                </a:cubicBezTo>
                <a:cubicBezTo>
                  <a:pt x="1713" y="712"/>
                  <a:pt x="1713" y="712"/>
                  <a:pt x="1713" y="712"/>
                </a:cubicBezTo>
                <a:cubicBezTo>
                  <a:pt x="1713" y="711"/>
                  <a:pt x="1713" y="711"/>
                  <a:pt x="1713" y="711"/>
                </a:cubicBezTo>
                <a:cubicBezTo>
                  <a:pt x="1713" y="711"/>
                  <a:pt x="1713" y="711"/>
                  <a:pt x="1713" y="711"/>
                </a:cubicBezTo>
                <a:cubicBezTo>
                  <a:pt x="1713" y="710"/>
                  <a:pt x="1713" y="710"/>
                  <a:pt x="1713" y="710"/>
                </a:cubicBezTo>
                <a:cubicBezTo>
                  <a:pt x="1719" y="702"/>
                  <a:pt x="1719" y="702"/>
                  <a:pt x="1719" y="702"/>
                </a:cubicBezTo>
                <a:lnTo>
                  <a:pt x="1719" y="701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7" name="原创作者QQ：598969553                   _6"/>
          <p:cNvSpPr/>
          <p:nvPr/>
        </p:nvSpPr>
        <p:spPr bwMode="auto">
          <a:xfrm>
            <a:off x="1551992" y="2457800"/>
            <a:ext cx="973739" cy="700151"/>
          </a:xfrm>
          <a:custGeom>
            <a:avLst/>
            <a:gdLst>
              <a:gd name="T0" fmla="*/ 623436 w 1071"/>
              <a:gd name="T1" fmla="*/ 75804 h 769"/>
              <a:gd name="T2" fmla="*/ 592068 w 1071"/>
              <a:gd name="T3" fmla="*/ 108291 h 769"/>
              <a:gd name="T4" fmla="*/ 493063 w 1071"/>
              <a:gd name="T5" fmla="*/ 37410 h 769"/>
              <a:gd name="T6" fmla="*/ 461696 w 1071"/>
              <a:gd name="T7" fmla="*/ 24612 h 769"/>
              <a:gd name="T8" fmla="*/ 372493 w 1071"/>
              <a:gd name="T9" fmla="*/ 4922 h 769"/>
              <a:gd name="T10" fmla="*/ 297014 w 1071"/>
              <a:gd name="T11" fmla="*/ 13782 h 769"/>
              <a:gd name="T12" fmla="*/ 255844 w 1071"/>
              <a:gd name="T13" fmla="*/ 25596 h 769"/>
              <a:gd name="T14" fmla="*/ 186247 w 1071"/>
              <a:gd name="T15" fmla="*/ 34456 h 769"/>
              <a:gd name="T16" fmla="*/ 107827 w 1071"/>
              <a:gd name="T17" fmla="*/ 52177 h 769"/>
              <a:gd name="T18" fmla="*/ 128412 w 1071"/>
              <a:gd name="T19" fmla="*/ 117151 h 769"/>
              <a:gd name="T20" fmla="*/ 160760 w 1071"/>
              <a:gd name="T21" fmla="*/ 168343 h 769"/>
              <a:gd name="T22" fmla="*/ 136254 w 1071"/>
              <a:gd name="T23" fmla="*/ 232334 h 769"/>
              <a:gd name="T24" fmla="*/ 145076 w 1071"/>
              <a:gd name="T25" fmla="*/ 265805 h 769"/>
              <a:gd name="T26" fmla="*/ 77439 w 1071"/>
              <a:gd name="T27" fmla="*/ 271712 h 769"/>
              <a:gd name="T28" fmla="*/ 25486 w 1071"/>
              <a:gd name="T29" fmla="*/ 314044 h 769"/>
              <a:gd name="T30" fmla="*/ 4901 w 1071"/>
              <a:gd name="T31" fmla="*/ 353423 h 769"/>
              <a:gd name="T32" fmla="*/ 13723 w 1071"/>
              <a:gd name="T33" fmla="*/ 438087 h 769"/>
              <a:gd name="T34" fmla="*/ 22546 w 1071"/>
              <a:gd name="T35" fmla="*/ 510937 h 769"/>
              <a:gd name="T36" fmla="*/ 99985 w 1071"/>
              <a:gd name="T37" fmla="*/ 541455 h 769"/>
              <a:gd name="T38" fmla="*/ 131353 w 1071"/>
              <a:gd name="T39" fmla="*/ 565083 h 769"/>
              <a:gd name="T40" fmla="*/ 164681 w 1071"/>
              <a:gd name="T41" fmla="*/ 594616 h 769"/>
              <a:gd name="T42" fmla="*/ 242121 w 1071"/>
              <a:gd name="T43" fmla="*/ 627104 h 769"/>
              <a:gd name="T44" fmla="*/ 351908 w 1071"/>
              <a:gd name="T45" fmla="*/ 649746 h 769"/>
              <a:gd name="T46" fmla="*/ 410723 w 1071"/>
              <a:gd name="T47" fmla="*/ 664513 h 769"/>
              <a:gd name="T48" fmla="*/ 440130 w 1071"/>
              <a:gd name="T49" fmla="*/ 697001 h 769"/>
              <a:gd name="T50" fmla="*/ 451893 w 1071"/>
              <a:gd name="T51" fmla="*/ 720628 h 769"/>
              <a:gd name="T52" fmla="*/ 473459 w 1071"/>
              <a:gd name="T53" fmla="*/ 750162 h 769"/>
              <a:gd name="T54" fmla="*/ 505807 w 1071"/>
              <a:gd name="T55" fmla="*/ 738348 h 769"/>
              <a:gd name="T56" fmla="*/ 544036 w 1071"/>
              <a:gd name="T57" fmla="*/ 725550 h 769"/>
              <a:gd name="T58" fmla="*/ 575404 w 1071"/>
              <a:gd name="T59" fmla="*/ 717674 h 769"/>
              <a:gd name="T60" fmla="*/ 586187 w 1071"/>
              <a:gd name="T61" fmla="*/ 677311 h 769"/>
              <a:gd name="T62" fmla="*/ 626377 w 1071"/>
              <a:gd name="T63" fmla="*/ 609383 h 769"/>
              <a:gd name="T64" fmla="*/ 619515 w 1071"/>
              <a:gd name="T65" fmla="*/ 546378 h 769"/>
              <a:gd name="T66" fmla="*/ 637160 w 1071"/>
              <a:gd name="T67" fmla="*/ 526688 h 769"/>
              <a:gd name="T68" fmla="*/ 719500 w 1071"/>
              <a:gd name="T69" fmla="*/ 554253 h 769"/>
              <a:gd name="T70" fmla="*/ 736164 w 1071"/>
              <a:gd name="T71" fmla="*/ 599539 h 769"/>
              <a:gd name="T72" fmla="*/ 773414 w 1071"/>
              <a:gd name="T73" fmla="*/ 646793 h 769"/>
              <a:gd name="T74" fmla="*/ 841051 w 1071"/>
              <a:gd name="T75" fmla="*/ 672389 h 769"/>
              <a:gd name="T76" fmla="*/ 860655 w 1071"/>
              <a:gd name="T77" fmla="*/ 678296 h 769"/>
              <a:gd name="T78" fmla="*/ 905747 w 1071"/>
              <a:gd name="T79" fmla="*/ 659591 h 769"/>
              <a:gd name="T80" fmla="*/ 934174 w 1071"/>
              <a:gd name="T81" fmla="*/ 613321 h 769"/>
              <a:gd name="T82" fmla="*/ 896925 w 1071"/>
              <a:gd name="T83" fmla="*/ 593632 h 769"/>
              <a:gd name="T84" fmla="*/ 949858 w 1071"/>
              <a:gd name="T85" fmla="*/ 528657 h 769"/>
              <a:gd name="T86" fmla="*/ 972403 w 1071"/>
              <a:gd name="T87" fmla="*/ 453838 h 769"/>
              <a:gd name="T88" fmla="*/ 1042001 w 1071"/>
              <a:gd name="T89" fmla="*/ 377050 h 769"/>
              <a:gd name="T90" fmla="*/ 1035139 w 1071"/>
              <a:gd name="T91" fmla="*/ 330780 h 769"/>
              <a:gd name="T92" fmla="*/ 989068 w 1071"/>
              <a:gd name="T93" fmla="*/ 218551 h 769"/>
              <a:gd name="T94" fmla="*/ 952798 w 1071"/>
              <a:gd name="T95" fmla="*/ 206737 h 769"/>
              <a:gd name="T96" fmla="*/ 871438 w 1071"/>
              <a:gd name="T97" fmla="*/ 128965 h 769"/>
              <a:gd name="T98" fmla="*/ 849873 w 1071"/>
              <a:gd name="T99" fmla="*/ 136841 h 769"/>
              <a:gd name="T100" fmla="*/ 796940 w 1071"/>
              <a:gd name="T101" fmla="*/ 101400 h 769"/>
              <a:gd name="T102" fmla="*/ 727342 w 1071"/>
              <a:gd name="T103" fmla="*/ 65959 h 769"/>
              <a:gd name="T104" fmla="*/ 704796 w 1071"/>
              <a:gd name="T105" fmla="*/ 69897 h 769"/>
              <a:gd name="T106" fmla="*/ 626377 w 1071"/>
              <a:gd name="T107" fmla="*/ 39379 h 76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71"/>
              <a:gd name="T163" fmla="*/ 0 h 769"/>
              <a:gd name="T164" fmla="*/ 1071 w 1071"/>
              <a:gd name="T165" fmla="*/ 769 h 769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71" h="769">
                <a:moveTo>
                  <a:pt x="639" y="40"/>
                </a:moveTo>
                <a:cubicBezTo>
                  <a:pt x="630" y="47"/>
                  <a:pt x="630" y="47"/>
                  <a:pt x="630" y="47"/>
                </a:cubicBezTo>
                <a:cubicBezTo>
                  <a:pt x="630" y="51"/>
                  <a:pt x="632" y="61"/>
                  <a:pt x="635" y="74"/>
                </a:cubicBezTo>
                <a:cubicBezTo>
                  <a:pt x="635" y="76"/>
                  <a:pt x="635" y="76"/>
                  <a:pt x="635" y="76"/>
                </a:cubicBezTo>
                <a:cubicBezTo>
                  <a:pt x="636" y="77"/>
                  <a:pt x="636" y="77"/>
                  <a:pt x="636" y="77"/>
                </a:cubicBezTo>
                <a:cubicBezTo>
                  <a:pt x="635" y="77"/>
                  <a:pt x="635" y="77"/>
                  <a:pt x="635" y="77"/>
                </a:cubicBezTo>
                <a:cubicBezTo>
                  <a:pt x="624" y="103"/>
                  <a:pt x="624" y="103"/>
                  <a:pt x="624" y="103"/>
                </a:cubicBezTo>
                <a:cubicBezTo>
                  <a:pt x="608" y="109"/>
                  <a:pt x="608" y="109"/>
                  <a:pt x="608" y="109"/>
                </a:cubicBezTo>
                <a:cubicBezTo>
                  <a:pt x="605" y="110"/>
                  <a:pt x="605" y="110"/>
                  <a:pt x="605" y="110"/>
                </a:cubicBezTo>
                <a:cubicBezTo>
                  <a:pt x="604" y="110"/>
                  <a:pt x="604" y="110"/>
                  <a:pt x="604" y="110"/>
                </a:cubicBezTo>
                <a:cubicBezTo>
                  <a:pt x="576" y="98"/>
                  <a:pt x="576" y="98"/>
                  <a:pt x="576" y="98"/>
                </a:cubicBezTo>
                <a:cubicBezTo>
                  <a:pt x="575" y="98"/>
                  <a:pt x="575" y="98"/>
                  <a:pt x="575" y="98"/>
                </a:cubicBezTo>
                <a:cubicBezTo>
                  <a:pt x="575" y="97"/>
                  <a:pt x="575" y="97"/>
                  <a:pt x="575" y="97"/>
                </a:cubicBezTo>
                <a:cubicBezTo>
                  <a:pt x="523" y="49"/>
                  <a:pt x="523" y="49"/>
                  <a:pt x="523" y="49"/>
                </a:cubicBezTo>
                <a:cubicBezTo>
                  <a:pt x="503" y="38"/>
                  <a:pt x="503" y="38"/>
                  <a:pt x="503" y="38"/>
                </a:cubicBezTo>
                <a:cubicBezTo>
                  <a:pt x="472" y="26"/>
                  <a:pt x="472" y="26"/>
                  <a:pt x="472" y="26"/>
                </a:cubicBezTo>
                <a:cubicBezTo>
                  <a:pt x="472" y="25"/>
                  <a:pt x="472" y="25"/>
                  <a:pt x="472" y="25"/>
                </a:cubicBezTo>
                <a:cubicBezTo>
                  <a:pt x="472" y="25"/>
                  <a:pt x="472" y="25"/>
                  <a:pt x="472" y="25"/>
                </a:cubicBezTo>
                <a:cubicBezTo>
                  <a:pt x="471" y="25"/>
                  <a:pt x="471" y="25"/>
                  <a:pt x="471" y="25"/>
                </a:cubicBezTo>
                <a:cubicBezTo>
                  <a:pt x="471" y="25"/>
                  <a:pt x="471" y="25"/>
                  <a:pt x="471" y="25"/>
                </a:cubicBezTo>
                <a:cubicBezTo>
                  <a:pt x="456" y="14"/>
                  <a:pt x="456" y="14"/>
                  <a:pt x="456" y="14"/>
                </a:cubicBezTo>
                <a:cubicBezTo>
                  <a:pt x="429" y="6"/>
                  <a:pt x="429" y="6"/>
                  <a:pt x="429" y="6"/>
                </a:cubicBezTo>
                <a:cubicBezTo>
                  <a:pt x="415" y="7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380" y="5"/>
                  <a:pt x="380" y="5"/>
                  <a:pt x="380" y="5"/>
                </a:cubicBezTo>
                <a:cubicBezTo>
                  <a:pt x="379" y="5"/>
                  <a:pt x="379" y="5"/>
                  <a:pt x="379" y="5"/>
                </a:cubicBezTo>
                <a:cubicBezTo>
                  <a:pt x="354" y="0"/>
                  <a:pt x="354" y="0"/>
                  <a:pt x="354" y="0"/>
                </a:cubicBezTo>
                <a:cubicBezTo>
                  <a:pt x="340" y="0"/>
                  <a:pt x="340" y="0"/>
                  <a:pt x="340" y="0"/>
                </a:cubicBezTo>
                <a:cubicBezTo>
                  <a:pt x="328" y="8"/>
                  <a:pt x="328" y="8"/>
                  <a:pt x="328" y="8"/>
                </a:cubicBezTo>
                <a:cubicBezTo>
                  <a:pt x="322" y="11"/>
                  <a:pt x="313" y="12"/>
                  <a:pt x="303" y="14"/>
                </a:cubicBezTo>
                <a:cubicBezTo>
                  <a:pt x="281" y="19"/>
                  <a:pt x="281" y="19"/>
                  <a:pt x="281" y="19"/>
                </a:cubicBezTo>
                <a:cubicBezTo>
                  <a:pt x="262" y="25"/>
                  <a:pt x="262" y="25"/>
                  <a:pt x="262" y="25"/>
                </a:cubicBezTo>
                <a:cubicBezTo>
                  <a:pt x="261" y="26"/>
                  <a:pt x="261" y="26"/>
                  <a:pt x="261" y="26"/>
                </a:cubicBezTo>
                <a:cubicBezTo>
                  <a:pt x="261" y="27"/>
                  <a:pt x="261" y="27"/>
                  <a:pt x="261" y="27"/>
                </a:cubicBezTo>
                <a:cubicBezTo>
                  <a:pt x="261" y="26"/>
                  <a:pt x="261" y="26"/>
                  <a:pt x="261" y="26"/>
                </a:cubicBezTo>
                <a:cubicBezTo>
                  <a:pt x="237" y="28"/>
                  <a:pt x="237" y="28"/>
                  <a:pt x="237" y="28"/>
                </a:cubicBezTo>
                <a:cubicBezTo>
                  <a:pt x="213" y="38"/>
                  <a:pt x="213" y="38"/>
                  <a:pt x="213" y="38"/>
                </a:cubicBezTo>
                <a:cubicBezTo>
                  <a:pt x="213" y="38"/>
                  <a:pt x="213" y="38"/>
                  <a:pt x="213" y="38"/>
                </a:cubicBezTo>
                <a:cubicBezTo>
                  <a:pt x="210" y="38"/>
                  <a:pt x="210" y="38"/>
                  <a:pt x="210" y="38"/>
                </a:cubicBezTo>
                <a:cubicBezTo>
                  <a:pt x="190" y="35"/>
                  <a:pt x="190" y="35"/>
                  <a:pt x="190" y="3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34" y="40"/>
                  <a:pt x="134" y="40"/>
                  <a:pt x="134" y="40"/>
                </a:cubicBezTo>
                <a:cubicBezTo>
                  <a:pt x="123" y="50"/>
                  <a:pt x="123" y="50"/>
                  <a:pt x="123" y="50"/>
                </a:cubicBezTo>
                <a:cubicBezTo>
                  <a:pt x="122" y="50"/>
                  <a:pt x="122" y="50"/>
                  <a:pt x="122" y="50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5" y="86"/>
                  <a:pt x="115" y="86"/>
                  <a:pt x="115" y="86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30" y="119"/>
                  <a:pt x="130" y="119"/>
                  <a:pt x="130" y="119"/>
                </a:cubicBezTo>
                <a:cubicBezTo>
                  <a:pt x="131" y="119"/>
                  <a:pt x="131" y="119"/>
                  <a:pt x="131" y="119"/>
                </a:cubicBezTo>
                <a:cubicBezTo>
                  <a:pt x="131" y="119"/>
                  <a:pt x="131" y="119"/>
                  <a:pt x="131" y="119"/>
                </a:cubicBezTo>
                <a:cubicBezTo>
                  <a:pt x="131" y="119"/>
                  <a:pt x="131" y="119"/>
                  <a:pt x="131" y="119"/>
                </a:cubicBezTo>
                <a:cubicBezTo>
                  <a:pt x="146" y="136"/>
                  <a:pt x="146" y="136"/>
                  <a:pt x="146" y="136"/>
                </a:cubicBezTo>
                <a:cubicBezTo>
                  <a:pt x="155" y="143"/>
                  <a:pt x="159" y="148"/>
                  <a:pt x="159" y="155"/>
                </a:cubicBezTo>
                <a:cubicBezTo>
                  <a:pt x="164" y="171"/>
                  <a:pt x="164" y="171"/>
                  <a:pt x="164" y="171"/>
                </a:cubicBezTo>
                <a:cubicBezTo>
                  <a:pt x="172" y="186"/>
                  <a:pt x="172" y="186"/>
                  <a:pt x="172" y="186"/>
                </a:cubicBezTo>
                <a:cubicBezTo>
                  <a:pt x="171" y="186"/>
                  <a:pt x="171" y="187"/>
                  <a:pt x="170" y="187"/>
                </a:cubicBezTo>
                <a:cubicBezTo>
                  <a:pt x="150" y="202"/>
                  <a:pt x="150" y="202"/>
                  <a:pt x="150" y="202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39" y="236"/>
                  <a:pt x="139" y="236"/>
                  <a:pt x="139" y="236"/>
                </a:cubicBezTo>
                <a:cubicBezTo>
                  <a:pt x="149" y="258"/>
                  <a:pt x="149" y="258"/>
                  <a:pt x="149" y="258"/>
                </a:cubicBezTo>
                <a:cubicBezTo>
                  <a:pt x="150" y="260"/>
                  <a:pt x="150" y="260"/>
                  <a:pt x="150" y="260"/>
                </a:cubicBezTo>
                <a:cubicBezTo>
                  <a:pt x="150" y="260"/>
                  <a:pt x="150" y="260"/>
                  <a:pt x="150" y="260"/>
                </a:cubicBezTo>
                <a:cubicBezTo>
                  <a:pt x="150" y="261"/>
                  <a:pt x="150" y="261"/>
                  <a:pt x="150" y="261"/>
                </a:cubicBezTo>
                <a:cubicBezTo>
                  <a:pt x="148" y="270"/>
                  <a:pt x="148" y="270"/>
                  <a:pt x="148" y="270"/>
                </a:cubicBezTo>
                <a:cubicBezTo>
                  <a:pt x="146" y="275"/>
                  <a:pt x="143" y="279"/>
                  <a:pt x="140" y="281"/>
                </a:cubicBezTo>
                <a:cubicBezTo>
                  <a:pt x="134" y="287"/>
                  <a:pt x="123" y="287"/>
                  <a:pt x="106" y="281"/>
                </a:cubicBezTo>
                <a:cubicBezTo>
                  <a:pt x="80" y="276"/>
                  <a:pt x="80" y="276"/>
                  <a:pt x="80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59" y="267"/>
                  <a:pt x="59" y="267"/>
                  <a:pt x="59" y="267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29" y="267"/>
                  <a:pt x="29" y="267"/>
                  <a:pt x="29" y="267"/>
                </a:cubicBezTo>
                <a:cubicBezTo>
                  <a:pt x="26" y="319"/>
                  <a:pt x="26" y="319"/>
                  <a:pt x="26" y="319"/>
                </a:cubicBezTo>
                <a:cubicBezTo>
                  <a:pt x="25" y="327"/>
                  <a:pt x="20" y="330"/>
                  <a:pt x="13" y="331"/>
                </a:cubicBezTo>
                <a:cubicBezTo>
                  <a:pt x="9" y="332"/>
                  <a:pt x="7" y="336"/>
                  <a:pt x="8" y="345"/>
                </a:cubicBezTo>
                <a:cubicBezTo>
                  <a:pt x="8" y="346"/>
                  <a:pt x="8" y="346"/>
                  <a:pt x="8" y="346"/>
                </a:cubicBezTo>
                <a:cubicBezTo>
                  <a:pt x="7" y="346"/>
                  <a:pt x="7" y="346"/>
                  <a:pt x="7" y="346"/>
                </a:cubicBezTo>
                <a:cubicBezTo>
                  <a:pt x="5" y="359"/>
                  <a:pt x="5" y="359"/>
                  <a:pt x="5" y="359"/>
                </a:cubicBezTo>
                <a:cubicBezTo>
                  <a:pt x="13" y="366"/>
                  <a:pt x="18" y="371"/>
                  <a:pt x="20" y="375"/>
                </a:cubicBezTo>
                <a:cubicBezTo>
                  <a:pt x="25" y="401"/>
                  <a:pt x="25" y="401"/>
                  <a:pt x="25" y="401"/>
                </a:cubicBezTo>
                <a:cubicBezTo>
                  <a:pt x="25" y="410"/>
                  <a:pt x="25" y="410"/>
                  <a:pt x="25" y="410"/>
                </a:cubicBezTo>
                <a:cubicBezTo>
                  <a:pt x="24" y="415"/>
                  <a:pt x="23" y="420"/>
                  <a:pt x="21" y="424"/>
                </a:cubicBezTo>
                <a:cubicBezTo>
                  <a:pt x="14" y="445"/>
                  <a:pt x="14" y="445"/>
                  <a:pt x="14" y="445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477"/>
                  <a:pt x="0" y="477"/>
                  <a:pt x="0" y="477"/>
                </a:cubicBezTo>
                <a:cubicBezTo>
                  <a:pt x="2" y="489"/>
                  <a:pt x="2" y="489"/>
                  <a:pt x="2" y="489"/>
                </a:cubicBezTo>
                <a:cubicBezTo>
                  <a:pt x="16" y="507"/>
                  <a:pt x="16" y="507"/>
                  <a:pt x="16" y="507"/>
                </a:cubicBezTo>
                <a:cubicBezTo>
                  <a:pt x="20" y="512"/>
                  <a:pt x="22" y="516"/>
                  <a:pt x="23" y="519"/>
                </a:cubicBezTo>
                <a:cubicBezTo>
                  <a:pt x="36" y="537"/>
                  <a:pt x="36" y="537"/>
                  <a:pt x="36" y="537"/>
                </a:cubicBezTo>
                <a:cubicBezTo>
                  <a:pt x="55" y="558"/>
                  <a:pt x="55" y="558"/>
                  <a:pt x="55" y="558"/>
                </a:cubicBezTo>
                <a:cubicBezTo>
                  <a:pt x="62" y="565"/>
                  <a:pt x="67" y="568"/>
                  <a:pt x="70" y="568"/>
                </a:cubicBezTo>
                <a:cubicBezTo>
                  <a:pt x="90" y="556"/>
                  <a:pt x="90" y="556"/>
                  <a:pt x="90" y="556"/>
                </a:cubicBezTo>
                <a:cubicBezTo>
                  <a:pt x="94" y="553"/>
                  <a:pt x="97" y="550"/>
                  <a:pt x="102" y="550"/>
                </a:cubicBezTo>
                <a:cubicBezTo>
                  <a:pt x="106" y="550"/>
                  <a:pt x="113" y="554"/>
                  <a:pt x="122" y="560"/>
                </a:cubicBezTo>
                <a:cubicBezTo>
                  <a:pt x="122" y="560"/>
                  <a:pt x="122" y="560"/>
                  <a:pt x="122" y="560"/>
                </a:cubicBezTo>
                <a:cubicBezTo>
                  <a:pt x="123" y="560"/>
                  <a:pt x="123" y="560"/>
                  <a:pt x="123" y="560"/>
                </a:cubicBezTo>
                <a:cubicBezTo>
                  <a:pt x="123" y="561"/>
                  <a:pt x="123" y="561"/>
                  <a:pt x="123" y="561"/>
                </a:cubicBezTo>
                <a:cubicBezTo>
                  <a:pt x="134" y="574"/>
                  <a:pt x="134" y="574"/>
                  <a:pt x="134" y="574"/>
                </a:cubicBezTo>
                <a:cubicBezTo>
                  <a:pt x="139" y="586"/>
                  <a:pt x="139" y="586"/>
                  <a:pt x="139" y="586"/>
                </a:cubicBezTo>
                <a:cubicBezTo>
                  <a:pt x="143" y="592"/>
                  <a:pt x="143" y="592"/>
                  <a:pt x="143" y="592"/>
                </a:cubicBezTo>
                <a:cubicBezTo>
                  <a:pt x="147" y="594"/>
                  <a:pt x="147" y="594"/>
                  <a:pt x="147" y="594"/>
                </a:cubicBezTo>
                <a:cubicBezTo>
                  <a:pt x="160" y="603"/>
                  <a:pt x="160" y="603"/>
                  <a:pt x="160" y="603"/>
                </a:cubicBezTo>
                <a:cubicBezTo>
                  <a:pt x="168" y="604"/>
                  <a:pt x="168" y="604"/>
                  <a:pt x="168" y="604"/>
                </a:cubicBezTo>
                <a:cubicBezTo>
                  <a:pt x="172" y="605"/>
                  <a:pt x="176" y="609"/>
                  <a:pt x="179" y="613"/>
                </a:cubicBezTo>
                <a:cubicBezTo>
                  <a:pt x="181" y="616"/>
                  <a:pt x="193" y="620"/>
                  <a:pt x="213" y="625"/>
                </a:cubicBezTo>
                <a:cubicBezTo>
                  <a:pt x="214" y="625"/>
                  <a:pt x="214" y="625"/>
                  <a:pt x="214" y="625"/>
                </a:cubicBezTo>
                <a:cubicBezTo>
                  <a:pt x="246" y="637"/>
                  <a:pt x="246" y="637"/>
                  <a:pt x="246" y="637"/>
                </a:cubicBezTo>
                <a:cubicBezTo>
                  <a:pt x="247" y="637"/>
                  <a:pt x="247" y="637"/>
                  <a:pt x="247" y="637"/>
                </a:cubicBezTo>
                <a:cubicBezTo>
                  <a:pt x="248" y="637"/>
                  <a:pt x="248" y="637"/>
                  <a:pt x="248" y="637"/>
                </a:cubicBezTo>
                <a:cubicBezTo>
                  <a:pt x="270" y="648"/>
                  <a:pt x="270" y="648"/>
                  <a:pt x="270" y="648"/>
                </a:cubicBezTo>
                <a:cubicBezTo>
                  <a:pt x="308" y="657"/>
                  <a:pt x="308" y="657"/>
                  <a:pt x="308" y="657"/>
                </a:cubicBezTo>
                <a:cubicBezTo>
                  <a:pt x="309" y="658"/>
                  <a:pt x="309" y="658"/>
                  <a:pt x="309" y="658"/>
                </a:cubicBezTo>
                <a:cubicBezTo>
                  <a:pt x="359" y="660"/>
                  <a:pt x="359" y="660"/>
                  <a:pt x="359" y="660"/>
                </a:cubicBezTo>
                <a:cubicBezTo>
                  <a:pt x="381" y="652"/>
                  <a:pt x="381" y="652"/>
                  <a:pt x="381" y="652"/>
                </a:cubicBezTo>
                <a:cubicBezTo>
                  <a:pt x="401" y="652"/>
                  <a:pt x="401" y="652"/>
                  <a:pt x="401" y="652"/>
                </a:cubicBezTo>
                <a:cubicBezTo>
                  <a:pt x="401" y="653"/>
                  <a:pt x="401" y="653"/>
                  <a:pt x="401" y="653"/>
                </a:cubicBezTo>
                <a:cubicBezTo>
                  <a:pt x="402" y="654"/>
                  <a:pt x="402" y="654"/>
                  <a:pt x="402" y="654"/>
                </a:cubicBezTo>
                <a:cubicBezTo>
                  <a:pt x="419" y="675"/>
                  <a:pt x="419" y="675"/>
                  <a:pt x="419" y="675"/>
                </a:cubicBezTo>
                <a:cubicBezTo>
                  <a:pt x="419" y="675"/>
                  <a:pt x="419" y="675"/>
                  <a:pt x="419" y="675"/>
                </a:cubicBezTo>
                <a:cubicBezTo>
                  <a:pt x="419" y="676"/>
                  <a:pt x="419" y="676"/>
                  <a:pt x="419" y="676"/>
                </a:cubicBezTo>
                <a:cubicBezTo>
                  <a:pt x="429" y="693"/>
                  <a:pt x="429" y="693"/>
                  <a:pt x="429" y="693"/>
                </a:cubicBezTo>
                <a:cubicBezTo>
                  <a:pt x="438" y="702"/>
                  <a:pt x="438" y="702"/>
                  <a:pt x="438" y="702"/>
                </a:cubicBezTo>
                <a:cubicBezTo>
                  <a:pt x="449" y="708"/>
                  <a:pt x="449" y="708"/>
                  <a:pt x="449" y="708"/>
                </a:cubicBezTo>
                <a:cubicBezTo>
                  <a:pt x="451" y="709"/>
                  <a:pt x="451" y="709"/>
                  <a:pt x="451" y="709"/>
                </a:cubicBezTo>
                <a:cubicBezTo>
                  <a:pt x="451" y="709"/>
                  <a:pt x="451" y="709"/>
                  <a:pt x="451" y="709"/>
                </a:cubicBezTo>
                <a:cubicBezTo>
                  <a:pt x="452" y="710"/>
                  <a:pt x="452" y="710"/>
                  <a:pt x="452" y="710"/>
                </a:cubicBezTo>
                <a:cubicBezTo>
                  <a:pt x="461" y="731"/>
                  <a:pt x="461" y="731"/>
                  <a:pt x="461" y="731"/>
                </a:cubicBezTo>
                <a:cubicBezTo>
                  <a:pt x="461" y="732"/>
                  <a:pt x="461" y="732"/>
                  <a:pt x="461" y="732"/>
                </a:cubicBezTo>
                <a:cubicBezTo>
                  <a:pt x="462" y="732"/>
                  <a:pt x="462" y="732"/>
                  <a:pt x="462" y="732"/>
                </a:cubicBezTo>
                <a:cubicBezTo>
                  <a:pt x="462" y="733"/>
                  <a:pt x="462" y="733"/>
                  <a:pt x="462" y="733"/>
                </a:cubicBezTo>
                <a:cubicBezTo>
                  <a:pt x="467" y="756"/>
                  <a:pt x="467" y="756"/>
                  <a:pt x="467" y="756"/>
                </a:cubicBezTo>
                <a:cubicBezTo>
                  <a:pt x="482" y="762"/>
                  <a:pt x="482" y="762"/>
                  <a:pt x="482" y="762"/>
                </a:cubicBezTo>
                <a:cubicBezTo>
                  <a:pt x="483" y="762"/>
                  <a:pt x="483" y="762"/>
                  <a:pt x="483" y="762"/>
                </a:cubicBezTo>
                <a:cubicBezTo>
                  <a:pt x="484" y="762"/>
                  <a:pt x="484" y="762"/>
                  <a:pt x="484" y="762"/>
                </a:cubicBezTo>
                <a:cubicBezTo>
                  <a:pt x="484" y="762"/>
                  <a:pt x="484" y="762"/>
                  <a:pt x="484" y="762"/>
                </a:cubicBezTo>
                <a:cubicBezTo>
                  <a:pt x="496" y="769"/>
                  <a:pt x="496" y="769"/>
                  <a:pt x="496" y="769"/>
                </a:cubicBezTo>
                <a:cubicBezTo>
                  <a:pt x="512" y="766"/>
                  <a:pt x="512" y="766"/>
                  <a:pt x="512" y="766"/>
                </a:cubicBezTo>
                <a:cubicBezTo>
                  <a:pt x="516" y="750"/>
                  <a:pt x="516" y="750"/>
                  <a:pt x="516" y="750"/>
                </a:cubicBezTo>
                <a:cubicBezTo>
                  <a:pt x="516" y="749"/>
                  <a:pt x="516" y="749"/>
                  <a:pt x="516" y="749"/>
                </a:cubicBezTo>
                <a:cubicBezTo>
                  <a:pt x="517" y="748"/>
                  <a:pt x="517" y="748"/>
                  <a:pt x="517" y="748"/>
                </a:cubicBezTo>
                <a:cubicBezTo>
                  <a:pt x="535" y="730"/>
                  <a:pt x="535" y="730"/>
                  <a:pt x="535" y="730"/>
                </a:cubicBezTo>
                <a:cubicBezTo>
                  <a:pt x="555" y="735"/>
                  <a:pt x="555" y="735"/>
                  <a:pt x="555" y="735"/>
                </a:cubicBezTo>
                <a:cubicBezTo>
                  <a:pt x="555" y="737"/>
                  <a:pt x="555" y="737"/>
                  <a:pt x="555" y="737"/>
                </a:cubicBezTo>
                <a:cubicBezTo>
                  <a:pt x="565" y="758"/>
                  <a:pt x="565" y="758"/>
                  <a:pt x="565" y="758"/>
                </a:cubicBezTo>
                <a:cubicBezTo>
                  <a:pt x="585" y="751"/>
                  <a:pt x="585" y="751"/>
                  <a:pt x="585" y="751"/>
                </a:cubicBezTo>
                <a:cubicBezTo>
                  <a:pt x="587" y="731"/>
                  <a:pt x="587" y="731"/>
                  <a:pt x="587" y="731"/>
                </a:cubicBezTo>
                <a:cubicBezTo>
                  <a:pt x="587" y="730"/>
                  <a:pt x="587" y="730"/>
                  <a:pt x="587" y="730"/>
                </a:cubicBezTo>
                <a:cubicBezTo>
                  <a:pt x="587" y="729"/>
                  <a:pt x="587" y="729"/>
                  <a:pt x="587" y="729"/>
                </a:cubicBezTo>
                <a:cubicBezTo>
                  <a:pt x="588" y="728"/>
                  <a:pt x="588" y="728"/>
                  <a:pt x="588" y="728"/>
                </a:cubicBezTo>
                <a:cubicBezTo>
                  <a:pt x="601" y="720"/>
                  <a:pt x="601" y="720"/>
                  <a:pt x="601" y="720"/>
                </a:cubicBezTo>
                <a:cubicBezTo>
                  <a:pt x="598" y="691"/>
                  <a:pt x="598" y="691"/>
                  <a:pt x="598" y="691"/>
                </a:cubicBezTo>
                <a:cubicBezTo>
                  <a:pt x="598" y="689"/>
                  <a:pt x="598" y="689"/>
                  <a:pt x="598" y="689"/>
                </a:cubicBezTo>
                <a:cubicBezTo>
                  <a:pt x="598" y="688"/>
                  <a:pt x="598" y="688"/>
                  <a:pt x="598" y="688"/>
                </a:cubicBezTo>
                <a:cubicBezTo>
                  <a:pt x="598" y="688"/>
                  <a:pt x="598" y="688"/>
                  <a:pt x="598" y="688"/>
                </a:cubicBezTo>
                <a:cubicBezTo>
                  <a:pt x="614" y="655"/>
                  <a:pt x="614" y="655"/>
                  <a:pt x="614" y="655"/>
                </a:cubicBezTo>
                <a:cubicBezTo>
                  <a:pt x="630" y="649"/>
                  <a:pt x="630" y="649"/>
                  <a:pt x="630" y="649"/>
                </a:cubicBezTo>
                <a:cubicBezTo>
                  <a:pt x="624" y="619"/>
                  <a:pt x="624" y="619"/>
                  <a:pt x="624" y="619"/>
                </a:cubicBezTo>
                <a:cubicBezTo>
                  <a:pt x="639" y="619"/>
                  <a:pt x="639" y="619"/>
                  <a:pt x="639" y="619"/>
                </a:cubicBezTo>
                <a:cubicBezTo>
                  <a:pt x="638" y="605"/>
                  <a:pt x="638" y="605"/>
                  <a:pt x="638" y="605"/>
                </a:cubicBezTo>
                <a:cubicBezTo>
                  <a:pt x="630" y="577"/>
                  <a:pt x="630" y="577"/>
                  <a:pt x="630" y="577"/>
                </a:cubicBezTo>
                <a:cubicBezTo>
                  <a:pt x="630" y="577"/>
                  <a:pt x="630" y="577"/>
                  <a:pt x="630" y="577"/>
                </a:cubicBezTo>
                <a:cubicBezTo>
                  <a:pt x="630" y="575"/>
                  <a:pt x="630" y="575"/>
                  <a:pt x="630" y="575"/>
                </a:cubicBezTo>
                <a:cubicBezTo>
                  <a:pt x="632" y="555"/>
                  <a:pt x="632" y="555"/>
                  <a:pt x="632" y="555"/>
                </a:cubicBezTo>
                <a:cubicBezTo>
                  <a:pt x="632" y="552"/>
                  <a:pt x="632" y="552"/>
                  <a:pt x="632" y="552"/>
                </a:cubicBezTo>
                <a:cubicBezTo>
                  <a:pt x="634" y="550"/>
                  <a:pt x="634" y="550"/>
                  <a:pt x="634" y="550"/>
                </a:cubicBezTo>
                <a:cubicBezTo>
                  <a:pt x="645" y="537"/>
                  <a:pt x="645" y="537"/>
                  <a:pt x="645" y="537"/>
                </a:cubicBezTo>
                <a:cubicBezTo>
                  <a:pt x="647" y="535"/>
                  <a:pt x="647" y="535"/>
                  <a:pt x="647" y="535"/>
                </a:cubicBezTo>
                <a:cubicBezTo>
                  <a:pt x="650" y="535"/>
                  <a:pt x="650" y="535"/>
                  <a:pt x="650" y="535"/>
                </a:cubicBezTo>
                <a:cubicBezTo>
                  <a:pt x="678" y="540"/>
                  <a:pt x="678" y="540"/>
                  <a:pt x="678" y="540"/>
                </a:cubicBezTo>
                <a:cubicBezTo>
                  <a:pt x="680" y="540"/>
                  <a:pt x="680" y="540"/>
                  <a:pt x="680" y="540"/>
                </a:cubicBezTo>
                <a:cubicBezTo>
                  <a:pt x="703" y="546"/>
                  <a:pt x="703" y="546"/>
                  <a:pt x="703" y="546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734" y="563"/>
                  <a:pt x="734" y="563"/>
                  <a:pt x="734" y="563"/>
                </a:cubicBezTo>
                <a:cubicBezTo>
                  <a:pt x="735" y="564"/>
                  <a:pt x="735" y="564"/>
                  <a:pt x="735" y="564"/>
                </a:cubicBezTo>
                <a:cubicBezTo>
                  <a:pt x="735" y="581"/>
                  <a:pt x="735" y="581"/>
                  <a:pt x="735" y="581"/>
                </a:cubicBezTo>
                <a:cubicBezTo>
                  <a:pt x="739" y="597"/>
                  <a:pt x="739" y="597"/>
                  <a:pt x="739" y="597"/>
                </a:cubicBezTo>
                <a:cubicBezTo>
                  <a:pt x="741" y="603"/>
                  <a:pt x="745" y="607"/>
                  <a:pt x="749" y="609"/>
                </a:cubicBezTo>
                <a:cubicBezTo>
                  <a:pt x="751" y="609"/>
                  <a:pt x="751" y="609"/>
                  <a:pt x="751" y="609"/>
                </a:cubicBezTo>
                <a:cubicBezTo>
                  <a:pt x="761" y="611"/>
                  <a:pt x="766" y="615"/>
                  <a:pt x="767" y="621"/>
                </a:cubicBezTo>
                <a:cubicBezTo>
                  <a:pt x="768" y="626"/>
                  <a:pt x="772" y="634"/>
                  <a:pt x="780" y="642"/>
                </a:cubicBezTo>
                <a:cubicBezTo>
                  <a:pt x="789" y="656"/>
                  <a:pt x="789" y="656"/>
                  <a:pt x="789" y="656"/>
                </a:cubicBezTo>
                <a:cubicBezTo>
                  <a:pt x="789" y="656"/>
                  <a:pt x="789" y="656"/>
                  <a:pt x="789" y="656"/>
                </a:cubicBezTo>
                <a:cubicBezTo>
                  <a:pt x="789" y="657"/>
                  <a:pt x="789" y="657"/>
                  <a:pt x="789" y="657"/>
                </a:cubicBezTo>
                <a:cubicBezTo>
                  <a:pt x="796" y="669"/>
                  <a:pt x="796" y="669"/>
                  <a:pt x="796" y="669"/>
                </a:cubicBezTo>
                <a:cubicBezTo>
                  <a:pt x="805" y="668"/>
                  <a:pt x="805" y="668"/>
                  <a:pt x="805" y="668"/>
                </a:cubicBezTo>
                <a:cubicBezTo>
                  <a:pt x="823" y="652"/>
                  <a:pt x="823" y="652"/>
                  <a:pt x="823" y="652"/>
                </a:cubicBezTo>
                <a:cubicBezTo>
                  <a:pt x="835" y="676"/>
                  <a:pt x="835" y="676"/>
                  <a:pt x="835" y="676"/>
                </a:cubicBezTo>
                <a:cubicBezTo>
                  <a:pt x="858" y="683"/>
                  <a:pt x="858" y="683"/>
                  <a:pt x="858" y="683"/>
                </a:cubicBezTo>
                <a:cubicBezTo>
                  <a:pt x="859" y="683"/>
                  <a:pt x="859" y="683"/>
                  <a:pt x="859" y="683"/>
                </a:cubicBezTo>
                <a:cubicBezTo>
                  <a:pt x="860" y="684"/>
                  <a:pt x="860" y="684"/>
                  <a:pt x="860" y="684"/>
                </a:cubicBezTo>
                <a:cubicBezTo>
                  <a:pt x="872" y="706"/>
                  <a:pt x="872" y="706"/>
                  <a:pt x="872" y="706"/>
                </a:cubicBezTo>
                <a:cubicBezTo>
                  <a:pt x="877" y="709"/>
                  <a:pt x="877" y="709"/>
                  <a:pt x="877" y="709"/>
                </a:cubicBezTo>
                <a:cubicBezTo>
                  <a:pt x="878" y="689"/>
                  <a:pt x="878" y="689"/>
                  <a:pt x="878" y="689"/>
                </a:cubicBezTo>
                <a:cubicBezTo>
                  <a:pt x="878" y="688"/>
                  <a:pt x="878" y="688"/>
                  <a:pt x="878" y="688"/>
                </a:cubicBezTo>
                <a:cubicBezTo>
                  <a:pt x="878" y="684"/>
                  <a:pt x="878" y="684"/>
                  <a:pt x="878" y="684"/>
                </a:cubicBezTo>
                <a:cubicBezTo>
                  <a:pt x="924" y="683"/>
                  <a:pt x="924" y="683"/>
                  <a:pt x="924" y="683"/>
                </a:cubicBezTo>
                <a:cubicBezTo>
                  <a:pt x="925" y="679"/>
                  <a:pt x="925" y="679"/>
                  <a:pt x="925" y="679"/>
                </a:cubicBezTo>
                <a:cubicBezTo>
                  <a:pt x="927" y="677"/>
                  <a:pt x="927" y="673"/>
                  <a:pt x="924" y="670"/>
                </a:cubicBezTo>
                <a:cubicBezTo>
                  <a:pt x="921" y="663"/>
                  <a:pt x="920" y="658"/>
                  <a:pt x="919" y="651"/>
                </a:cubicBezTo>
                <a:cubicBezTo>
                  <a:pt x="918" y="642"/>
                  <a:pt x="919" y="636"/>
                  <a:pt x="921" y="634"/>
                </a:cubicBezTo>
                <a:cubicBezTo>
                  <a:pt x="924" y="630"/>
                  <a:pt x="927" y="630"/>
                  <a:pt x="932" y="631"/>
                </a:cubicBezTo>
                <a:cubicBezTo>
                  <a:pt x="951" y="637"/>
                  <a:pt x="951" y="637"/>
                  <a:pt x="951" y="637"/>
                </a:cubicBezTo>
                <a:cubicBezTo>
                  <a:pt x="953" y="623"/>
                  <a:pt x="953" y="623"/>
                  <a:pt x="953" y="623"/>
                </a:cubicBezTo>
                <a:cubicBezTo>
                  <a:pt x="918" y="607"/>
                  <a:pt x="918" y="607"/>
                  <a:pt x="918" y="607"/>
                </a:cubicBezTo>
                <a:cubicBezTo>
                  <a:pt x="916" y="607"/>
                  <a:pt x="916" y="607"/>
                  <a:pt x="916" y="607"/>
                </a:cubicBezTo>
                <a:cubicBezTo>
                  <a:pt x="915" y="605"/>
                  <a:pt x="915" y="605"/>
                  <a:pt x="915" y="605"/>
                </a:cubicBezTo>
                <a:cubicBezTo>
                  <a:pt x="915" y="604"/>
                  <a:pt x="915" y="604"/>
                  <a:pt x="915" y="604"/>
                </a:cubicBezTo>
                <a:cubicBezTo>
                  <a:pt x="915" y="603"/>
                  <a:pt x="915" y="603"/>
                  <a:pt x="915" y="603"/>
                </a:cubicBezTo>
                <a:cubicBezTo>
                  <a:pt x="910" y="561"/>
                  <a:pt x="910" y="561"/>
                  <a:pt x="910" y="561"/>
                </a:cubicBezTo>
                <a:cubicBezTo>
                  <a:pt x="911" y="535"/>
                  <a:pt x="911" y="535"/>
                  <a:pt x="911" y="535"/>
                </a:cubicBezTo>
                <a:cubicBezTo>
                  <a:pt x="911" y="531"/>
                  <a:pt x="911" y="531"/>
                  <a:pt x="911" y="531"/>
                </a:cubicBezTo>
                <a:cubicBezTo>
                  <a:pt x="911" y="529"/>
                  <a:pt x="911" y="529"/>
                  <a:pt x="911" y="529"/>
                </a:cubicBezTo>
                <a:cubicBezTo>
                  <a:pt x="969" y="537"/>
                  <a:pt x="969" y="537"/>
                  <a:pt x="969" y="537"/>
                </a:cubicBezTo>
                <a:cubicBezTo>
                  <a:pt x="983" y="523"/>
                  <a:pt x="983" y="523"/>
                  <a:pt x="983" y="523"/>
                </a:cubicBezTo>
                <a:cubicBezTo>
                  <a:pt x="987" y="518"/>
                  <a:pt x="986" y="514"/>
                  <a:pt x="983" y="512"/>
                </a:cubicBezTo>
                <a:cubicBezTo>
                  <a:pt x="969" y="507"/>
                  <a:pt x="961" y="501"/>
                  <a:pt x="961" y="495"/>
                </a:cubicBezTo>
                <a:cubicBezTo>
                  <a:pt x="961" y="491"/>
                  <a:pt x="962" y="487"/>
                  <a:pt x="968" y="485"/>
                </a:cubicBezTo>
                <a:cubicBezTo>
                  <a:pt x="992" y="461"/>
                  <a:pt x="992" y="461"/>
                  <a:pt x="992" y="461"/>
                </a:cubicBezTo>
                <a:cubicBezTo>
                  <a:pt x="1018" y="460"/>
                  <a:pt x="1018" y="460"/>
                  <a:pt x="1018" y="460"/>
                </a:cubicBezTo>
                <a:cubicBezTo>
                  <a:pt x="1032" y="436"/>
                  <a:pt x="1032" y="436"/>
                  <a:pt x="1032" y="436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52" y="410"/>
                  <a:pt x="1052" y="410"/>
                  <a:pt x="1052" y="410"/>
                </a:cubicBezTo>
                <a:cubicBezTo>
                  <a:pt x="1057" y="394"/>
                  <a:pt x="1061" y="386"/>
                  <a:pt x="1063" y="383"/>
                </a:cubicBezTo>
                <a:cubicBezTo>
                  <a:pt x="1071" y="365"/>
                  <a:pt x="1071" y="365"/>
                  <a:pt x="1071" y="365"/>
                </a:cubicBezTo>
                <a:cubicBezTo>
                  <a:pt x="1056" y="338"/>
                  <a:pt x="1056" y="338"/>
                  <a:pt x="1056" y="338"/>
                </a:cubicBezTo>
                <a:cubicBezTo>
                  <a:pt x="1056" y="337"/>
                  <a:pt x="1056" y="337"/>
                  <a:pt x="1056" y="337"/>
                </a:cubicBezTo>
                <a:cubicBezTo>
                  <a:pt x="1056" y="337"/>
                  <a:pt x="1056" y="337"/>
                  <a:pt x="1056" y="337"/>
                </a:cubicBezTo>
                <a:cubicBezTo>
                  <a:pt x="1056" y="336"/>
                  <a:pt x="1056" y="336"/>
                  <a:pt x="1056" y="336"/>
                </a:cubicBezTo>
                <a:cubicBezTo>
                  <a:pt x="1047" y="300"/>
                  <a:pt x="1047" y="300"/>
                  <a:pt x="1047" y="300"/>
                </a:cubicBezTo>
                <a:cubicBezTo>
                  <a:pt x="1047" y="299"/>
                  <a:pt x="1047" y="299"/>
                  <a:pt x="1047" y="299"/>
                </a:cubicBezTo>
                <a:cubicBezTo>
                  <a:pt x="1040" y="262"/>
                  <a:pt x="1040" y="262"/>
                  <a:pt x="1040" y="262"/>
                </a:cubicBezTo>
                <a:cubicBezTo>
                  <a:pt x="1028" y="241"/>
                  <a:pt x="1028" y="241"/>
                  <a:pt x="1028" y="241"/>
                </a:cubicBezTo>
                <a:cubicBezTo>
                  <a:pt x="1009" y="222"/>
                  <a:pt x="1009" y="222"/>
                  <a:pt x="1009" y="222"/>
                </a:cubicBezTo>
                <a:cubicBezTo>
                  <a:pt x="1009" y="221"/>
                  <a:pt x="1009" y="221"/>
                  <a:pt x="1009" y="221"/>
                </a:cubicBezTo>
                <a:cubicBezTo>
                  <a:pt x="1009" y="220"/>
                  <a:pt x="1009" y="220"/>
                  <a:pt x="1009" y="220"/>
                </a:cubicBezTo>
                <a:cubicBezTo>
                  <a:pt x="1008" y="219"/>
                  <a:pt x="1008" y="219"/>
                  <a:pt x="1008" y="219"/>
                </a:cubicBezTo>
                <a:cubicBezTo>
                  <a:pt x="1007" y="199"/>
                  <a:pt x="1007" y="199"/>
                  <a:pt x="1007" y="199"/>
                </a:cubicBezTo>
                <a:cubicBezTo>
                  <a:pt x="972" y="210"/>
                  <a:pt x="972" y="210"/>
                  <a:pt x="972" y="210"/>
                </a:cubicBezTo>
                <a:cubicBezTo>
                  <a:pt x="971" y="208"/>
                  <a:pt x="971" y="208"/>
                  <a:pt x="971" y="208"/>
                </a:cubicBezTo>
                <a:cubicBezTo>
                  <a:pt x="955" y="191"/>
                  <a:pt x="955" y="191"/>
                  <a:pt x="955" y="191"/>
                </a:cubicBezTo>
                <a:cubicBezTo>
                  <a:pt x="908" y="155"/>
                  <a:pt x="908" y="155"/>
                  <a:pt x="908" y="155"/>
                </a:cubicBezTo>
                <a:cubicBezTo>
                  <a:pt x="906" y="155"/>
                  <a:pt x="906" y="155"/>
                  <a:pt x="906" y="155"/>
                </a:cubicBezTo>
                <a:cubicBezTo>
                  <a:pt x="889" y="131"/>
                  <a:pt x="889" y="131"/>
                  <a:pt x="889" y="131"/>
                </a:cubicBezTo>
                <a:cubicBezTo>
                  <a:pt x="877" y="124"/>
                  <a:pt x="877" y="124"/>
                  <a:pt x="877" y="124"/>
                </a:cubicBezTo>
                <a:cubicBezTo>
                  <a:pt x="870" y="136"/>
                  <a:pt x="870" y="136"/>
                  <a:pt x="870" y="136"/>
                </a:cubicBezTo>
                <a:cubicBezTo>
                  <a:pt x="870" y="138"/>
                  <a:pt x="870" y="138"/>
                  <a:pt x="870" y="138"/>
                </a:cubicBezTo>
                <a:cubicBezTo>
                  <a:pt x="868" y="139"/>
                  <a:pt x="868" y="139"/>
                  <a:pt x="868" y="139"/>
                </a:cubicBezTo>
                <a:cubicBezTo>
                  <a:pt x="867" y="139"/>
                  <a:pt x="867" y="139"/>
                  <a:pt x="867" y="139"/>
                </a:cubicBezTo>
                <a:cubicBezTo>
                  <a:pt x="865" y="139"/>
                  <a:pt x="865" y="139"/>
                  <a:pt x="865" y="139"/>
                </a:cubicBezTo>
                <a:cubicBezTo>
                  <a:pt x="851" y="140"/>
                  <a:pt x="851" y="140"/>
                  <a:pt x="851" y="140"/>
                </a:cubicBezTo>
                <a:cubicBezTo>
                  <a:pt x="848" y="141"/>
                  <a:pt x="848" y="141"/>
                  <a:pt x="848" y="141"/>
                </a:cubicBezTo>
                <a:cubicBezTo>
                  <a:pt x="847" y="141"/>
                  <a:pt x="847" y="141"/>
                  <a:pt x="847" y="141"/>
                </a:cubicBezTo>
                <a:cubicBezTo>
                  <a:pt x="813" y="103"/>
                  <a:pt x="813" y="103"/>
                  <a:pt x="813" y="103"/>
                </a:cubicBezTo>
                <a:cubicBezTo>
                  <a:pt x="805" y="100"/>
                  <a:pt x="798" y="92"/>
                  <a:pt x="787" y="82"/>
                </a:cubicBezTo>
                <a:cubicBezTo>
                  <a:pt x="771" y="70"/>
                  <a:pt x="771" y="70"/>
                  <a:pt x="771" y="70"/>
                </a:cubicBezTo>
                <a:cubicBezTo>
                  <a:pt x="770" y="69"/>
                  <a:pt x="770" y="69"/>
                  <a:pt x="770" y="69"/>
                </a:cubicBezTo>
                <a:cubicBezTo>
                  <a:pt x="752" y="59"/>
                  <a:pt x="752" y="59"/>
                  <a:pt x="752" y="59"/>
                </a:cubicBezTo>
                <a:cubicBezTo>
                  <a:pt x="742" y="67"/>
                  <a:pt x="742" y="67"/>
                  <a:pt x="742" y="67"/>
                </a:cubicBezTo>
                <a:cubicBezTo>
                  <a:pt x="741" y="69"/>
                  <a:pt x="741" y="69"/>
                  <a:pt x="741" y="69"/>
                </a:cubicBezTo>
                <a:cubicBezTo>
                  <a:pt x="740" y="68"/>
                  <a:pt x="740" y="68"/>
                  <a:pt x="740" y="68"/>
                </a:cubicBezTo>
                <a:cubicBezTo>
                  <a:pt x="739" y="68"/>
                  <a:pt x="739" y="68"/>
                  <a:pt x="739" y="68"/>
                </a:cubicBezTo>
                <a:cubicBezTo>
                  <a:pt x="729" y="66"/>
                  <a:pt x="729" y="66"/>
                  <a:pt x="729" y="66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6" y="73"/>
                  <a:pt x="716" y="73"/>
                  <a:pt x="716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01" y="76"/>
                  <a:pt x="701" y="76"/>
                  <a:pt x="701" y="76"/>
                </a:cubicBezTo>
                <a:cubicBezTo>
                  <a:pt x="681" y="64"/>
                  <a:pt x="661" y="52"/>
                  <a:pt x="639" y="40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8" name="原创作者QQ：598969553                   _7"/>
          <p:cNvSpPr/>
          <p:nvPr/>
        </p:nvSpPr>
        <p:spPr bwMode="auto">
          <a:xfrm>
            <a:off x="2110932" y="2949082"/>
            <a:ext cx="842828" cy="741335"/>
          </a:xfrm>
          <a:custGeom>
            <a:avLst/>
            <a:gdLst>
              <a:gd name="T0" fmla="*/ 26464 w 928"/>
              <a:gd name="T1" fmla="*/ 36389 h 814"/>
              <a:gd name="T2" fmla="*/ 22544 w 928"/>
              <a:gd name="T3" fmla="*/ 91463 h 814"/>
              <a:gd name="T4" fmla="*/ 12742 w 928"/>
              <a:gd name="T5" fmla="*/ 148505 h 814"/>
              <a:gd name="T6" fmla="*/ 50968 w 928"/>
              <a:gd name="T7" fmla="*/ 178993 h 814"/>
              <a:gd name="T8" fmla="*/ 92135 w 928"/>
              <a:gd name="T9" fmla="*/ 250786 h 814"/>
              <a:gd name="T10" fmla="*/ 96056 w 928"/>
              <a:gd name="T11" fmla="*/ 317663 h 814"/>
              <a:gd name="T12" fmla="*/ 117619 w 928"/>
              <a:gd name="T13" fmla="*/ 371754 h 814"/>
              <a:gd name="T14" fmla="*/ 129381 w 928"/>
              <a:gd name="T15" fmla="*/ 453382 h 814"/>
              <a:gd name="T16" fmla="*/ 122520 w 928"/>
              <a:gd name="T17" fmla="*/ 566482 h 814"/>
              <a:gd name="T18" fmla="*/ 143103 w 928"/>
              <a:gd name="T19" fmla="*/ 598937 h 814"/>
              <a:gd name="T20" fmla="*/ 161727 w 928"/>
              <a:gd name="T21" fmla="*/ 551730 h 814"/>
              <a:gd name="T22" fmla="*/ 201913 w 928"/>
              <a:gd name="T23" fmla="*/ 571399 h 814"/>
              <a:gd name="T24" fmla="*/ 221516 w 928"/>
              <a:gd name="T25" fmla="*/ 614672 h 814"/>
              <a:gd name="T26" fmla="*/ 263663 w 928"/>
              <a:gd name="T27" fmla="*/ 619590 h 814"/>
              <a:gd name="T28" fmla="*/ 309731 w 928"/>
              <a:gd name="T29" fmla="*/ 722854 h 814"/>
              <a:gd name="T30" fmla="*/ 317572 w 928"/>
              <a:gd name="T31" fmla="*/ 774979 h 814"/>
              <a:gd name="T32" fmla="*/ 340116 w 928"/>
              <a:gd name="T33" fmla="*/ 798582 h 814"/>
              <a:gd name="T34" fmla="*/ 395985 w 928"/>
              <a:gd name="T35" fmla="*/ 760227 h 814"/>
              <a:gd name="T36" fmla="*/ 425390 w 928"/>
              <a:gd name="T37" fmla="*/ 695317 h 814"/>
              <a:gd name="T38" fmla="*/ 448914 w 928"/>
              <a:gd name="T39" fmla="*/ 660896 h 814"/>
              <a:gd name="T40" fmla="*/ 483219 w 928"/>
              <a:gd name="T41" fmla="*/ 609755 h 814"/>
              <a:gd name="T42" fmla="*/ 505763 w 928"/>
              <a:gd name="T43" fmla="*/ 566482 h 814"/>
              <a:gd name="T44" fmla="*/ 571434 w 928"/>
              <a:gd name="T45" fmla="*/ 585168 h 814"/>
              <a:gd name="T46" fmla="*/ 593977 w 928"/>
              <a:gd name="T47" fmla="*/ 611722 h 814"/>
              <a:gd name="T48" fmla="*/ 620442 w 928"/>
              <a:gd name="T49" fmla="*/ 603854 h 814"/>
              <a:gd name="T50" fmla="*/ 661608 w 928"/>
              <a:gd name="T51" fmla="*/ 646143 h 814"/>
              <a:gd name="T52" fmla="*/ 711597 w 928"/>
              <a:gd name="T53" fmla="*/ 604837 h 814"/>
              <a:gd name="T54" fmla="*/ 683172 w 928"/>
              <a:gd name="T55" fmla="*/ 593036 h 814"/>
              <a:gd name="T56" fmla="*/ 671410 w 928"/>
              <a:gd name="T57" fmla="*/ 545829 h 814"/>
              <a:gd name="T58" fmla="*/ 711597 w 928"/>
              <a:gd name="T59" fmla="*/ 543862 h 814"/>
              <a:gd name="T60" fmla="*/ 669450 w 928"/>
              <a:gd name="T61" fmla="*/ 484853 h 814"/>
              <a:gd name="T62" fmla="*/ 658668 w 928"/>
              <a:gd name="T63" fmla="*/ 421911 h 814"/>
              <a:gd name="T64" fmla="*/ 785109 w 928"/>
              <a:gd name="T65" fmla="*/ 371754 h 814"/>
              <a:gd name="T66" fmla="*/ 847839 w 928"/>
              <a:gd name="T67" fmla="*/ 314712 h 814"/>
              <a:gd name="T68" fmla="*/ 860581 w 928"/>
              <a:gd name="T69" fmla="*/ 289142 h 814"/>
              <a:gd name="T70" fmla="*/ 889006 w 928"/>
              <a:gd name="T71" fmla="*/ 222265 h 814"/>
              <a:gd name="T72" fmla="*/ 841958 w 928"/>
              <a:gd name="T73" fmla="*/ 203579 h 814"/>
              <a:gd name="T74" fmla="*/ 816474 w 928"/>
              <a:gd name="T75" fmla="*/ 177026 h 814"/>
              <a:gd name="T76" fmla="*/ 787069 w 928"/>
              <a:gd name="T77" fmla="*/ 188827 h 814"/>
              <a:gd name="T78" fmla="*/ 770406 w 928"/>
              <a:gd name="T79" fmla="*/ 162273 h 814"/>
              <a:gd name="T80" fmla="*/ 743942 w 928"/>
              <a:gd name="T81" fmla="*/ 160307 h 814"/>
              <a:gd name="T82" fmla="*/ 680231 w 928"/>
              <a:gd name="T83" fmla="*/ 150472 h 814"/>
              <a:gd name="T84" fmla="*/ 653767 w 928"/>
              <a:gd name="T85" fmla="*/ 154406 h 814"/>
              <a:gd name="T86" fmla="*/ 568493 w 928"/>
              <a:gd name="T87" fmla="*/ 143587 h 814"/>
              <a:gd name="T88" fmla="*/ 561632 w 928"/>
              <a:gd name="T89" fmla="*/ 100314 h 814"/>
              <a:gd name="T90" fmla="*/ 465576 w 928"/>
              <a:gd name="T91" fmla="*/ 42289 h 814"/>
              <a:gd name="T92" fmla="*/ 422449 w 928"/>
              <a:gd name="T93" fmla="*/ 14752 h 814"/>
              <a:gd name="T94" fmla="*/ 413628 w 928"/>
              <a:gd name="T95" fmla="*/ 79662 h 814"/>
              <a:gd name="T96" fmla="*/ 362659 w 928"/>
              <a:gd name="T97" fmla="*/ 84579 h 814"/>
              <a:gd name="T98" fmla="*/ 338155 w 928"/>
              <a:gd name="T99" fmla="*/ 108182 h 814"/>
              <a:gd name="T100" fmla="*/ 315612 w 928"/>
              <a:gd name="T101" fmla="*/ 142604 h 814"/>
              <a:gd name="T102" fmla="*/ 245040 w 928"/>
              <a:gd name="T103" fmla="*/ 175059 h 814"/>
              <a:gd name="T104" fmla="*/ 200933 w 928"/>
              <a:gd name="T105" fmla="*/ 130802 h 814"/>
              <a:gd name="T106" fmla="*/ 162707 w 928"/>
              <a:gd name="T107" fmla="*/ 121951 h 814"/>
              <a:gd name="T108" fmla="*/ 127421 w 928"/>
              <a:gd name="T109" fmla="*/ 79662 h 814"/>
              <a:gd name="T110" fmla="*/ 88214 w 928"/>
              <a:gd name="T111" fmla="*/ 19670 h 81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928"/>
              <a:gd name="T169" fmla="*/ 0 h 814"/>
              <a:gd name="T170" fmla="*/ 928 w 928"/>
              <a:gd name="T171" fmla="*/ 814 h 81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928" h="814">
                <a:moveTo>
                  <a:pt x="87" y="20"/>
                </a:moveTo>
                <a:cubicBezTo>
                  <a:pt x="62" y="12"/>
                  <a:pt x="62" y="12"/>
                  <a:pt x="62" y="12"/>
                </a:cubicBezTo>
                <a:cubicBezTo>
                  <a:pt x="37" y="9"/>
                  <a:pt x="37" y="9"/>
                  <a:pt x="37" y="9"/>
                </a:cubicBezTo>
                <a:cubicBezTo>
                  <a:pt x="29" y="19"/>
                  <a:pt x="29" y="19"/>
                  <a:pt x="29" y="19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8"/>
                  <a:pt x="28" y="38"/>
                  <a:pt x="28" y="38"/>
                </a:cubicBezTo>
                <a:cubicBezTo>
                  <a:pt x="35" y="65"/>
                  <a:pt x="35" y="65"/>
                  <a:pt x="35" y="65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93"/>
                  <a:pt x="36" y="93"/>
                  <a:pt x="36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9" y="118"/>
                  <a:pt x="29" y="118"/>
                  <a:pt x="29" y="118"/>
                </a:cubicBezTo>
                <a:cubicBezTo>
                  <a:pt x="9" y="125"/>
                  <a:pt x="9" y="125"/>
                  <a:pt x="9" y="125"/>
                </a:cubicBezTo>
                <a:cubicBezTo>
                  <a:pt x="0" y="141"/>
                  <a:pt x="0" y="141"/>
                  <a:pt x="0" y="141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13" y="151"/>
                  <a:pt x="13" y="151"/>
                  <a:pt x="13" y="151"/>
                </a:cubicBezTo>
                <a:cubicBezTo>
                  <a:pt x="13" y="151"/>
                  <a:pt x="13" y="151"/>
                  <a:pt x="13" y="151"/>
                </a:cubicBezTo>
                <a:cubicBezTo>
                  <a:pt x="50" y="180"/>
                  <a:pt x="50" y="180"/>
                  <a:pt x="50" y="180"/>
                </a:cubicBezTo>
                <a:cubicBezTo>
                  <a:pt x="51" y="181"/>
                  <a:pt x="51" y="181"/>
                  <a:pt x="51" y="181"/>
                </a:cubicBezTo>
                <a:cubicBezTo>
                  <a:pt x="52" y="181"/>
                  <a:pt x="52" y="181"/>
                  <a:pt x="52" y="181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3"/>
                  <a:pt x="52" y="183"/>
                  <a:pt x="52" y="183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74" y="234"/>
                  <a:pt x="74" y="234"/>
                  <a:pt x="74" y="234"/>
                </a:cubicBezTo>
                <a:cubicBezTo>
                  <a:pt x="78" y="240"/>
                  <a:pt x="84" y="247"/>
                  <a:pt x="93" y="255"/>
                </a:cubicBezTo>
                <a:cubicBezTo>
                  <a:pt x="94" y="255"/>
                  <a:pt x="94" y="255"/>
                  <a:pt x="94" y="255"/>
                </a:cubicBezTo>
                <a:cubicBezTo>
                  <a:pt x="95" y="256"/>
                  <a:pt x="95" y="256"/>
                  <a:pt x="95" y="256"/>
                </a:cubicBezTo>
                <a:cubicBezTo>
                  <a:pt x="95" y="257"/>
                  <a:pt x="95" y="257"/>
                  <a:pt x="95" y="257"/>
                </a:cubicBezTo>
                <a:cubicBezTo>
                  <a:pt x="94" y="259"/>
                  <a:pt x="94" y="259"/>
                  <a:pt x="94" y="259"/>
                </a:cubicBezTo>
                <a:cubicBezTo>
                  <a:pt x="94" y="283"/>
                  <a:pt x="94" y="283"/>
                  <a:pt x="94" y="283"/>
                </a:cubicBezTo>
                <a:cubicBezTo>
                  <a:pt x="97" y="289"/>
                  <a:pt x="98" y="303"/>
                  <a:pt x="98" y="323"/>
                </a:cubicBezTo>
                <a:cubicBezTo>
                  <a:pt x="108" y="336"/>
                  <a:pt x="112" y="346"/>
                  <a:pt x="112" y="352"/>
                </a:cubicBezTo>
                <a:cubicBezTo>
                  <a:pt x="112" y="357"/>
                  <a:pt x="115" y="365"/>
                  <a:pt x="120" y="377"/>
                </a:cubicBezTo>
                <a:cubicBezTo>
                  <a:pt x="120" y="377"/>
                  <a:pt x="120" y="377"/>
                  <a:pt x="120" y="377"/>
                </a:cubicBezTo>
                <a:cubicBezTo>
                  <a:pt x="120" y="378"/>
                  <a:pt x="120" y="378"/>
                  <a:pt x="120" y="378"/>
                </a:cubicBezTo>
                <a:cubicBezTo>
                  <a:pt x="120" y="378"/>
                  <a:pt x="120" y="378"/>
                  <a:pt x="120" y="378"/>
                </a:cubicBezTo>
                <a:cubicBezTo>
                  <a:pt x="123" y="392"/>
                  <a:pt x="122" y="405"/>
                  <a:pt x="118" y="416"/>
                </a:cubicBezTo>
                <a:cubicBezTo>
                  <a:pt x="115" y="423"/>
                  <a:pt x="119" y="437"/>
                  <a:pt x="131" y="456"/>
                </a:cubicBezTo>
                <a:cubicBezTo>
                  <a:pt x="132" y="457"/>
                  <a:pt x="132" y="457"/>
                  <a:pt x="132" y="457"/>
                </a:cubicBezTo>
                <a:cubicBezTo>
                  <a:pt x="133" y="459"/>
                  <a:pt x="133" y="459"/>
                  <a:pt x="133" y="459"/>
                </a:cubicBezTo>
                <a:cubicBezTo>
                  <a:pt x="132" y="461"/>
                  <a:pt x="132" y="461"/>
                  <a:pt x="132" y="461"/>
                </a:cubicBezTo>
                <a:cubicBezTo>
                  <a:pt x="115" y="498"/>
                  <a:pt x="115" y="498"/>
                  <a:pt x="115" y="498"/>
                </a:cubicBezTo>
                <a:cubicBezTo>
                  <a:pt x="118" y="506"/>
                  <a:pt x="119" y="513"/>
                  <a:pt x="119" y="517"/>
                </a:cubicBezTo>
                <a:cubicBezTo>
                  <a:pt x="115" y="552"/>
                  <a:pt x="115" y="552"/>
                  <a:pt x="115" y="552"/>
                </a:cubicBezTo>
                <a:cubicBezTo>
                  <a:pt x="113" y="563"/>
                  <a:pt x="113" y="570"/>
                  <a:pt x="118" y="572"/>
                </a:cubicBezTo>
                <a:cubicBezTo>
                  <a:pt x="125" y="576"/>
                  <a:pt x="125" y="576"/>
                  <a:pt x="125" y="576"/>
                </a:cubicBezTo>
                <a:cubicBezTo>
                  <a:pt x="134" y="580"/>
                  <a:pt x="137" y="586"/>
                  <a:pt x="137" y="591"/>
                </a:cubicBezTo>
                <a:cubicBezTo>
                  <a:pt x="136" y="609"/>
                  <a:pt x="136" y="609"/>
                  <a:pt x="136" y="609"/>
                </a:cubicBezTo>
                <a:cubicBezTo>
                  <a:pt x="142" y="611"/>
                  <a:pt x="142" y="611"/>
                  <a:pt x="142" y="611"/>
                </a:cubicBezTo>
                <a:cubicBezTo>
                  <a:pt x="143" y="612"/>
                  <a:pt x="143" y="612"/>
                  <a:pt x="143" y="612"/>
                </a:cubicBezTo>
                <a:cubicBezTo>
                  <a:pt x="146" y="609"/>
                  <a:pt x="146" y="609"/>
                  <a:pt x="146" y="609"/>
                </a:cubicBezTo>
                <a:cubicBezTo>
                  <a:pt x="149" y="606"/>
                  <a:pt x="152" y="601"/>
                  <a:pt x="153" y="596"/>
                </a:cubicBezTo>
                <a:cubicBezTo>
                  <a:pt x="155" y="593"/>
                  <a:pt x="155" y="593"/>
                  <a:pt x="155" y="593"/>
                </a:cubicBezTo>
                <a:cubicBezTo>
                  <a:pt x="156" y="591"/>
                  <a:pt x="156" y="591"/>
                  <a:pt x="156" y="591"/>
                </a:cubicBezTo>
                <a:cubicBezTo>
                  <a:pt x="161" y="589"/>
                  <a:pt x="163" y="586"/>
                  <a:pt x="166" y="581"/>
                </a:cubicBezTo>
                <a:cubicBezTo>
                  <a:pt x="167" y="575"/>
                  <a:pt x="167" y="569"/>
                  <a:pt x="165" y="561"/>
                </a:cubicBezTo>
                <a:cubicBezTo>
                  <a:pt x="163" y="556"/>
                  <a:pt x="163" y="556"/>
                  <a:pt x="163" y="556"/>
                </a:cubicBezTo>
                <a:cubicBezTo>
                  <a:pt x="168" y="555"/>
                  <a:pt x="168" y="555"/>
                  <a:pt x="168" y="555"/>
                </a:cubicBezTo>
                <a:cubicBezTo>
                  <a:pt x="185" y="551"/>
                  <a:pt x="194" y="552"/>
                  <a:pt x="198" y="559"/>
                </a:cubicBezTo>
                <a:cubicBezTo>
                  <a:pt x="206" y="580"/>
                  <a:pt x="206" y="580"/>
                  <a:pt x="206" y="580"/>
                </a:cubicBezTo>
                <a:cubicBezTo>
                  <a:pt x="206" y="581"/>
                  <a:pt x="206" y="581"/>
                  <a:pt x="206" y="581"/>
                </a:cubicBezTo>
                <a:cubicBezTo>
                  <a:pt x="206" y="582"/>
                  <a:pt x="206" y="582"/>
                  <a:pt x="206" y="582"/>
                </a:cubicBezTo>
                <a:cubicBezTo>
                  <a:pt x="210" y="617"/>
                  <a:pt x="210" y="617"/>
                  <a:pt x="210" y="617"/>
                </a:cubicBezTo>
                <a:cubicBezTo>
                  <a:pt x="224" y="625"/>
                  <a:pt x="224" y="625"/>
                  <a:pt x="224" y="625"/>
                </a:cubicBezTo>
                <a:cubicBezTo>
                  <a:pt x="225" y="625"/>
                  <a:pt x="225" y="625"/>
                  <a:pt x="225" y="625"/>
                </a:cubicBezTo>
                <a:cubicBezTo>
                  <a:pt x="226" y="625"/>
                  <a:pt x="226" y="625"/>
                  <a:pt x="226" y="625"/>
                </a:cubicBezTo>
                <a:cubicBezTo>
                  <a:pt x="234" y="632"/>
                  <a:pt x="234" y="632"/>
                  <a:pt x="234" y="632"/>
                </a:cubicBezTo>
                <a:cubicBezTo>
                  <a:pt x="243" y="622"/>
                  <a:pt x="243" y="622"/>
                  <a:pt x="243" y="622"/>
                </a:cubicBezTo>
                <a:cubicBezTo>
                  <a:pt x="252" y="615"/>
                  <a:pt x="252" y="615"/>
                  <a:pt x="252" y="615"/>
                </a:cubicBezTo>
                <a:cubicBezTo>
                  <a:pt x="256" y="615"/>
                  <a:pt x="256" y="615"/>
                  <a:pt x="256" y="615"/>
                </a:cubicBezTo>
                <a:cubicBezTo>
                  <a:pt x="263" y="617"/>
                  <a:pt x="267" y="622"/>
                  <a:pt x="269" y="630"/>
                </a:cubicBezTo>
                <a:cubicBezTo>
                  <a:pt x="274" y="657"/>
                  <a:pt x="274" y="657"/>
                  <a:pt x="274" y="657"/>
                </a:cubicBezTo>
                <a:cubicBezTo>
                  <a:pt x="275" y="662"/>
                  <a:pt x="275" y="662"/>
                  <a:pt x="275" y="662"/>
                </a:cubicBezTo>
                <a:cubicBezTo>
                  <a:pt x="303" y="723"/>
                  <a:pt x="303" y="723"/>
                  <a:pt x="303" y="723"/>
                </a:cubicBezTo>
                <a:cubicBezTo>
                  <a:pt x="315" y="734"/>
                  <a:pt x="315" y="734"/>
                  <a:pt x="315" y="734"/>
                </a:cubicBezTo>
                <a:cubicBezTo>
                  <a:pt x="316" y="735"/>
                  <a:pt x="316" y="735"/>
                  <a:pt x="316" y="735"/>
                </a:cubicBezTo>
                <a:cubicBezTo>
                  <a:pt x="316" y="736"/>
                  <a:pt x="316" y="736"/>
                  <a:pt x="316" y="736"/>
                </a:cubicBezTo>
                <a:cubicBezTo>
                  <a:pt x="321" y="762"/>
                  <a:pt x="321" y="762"/>
                  <a:pt x="321" y="762"/>
                </a:cubicBezTo>
                <a:cubicBezTo>
                  <a:pt x="321" y="762"/>
                  <a:pt x="321" y="762"/>
                  <a:pt x="321" y="762"/>
                </a:cubicBezTo>
                <a:cubicBezTo>
                  <a:pt x="323" y="786"/>
                  <a:pt x="323" y="786"/>
                  <a:pt x="323" y="786"/>
                </a:cubicBezTo>
                <a:cubicBezTo>
                  <a:pt x="324" y="788"/>
                  <a:pt x="324" y="788"/>
                  <a:pt x="324" y="788"/>
                </a:cubicBezTo>
                <a:cubicBezTo>
                  <a:pt x="332" y="778"/>
                  <a:pt x="338" y="772"/>
                  <a:pt x="342" y="774"/>
                </a:cubicBezTo>
                <a:cubicBezTo>
                  <a:pt x="346" y="776"/>
                  <a:pt x="347" y="778"/>
                  <a:pt x="347" y="782"/>
                </a:cubicBezTo>
                <a:cubicBezTo>
                  <a:pt x="347" y="788"/>
                  <a:pt x="347" y="788"/>
                  <a:pt x="347" y="788"/>
                </a:cubicBezTo>
                <a:cubicBezTo>
                  <a:pt x="347" y="807"/>
                  <a:pt x="347" y="807"/>
                  <a:pt x="347" y="807"/>
                </a:cubicBezTo>
                <a:cubicBezTo>
                  <a:pt x="347" y="812"/>
                  <a:pt x="347" y="812"/>
                  <a:pt x="347" y="812"/>
                </a:cubicBezTo>
                <a:cubicBezTo>
                  <a:pt x="353" y="814"/>
                  <a:pt x="357" y="812"/>
                  <a:pt x="358" y="809"/>
                </a:cubicBezTo>
                <a:cubicBezTo>
                  <a:pt x="368" y="795"/>
                  <a:pt x="368" y="795"/>
                  <a:pt x="368" y="795"/>
                </a:cubicBezTo>
                <a:cubicBezTo>
                  <a:pt x="380" y="783"/>
                  <a:pt x="380" y="783"/>
                  <a:pt x="380" y="783"/>
                </a:cubicBezTo>
                <a:cubicBezTo>
                  <a:pt x="388" y="778"/>
                  <a:pt x="395" y="773"/>
                  <a:pt x="403" y="773"/>
                </a:cubicBezTo>
                <a:cubicBezTo>
                  <a:pt x="404" y="773"/>
                  <a:pt x="404" y="773"/>
                  <a:pt x="404" y="773"/>
                </a:cubicBezTo>
                <a:cubicBezTo>
                  <a:pt x="427" y="779"/>
                  <a:pt x="427" y="779"/>
                  <a:pt x="427" y="779"/>
                </a:cubicBezTo>
                <a:cubicBezTo>
                  <a:pt x="433" y="776"/>
                  <a:pt x="433" y="776"/>
                  <a:pt x="433" y="776"/>
                </a:cubicBezTo>
                <a:cubicBezTo>
                  <a:pt x="444" y="761"/>
                  <a:pt x="444" y="761"/>
                  <a:pt x="444" y="761"/>
                </a:cubicBezTo>
                <a:cubicBezTo>
                  <a:pt x="442" y="738"/>
                  <a:pt x="442" y="738"/>
                  <a:pt x="442" y="738"/>
                </a:cubicBezTo>
                <a:cubicBezTo>
                  <a:pt x="435" y="725"/>
                  <a:pt x="432" y="714"/>
                  <a:pt x="434" y="707"/>
                </a:cubicBezTo>
                <a:cubicBezTo>
                  <a:pt x="437" y="688"/>
                  <a:pt x="437" y="688"/>
                  <a:pt x="437" y="688"/>
                </a:cubicBezTo>
                <a:cubicBezTo>
                  <a:pt x="437" y="686"/>
                  <a:pt x="437" y="686"/>
                  <a:pt x="437" y="686"/>
                </a:cubicBezTo>
                <a:cubicBezTo>
                  <a:pt x="438" y="684"/>
                  <a:pt x="438" y="684"/>
                  <a:pt x="438" y="684"/>
                </a:cubicBezTo>
                <a:cubicBezTo>
                  <a:pt x="438" y="684"/>
                  <a:pt x="438" y="684"/>
                  <a:pt x="438" y="684"/>
                </a:cubicBezTo>
                <a:cubicBezTo>
                  <a:pt x="458" y="672"/>
                  <a:pt x="458" y="672"/>
                  <a:pt x="458" y="672"/>
                </a:cubicBezTo>
                <a:cubicBezTo>
                  <a:pt x="459" y="672"/>
                  <a:pt x="459" y="672"/>
                  <a:pt x="459" y="672"/>
                </a:cubicBezTo>
                <a:cubicBezTo>
                  <a:pt x="459" y="672"/>
                  <a:pt x="459" y="672"/>
                  <a:pt x="459" y="672"/>
                </a:cubicBezTo>
                <a:cubicBezTo>
                  <a:pt x="474" y="663"/>
                  <a:pt x="474" y="663"/>
                  <a:pt x="474" y="663"/>
                </a:cubicBezTo>
                <a:cubicBezTo>
                  <a:pt x="491" y="638"/>
                  <a:pt x="491" y="638"/>
                  <a:pt x="491" y="638"/>
                </a:cubicBezTo>
                <a:cubicBezTo>
                  <a:pt x="493" y="620"/>
                  <a:pt x="493" y="620"/>
                  <a:pt x="493" y="620"/>
                </a:cubicBezTo>
                <a:cubicBezTo>
                  <a:pt x="474" y="576"/>
                  <a:pt x="474" y="576"/>
                  <a:pt x="474" y="576"/>
                </a:cubicBezTo>
                <a:cubicBezTo>
                  <a:pt x="516" y="595"/>
                  <a:pt x="516" y="595"/>
                  <a:pt x="516" y="595"/>
                </a:cubicBezTo>
                <a:cubicBezTo>
                  <a:pt x="516" y="577"/>
                  <a:pt x="516" y="577"/>
                  <a:pt x="516" y="577"/>
                </a:cubicBezTo>
                <a:cubicBezTo>
                  <a:pt x="516" y="577"/>
                  <a:pt x="516" y="577"/>
                  <a:pt x="516" y="577"/>
                </a:cubicBezTo>
                <a:cubicBezTo>
                  <a:pt x="516" y="576"/>
                  <a:pt x="516" y="576"/>
                  <a:pt x="516" y="576"/>
                </a:cubicBezTo>
                <a:cubicBezTo>
                  <a:pt x="532" y="562"/>
                  <a:pt x="532" y="562"/>
                  <a:pt x="532" y="562"/>
                </a:cubicBezTo>
                <a:cubicBezTo>
                  <a:pt x="563" y="554"/>
                  <a:pt x="563" y="554"/>
                  <a:pt x="563" y="554"/>
                </a:cubicBezTo>
                <a:cubicBezTo>
                  <a:pt x="565" y="554"/>
                  <a:pt x="565" y="554"/>
                  <a:pt x="565" y="554"/>
                </a:cubicBezTo>
                <a:cubicBezTo>
                  <a:pt x="583" y="593"/>
                  <a:pt x="583" y="593"/>
                  <a:pt x="583" y="593"/>
                </a:cubicBezTo>
                <a:cubicBezTo>
                  <a:pt x="583" y="595"/>
                  <a:pt x="583" y="595"/>
                  <a:pt x="583" y="595"/>
                </a:cubicBezTo>
                <a:cubicBezTo>
                  <a:pt x="581" y="610"/>
                  <a:pt x="581" y="610"/>
                  <a:pt x="581" y="610"/>
                </a:cubicBezTo>
                <a:cubicBezTo>
                  <a:pt x="583" y="624"/>
                  <a:pt x="583" y="624"/>
                  <a:pt x="583" y="624"/>
                </a:cubicBezTo>
                <a:cubicBezTo>
                  <a:pt x="585" y="630"/>
                  <a:pt x="589" y="633"/>
                  <a:pt x="592" y="633"/>
                </a:cubicBezTo>
                <a:cubicBezTo>
                  <a:pt x="596" y="633"/>
                  <a:pt x="601" y="630"/>
                  <a:pt x="605" y="625"/>
                </a:cubicBezTo>
                <a:cubicBezTo>
                  <a:pt x="606" y="622"/>
                  <a:pt x="606" y="622"/>
                  <a:pt x="606" y="622"/>
                </a:cubicBezTo>
                <a:cubicBezTo>
                  <a:pt x="606" y="622"/>
                  <a:pt x="606" y="622"/>
                  <a:pt x="606" y="622"/>
                </a:cubicBezTo>
                <a:cubicBezTo>
                  <a:pt x="607" y="622"/>
                  <a:pt x="607" y="622"/>
                  <a:pt x="607" y="622"/>
                </a:cubicBezTo>
                <a:cubicBezTo>
                  <a:pt x="632" y="614"/>
                  <a:pt x="632" y="614"/>
                  <a:pt x="632" y="614"/>
                </a:cubicBezTo>
                <a:cubicBezTo>
                  <a:pt x="632" y="614"/>
                  <a:pt x="632" y="614"/>
                  <a:pt x="632" y="614"/>
                </a:cubicBezTo>
                <a:cubicBezTo>
                  <a:pt x="633" y="614"/>
                  <a:pt x="633" y="614"/>
                  <a:pt x="633" y="614"/>
                </a:cubicBezTo>
                <a:cubicBezTo>
                  <a:pt x="647" y="614"/>
                  <a:pt x="653" y="617"/>
                  <a:pt x="657" y="624"/>
                </a:cubicBezTo>
                <a:cubicBezTo>
                  <a:pt x="659" y="652"/>
                  <a:pt x="659" y="652"/>
                  <a:pt x="659" y="652"/>
                </a:cubicBezTo>
                <a:cubicBezTo>
                  <a:pt x="659" y="653"/>
                  <a:pt x="659" y="653"/>
                  <a:pt x="659" y="653"/>
                </a:cubicBezTo>
                <a:cubicBezTo>
                  <a:pt x="664" y="654"/>
                  <a:pt x="664" y="654"/>
                  <a:pt x="664" y="654"/>
                </a:cubicBezTo>
                <a:cubicBezTo>
                  <a:pt x="675" y="657"/>
                  <a:pt x="675" y="657"/>
                  <a:pt x="675" y="657"/>
                </a:cubicBezTo>
                <a:cubicBezTo>
                  <a:pt x="690" y="656"/>
                  <a:pt x="690" y="656"/>
                  <a:pt x="690" y="656"/>
                </a:cubicBezTo>
                <a:cubicBezTo>
                  <a:pt x="717" y="649"/>
                  <a:pt x="717" y="649"/>
                  <a:pt x="717" y="649"/>
                </a:cubicBezTo>
                <a:cubicBezTo>
                  <a:pt x="733" y="635"/>
                  <a:pt x="733" y="635"/>
                  <a:pt x="733" y="635"/>
                </a:cubicBezTo>
                <a:cubicBezTo>
                  <a:pt x="734" y="624"/>
                  <a:pt x="734" y="624"/>
                  <a:pt x="734" y="624"/>
                </a:cubicBezTo>
                <a:cubicBezTo>
                  <a:pt x="726" y="615"/>
                  <a:pt x="726" y="615"/>
                  <a:pt x="726" y="615"/>
                </a:cubicBezTo>
                <a:cubicBezTo>
                  <a:pt x="699" y="606"/>
                  <a:pt x="699" y="606"/>
                  <a:pt x="699" y="606"/>
                </a:cubicBezTo>
                <a:cubicBezTo>
                  <a:pt x="699" y="606"/>
                  <a:pt x="699" y="606"/>
                  <a:pt x="699" y="606"/>
                </a:cubicBezTo>
                <a:cubicBezTo>
                  <a:pt x="697" y="605"/>
                  <a:pt x="697" y="605"/>
                  <a:pt x="697" y="605"/>
                </a:cubicBezTo>
                <a:cubicBezTo>
                  <a:pt x="697" y="605"/>
                  <a:pt x="697" y="605"/>
                  <a:pt x="697" y="605"/>
                </a:cubicBezTo>
                <a:cubicBezTo>
                  <a:pt x="697" y="603"/>
                  <a:pt x="697" y="603"/>
                  <a:pt x="697" y="603"/>
                </a:cubicBezTo>
                <a:cubicBezTo>
                  <a:pt x="665" y="572"/>
                  <a:pt x="665" y="572"/>
                  <a:pt x="665" y="572"/>
                </a:cubicBezTo>
                <a:cubicBezTo>
                  <a:pt x="668" y="570"/>
                  <a:pt x="668" y="570"/>
                  <a:pt x="668" y="570"/>
                </a:cubicBezTo>
                <a:cubicBezTo>
                  <a:pt x="684" y="556"/>
                  <a:pt x="684" y="556"/>
                  <a:pt x="684" y="556"/>
                </a:cubicBezTo>
                <a:cubicBezTo>
                  <a:pt x="685" y="555"/>
                  <a:pt x="685" y="555"/>
                  <a:pt x="685" y="555"/>
                </a:cubicBezTo>
                <a:cubicBezTo>
                  <a:pt x="685" y="555"/>
                  <a:pt x="685" y="555"/>
                  <a:pt x="685" y="555"/>
                </a:cubicBezTo>
                <a:cubicBezTo>
                  <a:pt x="701" y="549"/>
                  <a:pt x="701" y="549"/>
                  <a:pt x="701" y="549"/>
                </a:cubicBezTo>
                <a:cubicBezTo>
                  <a:pt x="701" y="549"/>
                  <a:pt x="701" y="549"/>
                  <a:pt x="701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25" y="553"/>
                  <a:pt x="725" y="553"/>
                  <a:pt x="725" y="553"/>
                </a:cubicBezTo>
                <a:cubicBezTo>
                  <a:pt x="726" y="553"/>
                  <a:pt x="726" y="553"/>
                  <a:pt x="726" y="553"/>
                </a:cubicBezTo>
                <a:cubicBezTo>
                  <a:pt x="727" y="554"/>
                  <a:pt x="727" y="554"/>
                  <a:pt x="727" y="554"/>
                </a:cubicBezTo>
                <a:cubicBezTo>
                  <a:pt x="727" y="545"/>
                  <a:pt x="727" y="545"/>
                  <a:pt x="727" y="545"/>
                </a:cubicBezTo>
                <a:cubicBezTo>
                  <a:pt x="718" y="530"/>
                  <a:pt x="718" y="530"/>
                  <a:pt x="718" y="530"/>
                </a:cubicBezTo>
                <a:cubicBezTo>
                  <a:pt x="703" y="522"/>
                  <a:pt x="703" y="522"/>
                  <a:pt x="703" y="522"/>
                </a:cubicBezTo>
                <a:cubicBezTo>
                  <a:pt x="683" y="493"/>
                  <a:pt x="683" y="493"/>
                  <a:pt x="683" y="493"/>
                </a:cubicBezTo>
                <a:cubicBezTo>
                  <a:pt x="683" y="493"/>
                  <a:pt x="683" y="493"/>
                  <a:pt x="683" y="493"/>
                </a:cubicBezTo>
                <a:cubicBezTo>
                  <a:pt x="682" y="492"/>
                  <a:pt x="682" y="492"/>
                  <a:pt x="682" y="492"/>
                </a:cubicBezTo>
                <a:cubicBezTo>
                  <a:pt x="682" y="491"/>
                  <a:pt x="682" y="491"/>
                  <a:pt x="682" y="491"/>
                </a:cubicBezTo>
                <a:cubicBezTo>
                  <a:pt x="672" y="456"/>
                  <a:pt x="672" y="456"/>
                  <a:pt x="672" y="456"/>
                </a:cubicBezTo>
                <a:cubicBezTo>
                  <a:pt x="672" y="429"/>
                  <a:pt x="672" y="429"/>
                  <a:pt x="672" y="429"/>
                </a:cubicBezTo>
                <a:cubicBezTo>
                  <a:pt x="689" y="414"/>
                  <a:pt x="689" y="414"/>
                  <a:pt x="689" y="414"/>
                </a:cubicBezTo>
                <a:cubicBezTo>
                  <a:pt x="715" y="414"/>
                  <a:pt x="715" y="414"/>
                  <a:pt x="715" y="414"/>
                </a:cubicBezTo>
                <a:cubicBezTo>
                  <a:pt x="774" y="419"/>
                  <a:pt x="774" y="419"/>
                  <a:pt x="774" y="419"/>
                </a:cubicBezTo>
                <a:cubicBezTo>
                  <a:pt x="801" y="380"/>
                  <a:pt x="801" y="380"/>
                  <a:pt x="801" y="380"/>
                </a:cubicBezTo>
                <a:cubicBezTo>
                  <a:pt x="801" y="378"/>
                  <a:pt x="801" y="378"/>
                  <a:pt x="801" y="378"/>
                </a:cubicBezTo>
                <a:cubicBezTo>
                  <a:pt x="803" y="378"/>
                  <a:pt x="803" y="378"/>
                  <a:pt x="803" y="378"/>
                </a:cubicBezTo>
                <a:cubicBezTo>
                  <a:pt x="825" y="366"/>
                  <a:pt x="825" y="366"/>
                  <a:pt x="825" y="366"/>
                </a:cubicBezTo>
                <a:cubicBezTo>
                  <a:pt x="837" y="343"/>
                  <a:pt x="837" y="343"/>
                  <a:pt x="837" y="343"/>
                </a:cubicBezTo>
                <a:cubicBezTo>
                  <a:pt x="838" y="342"/>
                  <a:pt x="838" y="342"/>
                  <a:pt x="838" y="342"/>
                </a:cubicBezTo>
                <a:cubicBezTo>
                  <a:pt x="865" y="320"/>
                  <a:pt x="865" y="320"/>
                  <a:pt x="865" y="320"/>
                </a:cubicBezTo>
                <a:cubicBezTo>
                  <a:pt x="877" y="296"/>
                  <a:pt x="877" y="296"/>
                  <a:pt x="877" y="296"/>
                </a:cubicBezTo>
                <a:cubicBezTo>
                  <a:pt x="877" y="295"/>
                  <a:pt x="877" y="295"/>
                  <a:pt x="877" y="295"/>
                </a:cubicBezTo>
                <a:cubicBezTo>
                  <a:pt x="878" y="295"/>
                  <a:pt x="878" y="295"/>
                  <a:pt x="878" y="295"/>
                </a:cubicBezTo>
                <a:cubicBezTo>
                  <a:pt x="878" y="294"/>
                  <a:pt x="878" y="294"/>
                  <a:pt x="878" y="294"/>
                </a:cubicBezTo>
                <a:cubicBezTo>
                  <a:pt x="878" y="294"/>
                  <a:pt x="878" y="294"/>
                  <a:pt x="878" y="294"/>
                </a:cubicBezTo>
                <a:cubicBezTo>
                  <a:pt x="889" y="284"/>
                  <a:pt x="889" y="284"/>
                  <a:pt x="889" y="284"/>
                </a:cubicBezTo>
                <a:cubicBezTo>
                  <a:pt x="901" y="263"/>
                  <a:pt x="901" y="263"/>
                  <a:pt x="901" y="263"/>
                </a:cubicBezTo>
                <a:cubicBezTo>
                  <a:pt x="906" y="230"/>
                  <a:pt x="906" y="230"/>
                  <a:pt x="906" y="230"/>
                </a:cubicBezTo>
                <a:cubicBezTo>
                  <a:pt x="906" y="227"/>
                  <a:pt x="906" y="227"/>
                  <a:pt x="906" y="227"/>
                </a:cubicBezTo>
                <a:cubicBezTo>
                  <a:pt x="907" y="226"/>
                  <a:pt x="907" y="226"/>
                  <a:pt x="907" y="226"/>
                </a:cubicBezTo>
                <a:cubicBezTo>
                  <a:pt x="924" y="214"/>
                  <a:pt x="924" y="214"/>
                  <a:pt x="924" y="214"/>
                </a:cubicBezTo>
                <a:cubicBezTo>
                  <a:pt x="928" y="210"/>
                  <a:pt x="928" y="210"/>
                  <a:pt x="928" y="210"/>
                </a:cubicBezTo>
                <a:cubicBezTo>
                  <a:pt x="903" y="206"/>
                  <a:pt x="903" y="206"/>
                  <a:pt x="903" y="206"/>
                </a:cubicBezTo>
                <a:cubicBezTo>
                  <a:pt x="860" y="208"/>
                  <a:pt x="860" y="208"/>
                  <a:pt x="860" y="208"/>
                </a:cubicBezTo>
                <a:cubicBezTo>
                  <a:pt x="859" y="207"/>
                  <a:pt x="859" y="207"/>
                  <a:pt x="859" y="207"/>
                </a:cubicBezTo>
                <a:cubicBezTo>
                  <a:pt x="843" y="194"/>
                  <a:pt x="843" y="194"/>
                  <a:pt x="843" y="194"/>
                </a:cubicBezTo>
                <a:cubicBezTo>
                  <a:pt x="841" y="194"/>
                  <a:pt x="841" y="194"/>
                  <a:pt x="841" y="194"/>
                </a:cubicBezTo>
                <a:cubicBezTo>
                  <a:pt x="841" y="193"/>
                  <a:pt x="841" y="193"/>
                  <a:pt x="841" y="193"/>
                </a:cubicBezTo>
                <a:cubicBezTo>
                  <a:pt x="841" y="193"/>
                  <a:pt x="841" y="193"/>
                  <a:pt x="841" y="193"/>
                </a:cubicBezTo>
                <a:cubicBezTo>
                  <a:pt x="833" y="180"/>
                  <a:pt x="833" y="180"/>
                  <a:pt x="833" y="180"/>
                </a:cubicBezTo>
                <a:cubicBezTo>
                  <a:pt x="831" y="181"/>
                  <a:pt x="831" y="181"/>
                  <a:pt x="831" y="181"/>
                </a:cubicBezTo>
                <a:cubicBezTo>
                  <a:pt x="830" y="183"/>
                  <a:pt x="830" y="183"/>
                  <a:pt x="830" y="183"/>
                </a:cubicBezTo>
                <a:cubicBezTo>
                  <a:pt x="828" y="187"/>
                  <a:pt x="822" y="188"/>
                  <a:pt x="816" y="188"/>
                </a:cubicBezTo>
                <a:cubicBezTo>
                  <a:pt x="810" y="191"/>
                  <a:pt x="810" y="191"/>
                  <a:pt x="810" y="191"/>
                </a:cubicBezTo>
                <a:cubicBezTo>
                  <a:pt x="808" y="192"/>
                  <a:pt x="806" y="193"/>
                  <a:pt x="803" y="192"/>
                </a:cubicBezTo>
                <a:cubicBezTo>
                  <a:pt x="801" y="192"/>
                  <a:pt x="800" y="189"/>
                  <a:pt x="798" y="183"/>
                </a:cubicBezTo>
                <a:cubicBezTo>
                  <a:pt x="797" y="178"/>
                  <a:pt x="795" y="173"/>
                  <a:pt x="789" y="168"/>
                </a:cubicBezTo>
                <a:cubicBezTo>
                  <a:pt x="787" y="167"/>
                  <a:pt x="787" y="167"/>
                  <a:pt x="787" y="167"/>
                </a:cubicBezTo>
                <a:cubicBezTo>
                  <a:pt x="787" y="165"/>
                  <a:pt x="787" y="165"/>
                  <a:pt x="787" y="165"/>
                </a:cubicBezTo>
                <a:cubicBezTo>
                  <a:pt x="786" y="165"/>
                  <a:pt x="786" y="165"/>
                  <a:pt x="786" y="165"/>
                </a:cubicBezTo>
                <a:cubicBezTo>
                  <a:pt x="781" y="152"/>
                  <a:pt x="781" y="152"/>
                  <a:pt x="781" y="152"/>
                </a:cubicBezTo>
                <a:cubicBezTo>
                  <a:pt x="777" y="152"/>
                  <a:pt x="777" y="152"/>
                  <a:pt x="777" y="152"/>
                </a:cubicBezTo>
                <a:cubicBezTo>
                  <a:pt x="761" y="162"/>
                  <a:pt x="761" y="162"/>
                  <a:pt x="761" y="162"/>
                </a:cubicBezTo>
                <a:cubicBezTo>
                  <a:pt x="760" y="163"/>
                  <a:pt x="760" y="163"/>
                  <a:pt x="760" y="163"/>
                </a:cubicBezTo>
                <a:cubicBezTo>
                  <a:pt x="759" y="163"/>
                  <a:pt x="759" y="163"/>
                  <a:pt x="759" y="163"/>
                </a:cubicBezTo>
                <a:cubicBezTo>
                  <a:pt x="722" y="171"/>
                  <a:pt x="722" y="171"/>
                  <a:pt x="722" y="171"/>
                </a:cubicBezTo>
                <a:cubicBezTo>
                  <a:pt x="720" y="171"/>
                  <a:pt x="720" y="171"/>
                  <a:pt x="720" y="171"/>
                </a:cubicBezTo>
                <a:cubicBezTo>
                  <a:pt x="718" y="170"/>
                  <a:pt x="718" y="170"/>
                  <a:pt x="718" y="170"/>
                </a:cubicBezTo>
                <a:cubicBezTo>
                  <a:pt x="694" y="153"/>
                  <a:pt x="694" y="153"/>
                  <a:pt x="694" y="153"/>
                </a:cubicBezTo>
                <a:cubicBezTo>
                  <a:pt x="694" y="153"/>
                  <a:pt x="694" y="153"/>
                  <a:pt x="694" y="153"/>
                </a:cubicBezTo>
                <a:cubicBezTo>
                  <a:pt x="693" y="152"/>
                  <a:pt x="693" y="152"/>
                  <a:pt x="693" y="152"/>
                </a:cubicBezTo>
                <a:cubicBezTo>
                  <a:pt x="693" y="151"/>
                  <a:pt x="693" y="151"/>
                  <a:pt x="693" y="151"/>
                </a:cubicBezTo>
                <a:cubicBezTo>
                  <a:pt x="691" y="151"/>
                  <a:pt x="691" y="151"/>
                  <a:pt x="691" y="151"/>
                </a:cubicBezTo>
                <a:cubicBezTo>
                  <a:pt x="685" y="138"/>
                  <a:pt x="685" y="138"/>
                  <a:pt x="685" y="138"/>
                </a:cubicBezTo>
                <a:cubicBezTo>
                  <a:pt x="667" y="157"/>
                  <a:pt x="667" y="157"/>
                  <a:pt x="667" y="157"/>
                </a:cubicBezTo>
                <a:cubicBezTo>
                  <a:pt x="655" y="172"/>
                  <a:pt x="645" y="176"/>
                  <a:pt x="639" y="172"/>
                </a:cubicBezTo>
                <a:cubicBezTo>
                  <a:pt x="614" y="159"/>
                  <a:pt x="614" y="159"/>
                  <a:pt x="614" y="159"/>
                </a:cubicBezTo>
                <a:cubicBezTo>
                  <a:pt x="598" y="157"/>
                  <a:pt x="598" y="157"/>
                  <a:pt x="598" y="157"/>
                </a:cubicBezTo>
                <a:cubicBezTo>
                  <a:pt x="595" y="158"/>
                  <a:pt x="595" y="158"/>
                  <a:pt x="595" y="158"/>
                </a:cubicBezTo>
                <a:cubicBezTo>
                  <a:pt x="580" y="146"/>
                  <a:pt x="580" y="146"/>
                  <a:pt x="580" y="146"/>
                </a:cubicBezTo>
                <a:cubicBezTo>
                  <a:pt x="579" y="145"/>
                  <a:pt x="579" y="145"/>
                  <a:pt x="579" y="145"/>
                </a:cubicBezTo>
                <a:cubicBezTo>
                  <a:pt x="575" y="144"/>
                  <a:pt x="575" y="144"/>
                  <a:pt x="575" y="144"/>
                </a:cubicBezTo>
                <a:cubicBezTo>
                  <a:pt x="583" y="116"/>
                  <a:pt x="583" y="116"/>
                  <a:pt x="583" y="116"/>
                </a:cubicBezTo>
                <a:cubicBezTo>
                  <a:pt x="583" y="106"/>
                  <a:pt x="583" y="106"/>
                  <a:pt x="583" y="106"/>
                </a:cubicBezTo>
                <a:cubicBezTo>
                  <a:pt x="573" y="102"/>
                  <a:pt x="573" y="102"/>
                  <a:pt x="573" y="102"/>
                </a:cubicBezTo>
                <a:cubicBezTo>
                  <a:pt x="572" y="102"/>
                  <a:pt x="572" y="102"/>
                  <a:pt x="572" y="102"/>
                </a:cubicBezTo>
                <a:cubicBezTo>
                  <a:pt x="550" y="78"/>
                  <a:pt x="550" y="78"/>
                  <a:pt x="550" y="78"/>
                </a:cubicBezTo>
                <a:cubicBezTo>
                  <a:pt x="551" y="60"/>
                  <a:pt x="551" y="60"/>
                  <a:pt x="551" y="60"/>
                </a:cubicBezTo>
                <a:cubicBezTo>
                  <a:pt x="496" y="55"/>
                  <a:pt x="496" y="55"/>
                  <a:pt x="496" y="55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0" y="40"/>
                  <a:pt x="466" y="34"/>
                  <a:pt x="462" y="23"/>
                </a:cubicBezTo>
                <a:cubicBezTo>
                  <a:pt x="459" y="16"/>
                  <a:pt x="459" y="16"/>
                  <a:pt x="459" y="16"/>
                </a:cubicBezTo>
                <a:cubicBezTo>
                  <a:pt x="455" y="0"/>
                  <a:pt x="455" y="0"/>
                  <a:pt x="455" y="0"/>
                </a:cubicBezTo>
                <a:cubicBezTo>
                  <a:pt x="448" y="1"/>
                  <a:pt x="448" y="1"/>
                  <a:pt x="448" y="1"/>
                </a:cubicBezTo>
                <a:cubicBezTo>
                  <a:pt x="431" y="15"/>
                  <a:pt x="431" y="15"/>
                  <a:pt x="431" y="15"/>
                </a:cubicBezTo>
                <a:cubicBezTo>
                  <a:pt x="411" y="39"/>
                  <a:pt x="411" y="39"/>
                  <a:pt x="411" y="39"/>
                </a:cubicBezTo>
                <a:cubicBezTo>
                  <a:pt x="415" y="57"/>
                  <a:pt x="415" y="57"/>
                  <a:pt x="415" y="57"/>
                </a:cubicBezTo>
                <a:cubicBezTo>
                  <a:pt x="421" y="80"/>
                  <a:pt x="421" y="80"/>
                  <a:pt x="421" y="80"/>
                </a:cubicBezTo>
                <a:cubicBezTo>
                  <a:pt x="421" y="81"/>
                  <a:pt x="421" y="81"/>
                  <a:pt x="421" y="81"/>
                </a:cubicBezTo>
                <a:cubicBezTo>
                  <a:pt x="422" y="81"/>
                  <a:pt x="422" y="81"/>
                  <a:pt x="422" y="81"/>
                </a:cubicBezTo>
                <a:cubicBezTo>
                  <a:pt x="421" y="82"/>
                  <a:pt x="421" y="82"/>
                  <a:pt x="421" y="82"/>
                </a:cubicBezTo>
                <a:cubicBezTo>
                  <a:pt x="421" y="83"/>
                  <a:pt x="421" y="83"/>
                  <a:pt x="421" y="83"/>
                </a:cubicBezTo>
                <a:cubicBezTo>
                  <a:pt x="419" y="89"/>
                  <a:pt x="413" y="93"/>
                  <a:pt x="403" y="93"/>
                </a:cubicBezTo>
                <a:cubicBezTo>
                  <a:pt x="382" y="93"/>
                  <a:pt x="382" y="93"/>
                  <a:pt x="382" y="93"/>
                </a:cubicBezTo>
                <a:cubicBezTo>
                  <a:pt x="370" y="86"/>
                  <a:pt x="370" y="86"/>
                  <a:pt x="370" y="86"/>
                </a:cubicBezTo>
                <a:cubicBezTo>
                  <a:pt x="354" y="93"/>
                  <a:pt x="354" y="93"/>
                  <a:pt x="354" y="93"/>
                </a:cubicBezTo>
                <a:cubicBezTo>
                  <a:pt x="351" y="94"/>
                  <a:pt x="351" y="94"/>
                  <a:pt x="351" y="94"/>
                </a:cubicBezTo>
                <a:cubicBezTo>
                  <a:pt x="348" y="93"/>
                  <a:pt x="348" y="93"/>
                  <a:pt x="348" y="93"/>
                </a:cubicBezTo>
                <a:cubicBezTo>
                  <a:pt x="346" y="107"/>
                  <a:pt x="346" y="107"/>
                  <a:pt x="346" y="107"/>
                </a:cubicBezTo>
                <a:cubicBezTo>
                  <a:pt x="345" y="110"/>
                  <a:pt x="345" y="110"/>
                  <a:pt x="345" y="110"/>
                </a:cubicBezTo>
                <a:cubicBezTo>
                  <a:pt x="345" y="113"/>
                  <a:pt x="345" y="113"/>
                  <a:pt x="345" y="113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316" y="104"/>
                  <a:pt x="316" y="104"/>
                  <a:pt x="316" y="104"/>
                </a:cubicBezTo>
                <a:cubicBezTo>
                  <a:pt x="316" y="113"/>
                  <a:pt x="317" y="119"/>
                  <a:pt x="321" y="126"/>
                </a:cubicBezTo>
                <a:cubicBezTo>
                  <a:pt x="324" y="134"/>
                  <a:pt x="325" y="139"/>
                  <a:pt x="322" y="145"/>
                </a:cubicBezTo>
                <a:cubicBezTo>
                  <a:pt x="319" y="154"/>
                  <a:pt x="319" y="154"/>
                  <a:pt x="319" y="154"/>
                </a:cubicBezTo>
                <a:cubicBezTo>
                  <a:pt x="316" y="157"/>
                  <a:pt x="306" y="158"/>
                  <a:pt x="293" y="157"/>
                </a:cubicBezTo>
                <a:cubicBezTo>
                  <a:pt x="275" y="157"/>
                  <a:pt x="275" y="157"/>
                  <a:pt x="275" y="157"/>
                </a:cubicBezTo>
                <a:cubicBezTo>
                  <a:pt x="274" y="187"/>
                  <a:pt x="274" y="187"/>
                  <a:pt x="274" y="187"/>
                </a:cubicBezTo>
                <a:cubicBezTo>
                  <a:pt x="250" y="178"/>
                  <a:pt x="250" y="178"/>
                  <a:pt x="250" y="178"/>
                </a:cubicBezTo>
                <a:cubicBezTo>
                  <a:pt x="249" y="178"/>
                  <a:pt x="249" y="178"/>
                  <a:pt x="249" y="178"/>
                </a:cubicBezTo>
                <a:cubicBezTo>
                  <a:pt x="248" y="177"/>
                  <a:pt x="248" y="177"/>
                  <a:pt x="248" y="177"/>
                </a:cubicBezTo>
                <a:cubicBezTo>
                  <a:pt x="237" y="155"/>
                  <a:pt x="237" y="155"/>
                  <a:pt x="237" y="155"/>
                </a:cubicBezTo>
                <a:cubicBezTo>
                  <a:pt x="211" y="146"/>
                  <a:pt x="211" y="146"/>
                  <a:pt x="211" y="146"/>
                </a:cubicBezTo>
                <a:cubicBezTo>
                  <a:pt x="205" y="133"/>
                  <a:pt x="205" y="133"/>
                  <a:pt x="205" y="133"/>
                </a:cubicBezTo>
                <a:cubicBezTo>
                  <a:pt x="195" y="140"/>
                  <a:pt x="195" y="140"/>
                  <a:pt x="195" y="140"/>
                </a:cubicBezTo>
                <a:cubicBezTo>
                  <a:pt x="194" y="140"/>
                  <a:pt x="194" y="140"/>
                  <a:pt x="194" y="140"/>
                </a:cubicBezTo>
                <a:cubicBezTo>
                  <a:pt x="179" y="143"/>
                  <a:pt x="179" y="143"/>
                  <a:pt x="179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66" y="124"/>
                  <a:pt x="166" y="124"/>
                  <a:pt x="166" y="124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6" y="112"/>
                  <a:pt x="156" y="112"/>
                  <a:pt x="156" y="112"/>
                </a:cubicBezTo>
                <a:cubicBezTo>
                  <a:pt x="148" y="101"/>
                  <a:pt x="144" y="92"/>
                  <a:pt x="142" y="86"/>
                </a:cubicBezTo>
                <a:cubicBezTo>
                  <a:pt x="142" y="85"/>
                  <a:pt x="139" y="83"/>
                  <a:pt x="134" y="82"/>
                </a:cubicBezTo>
                <a:cubicBezTo>
                  <a:pt x="130" y="81"/>
                  <a:pt x="130" y="81"/>
                  <a:pt x="130" y="81"/>
                </a:cubicBezTo>
                <a:cubicBezTo>
                  <a:pt x="123" y="78"/>
                  <a:pt x="117" y="72"/>
                  <a:pt x="114" y="62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29"/>
                  <a:pt x="110" y="29"/>
                  <a:pt x="110" y="29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90" y="20"/>
                  <a:pt x="90" y="20"/>
                  <a:pt x="90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8" y="20"/>
                  <a:pt x="88" y="20"/>
                  <a:pt x="88" y="20"/>
                </a:cubicBezTo>
                <a:lnTo>
                  <a:pt x="87" y="20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9" name="原创作者QQ：598969553                   _8"/>
          <p:cNvSpPr/>
          <p:nvPr/>
        </p:nvSpPr>
        <p:spPr bwMode="auto">
          <a:xfrm>
            <a:off x="712103" y="2649015"/>
            <a:ext cx="1507676" cy="917844"/>
          </a:xfrm>
          <a:custGeom>
            <a:avLst/>
            <a:gdLst>
              <a:gd name="T0" fmla="*/ 173415 w 1661"/>
              <a:gd name="T1" fmla="*/ 44290 h 1007"/>
              <a:gd name="T2" fmla="*/ 88177 w 1661"/>
              <a:gd name="T3" fmla="*/ 74801 h 1007"/>
              <a:gd name="T4" fmla="*/ 55846 w 1661"/>
              <a:gd name="T5" fmla="*/ 137791 h 1007"/>
              <a:gd name="T6" fmla="*/ 26453 w 1661"/>
              <a:gd name="T7" fmla="*/ 270660 h 1007"/>
              <a:gd name="T8" fmla="*/ 22534 w 1661"/>
              <a:gd name="T9" fmla="*/ 308060 h 1007"/>
              <a:gd name="T10" fmla="*/ 80339 w 1661"/>
              <a:gd name="T11" fmla="*/ 428135 h 1007"/>
              <a:gd name="T12" fmla="*/ 167537 w 1661"/>
              <a:gd name="T13" fmla="*/ 528525 h 1007"/>
              <a:gd name="T14" fmla="*/ 239058 w 1661"/>
              <a:gd name="T15" fmla="*/ 506873 h 1007"/>
              <a:gd name="T16" fmla="*/ 305681 w 1661"/>
              <a:gd name="T17" fmla="*/ 594468 h 1007"/>
              <a:gd name="T18" fmla="*/ 376223 w 1661"/>
              <a:gd name="T19" fmla="*/ 647616 h 1007"/>
              <a:gd name="T20" fmla="*/ 406595 w 1661"/>
              <a:gd name="T21" fmla="*/ 701748 h 1007"/>
              <a:gd name="T22" fmla="*/ 488894 w 1661"/>
              <a:gd name="T23" fmla="*/ 758832 h 1007"/>
              <a:gd name="T24" fmla="*/ 528084 w 1661"/>
              <a:gd name="T25" fmla="*/ 781470 h 1007"/>
              <a:gd name="T26" fmla="*/ 611362 w 1661"/>
              <a:gd name="T27" fmla="*/ 813949 h 1007"/>
              <a:gd name="T28" fmla="*/ 774980 w 1661"/>
              <a:gd name="T29" fmla="*/ 840523 h 1007"/>
              <a:gd name="T30" fmla="*/ 768122 w 1661"/>
              <a:gd name="T31" fmla="*/ 906465 h 1007"/>
              <a:gd name="T32" fmla="*/ 1001302 w 1661"/>
              <a:gd name="T33" fmla="*/ 878907 h 1007"/>
              <a:gd name="T34" fmla="*/ 1026775 w 1661"/>
              <a:gd name="T35" fmla="*/ 956660 h 1007"/>
              <a:gd name="T36" fmla="*/ 1239380 w 1661"/>
              <a:gd name="T37" fmla="*/ 926150 h 1007"/>
              <a:gd name="T38" fmla="*/ 1326578 w 1661"/>
              <a:gd name="T39" fmla="*/ 880876 h 1007"/>
              <a:gd name="T40" fmla="*/ 1472560 w 1661"/>
              <a:gd name="T41" fmla="*/ 932055 h 1007"/>
              <a:gd name="T42" fmla="*/ 1473540 w 1661"/>
              <a:gd name="T43" fmla="*/ 927134 h 1007"/>
              <a:gd name="T44" fmla="*/ 1543102 w 1661"/>
              <a:gd name="T45" fmla="*/ 903513 h 1007"/>
              <a:gd name="T46" fmla="*/ 1571514 w 1661"/>
              <a:gd name="T47" fmla="*/ 860207 h 1007"/>
              <a:gd name="T48" fmla="*/ 1614623 w 1661"/>
              <a:gd name="T49" fmla="*/ 727338 h 1007"/>
              <a:gd name="T50" fmla="*/ 1595028 w 1661"/>
              <a:gd name="T51" fmla="*/ 642695 h 1007"/>
              <a:gd name="T52" fmla="*/ 1555838 w 1661"/>
              <a:gd name="T53" fmla="*/ 536399 h 1007"/>
              <a:gd name="T54" fmla="*/ 1534284 w 1661"/>
              <a:gd name="T55" fmla="*/ 496046 h 1007"/>
              <a:gd name="T56" fmla="*/ 1508811 w 1661"/>
              <a:gd name="T57" fmla="*/ 510810 h 1007"/>
              <a:gd name="T58" fmla="*/ 1443168 w 1661"/>
              <a:gd name="T59" fmla="*/ 526557 h 1007"/>
              <a:gd name="T60" fmla="*/ 1376545 w 1661"/>
              <a:gd name="T61" fmla="*/ 553131 h 1007"/>
              <a:gd name="T62" fmla="*/ 1327557 w 1661"/>
              <a:gd name="T63" fmla="*/ 493093 h 1007"/>
              <a:gd name="T64" fmla="*/ 1282489 w 1661"/>
              <a:gd name="T65" fmla="*/ 445851 h 1007"/>
              <a:gd name="T66" fmla="*/ 1146304 w 1661"/>
              <a:gd name="T67" fmla="*/ 431088 h 1007"/>
              <a:gd name="T68" fmla="*/ 1043431 w 1661"/>
              <a:gd name="T69" fmla="*/ 386798 h 1007"/>
              <a:gd name="T70" fmla="*/ 1007180 w 1661"/>
              <a:gd name="T71" fmla="*/ 346445 h 1007"/>
              <a:gd name="T72" fmla="*/ 953294 w 1661"/>
              <a:gd name="T73" fmla="*/ 350382 h 1007"/>
              <a:gd name="T74" fmla="*/ 897448 w 1661"/>
              <a:gd name="T75" fmla="*/ 252944 h 1007"/>
              <a:gd name="T76" fmla="*/ 921942 w 1661"/>
              <a:gd name="T77" fmla="*/ 189954 h 1007"/>
              <a:gd name="T78" fmla="*/ 923902 w 1661"/>
              <a:gd name="T79" fmla="*/ 101375 h 1007"/>
              <a:gd name="T80" fmla="*/ 924881 w 1661"/>
              <a:gd name="T81" fmla="*/ 54132 h 1007"/>
              <a:gd name="T82" fmla="*/ 917043 w 1661"/>
              <a:gd name="T83" fmla="*/ 51179 h 1007"/>
              <a:gd name="T84" fmla="*/ 896469 w 1661"/>
              <a:gd name="T85" fmla="*/ 38385 h 1007"/>
              <a:gd name="T86" fmla="*/ 789676 w 1661"/>
              <a:gd name="T87" fmla="*/ 4921 h 1007"/>
              <a:gd name="T88" fmla="*/ 672107 w 1661"/>
              <a:gd name="T89" fmla="*/ 28542 h 1007"/>
              <a:gd name="T90" fmla="*/ 572172 w 1661"/>
              <a:gd name="T91" fmla="*/ 46258 h 1007"/>
              <a:gd name="T92" fmla="*/ 532983 w 1661"/>
              <a:gd name="T93" fmla="*/ 51179 h 1007"/>
              <a:gd name="T94" fmla="*/ 443825 w 1661"/>
              <a:gd name="T95" fmla="*/ 46258 h 1007"/>
              <a:gd name="T96" fmla="*/ 393858 w 1661"/>
              <a:gd name="T97" fmla="*/ 0 h 1007"/>
              <a:gd name="T98" fmla="*/ 348790 w 1661"/>
              <a:gd name="T99" fmla="*/ 23621 h 1007"/>
              <a:gd name="T100" fmla="*/ 239058 w 1661"/>
              <a:gd name="T101" fmla="*/ 13779 h 10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661"/>
              <a:gd name="T154" fmla="*/ 0 h 1007"/>
              <a:gd name="T155" fmla="*/ 1661 w 1661"/>
              <a:gd name="T156" fmla="*/ 1007 h 1007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661" h="1007">
                <a:moveTo>
                  <a:pt x="205" y="3"/>
                </a:moveTo>
                <a:cubicBezTo>
                  <a:pt x="205" y="4"/>
                  <a:pt x="205" y="4"/>
                  <a:pt x="205" y="4"/>
                </a:cubicBezTo>
                <a:cubicBezTo>
                  <a:pt x="201" y="13"/>
                  <a:pt x="193" y="20"/>
                  <a:pt x="185" y="27"/>
                </a:cubicBezTo>
                <a:cubicBezTo>
                  <a:pt x="179" y="30"/>
                  <a:pt x="177" y="35"/>
                  <a:pt x="177" y="42"/>
                </a:cubicBezTo>
                <a:cubicBezTo>
                  <a:pt x="177" y="45"/>
                  <a:pt x="177" y="45"/>
                  <a:pt x="177" y="45"/>
                </a:cubicBezTo>
                <a:cubicBezTo>
                  <a:pt x="177" y="50"/>
                  <a:pt x="173" y="59"/>
                  <a:pt x="165" y="71"/>
                </a:cubicBezTo>
                <a:cubicBezTo>
                  <a:pt x="164" y="77"/>
                  <a:pt x="164" y="77"/>
                  <a:pt x="164" y="77"/>
                </a:cubicBezTo>
                <a:cubicBezTo>
                  <a:pt x="162" y="80"/>
                  <a:pt x="158" y="82"/>
                  <a:pt x="150" y="82"/>
                </a:cubicBezTo>
                <a:cubicBezTo>
                  <a:pt x="90" y="74"/>
                  <a:pt x="90" y="74"/>
                  <a:pt x="90" y="74"/>
                </a:cubicBezTo>
                <a:cubicBezTo>
                  <a:pt x="90" y="76"/>
                  <a:pt x="90" y="76"/>
                  <a:pt x="90" y="76"/>
                </a:cubicBezTo>
                <a:cubicBezTo>
                  <a:pt x="86" y="89"/>
                  <a:pt x="86" y="89"/>
                  <a:pt x="86" y="89"/>
                </a:cubicBezTo>
                <a:cubicBezTo>
                  <a:pt x="86" y="90"/>
                  <a:pt x="86" y="90"/>
                  <a:pt x="86" y="90"/>
                </a:cubicBezTo>
                <a:cubicBezTo>
                  <a:pt x="85" y="91"/>
                  <a:pt x="85" y="91"/>
                  <a:pt x="85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69" y="114"/>
                  <a:pt x="58" y="129"/>
                  <a:pt x="57" y="140"/>
                </a:cubicBezTo>
                <a:cubicBezTo>
                  <a:pt x="56" y="145"/>
                  <a:pt x="63" y="164"/>
                  <a:pt x="76" y="197"/>
                </a:cubicBezTo>
                <a:cubicBezTo>
                  <a:pt x="86" y="219"/>
                  <a:pt x="86" y="219"/>
                  <a:pt x="86" y="219"/>
                </a:cubicBezTo>
                <a:cubicBezTo>
                  <a:pt x="90" y="230"/>
                  <a:pt x="87" y="242"/>
                  <a:pt x="77" y="256"/>
                </a:cubicBezTo>
                <a:cubicBezTo>
                  <a:pt x="58" y="275"/>
                  <a:pt x="58" y="275"/>
                  <a:pt x="58" y="275"/>
                </a:cubicBezTo>
                <a:cubicBezTo>
                  <a:pt x="27" y="275"/>
                  <a:pt x="27" y="275"/>
                  <a:pt x="27" y="275"/>
                </a:cubicBezTo>
                <a:cubicBezTo>
                  <a:pt x="20" y="240"/>
                  <a:pt x="20" y="240"/>
                  <a:pt x="20" y="240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26" y="305"/>
                  <a:pt x="26" y="305"/>
                  <a:pt x="26" y="305"/>
                </a:cubicBezTo>
                <a:cubicBezTo>
                  <a:pt x="27" y="308"/>
                  <a:pt x="27" y="310"/>
                  <a:pt x="26" y="311"/>
                </a:cubicBezTo>
                <a:cubicBezTo>
                  <a:pt x="23" y="313"/>
                  <a:pt x="23" y="313"/>
                  <a:pt x="23" y="313"/>
                </a:cubicBezTo>
                <a:cubicBezTo>
                  <a:pt x="19" y="316"/>
                  <a:pt x="13" y="327"/>
                  <a:pt x="7" y="345"/>
                </a:cubicBezTo>
                <a:cubicBezTo>
                  <a:pt x="0" y="360"/>
                  <a:pt x="3" y="376"/>
                  <a:pt x="16" y="393"/>
                </a:cubicBezTo>
                <a:cubicBezTo>
                  <a:pt x="41" y="393"/>
                  <a:pt x="41" y="393"/>
                  <a:pt x="41" y="393"/>
                </a:cubicBezTo>
                <a:cubicBezTo>
                  <a:pt x="50" y="395"/>
                  <a:pt x="63" y="409"/>
                  <a:pt x="80" y="433"/>
                </a:cubicBezTo>
                <a:cubicBezTo>
                  <a:pt x="82" y="435"/>
                  <a:pt x="82" y="435"/>
                  <a:pt x="82" y="435"/>
                </a:cubicBezTo>
                <a:cubicBezTo>
                  <a:pt x="82" y="435"/>
                  <a:pt x="82" y="435"/>
                  <a:pt x="82" y="435"/>
                </a:cubicBezTo>
                <a:cubicBezTo>
                  <a:pt x="82" y="443"/>
                  <a:pt x="85" y="448"/>
                  <a:pt x="90" y="452"/>
                </a:cubicBezTo>
                <a:cubicBezTo>
                  <a:pt x="146" y="504"/>
                  <a:pt x="146" y="504"/>
                  <a:pt x="146" y="504"/>
                </a:cubicBezTo>
                <a:cubicBezTo>
                  <a:pt x="146" y="505"/>
                  <a:pt x="146" y="505"/>
                  <a:pt x="146" y="505"/>
                </a:cubicBezTo>
                <a:cubicBezTo>
                  <a:pt x="171" y="537"/>
                  <a:pt x="171" y="537"/>
                  <a:pt x="171" y="537"/>
                </a:cubicBezTo>
                <a:cubicBezTo>
                  <a:pt x="186" y="537"/>
                  <a:pt x="186" y="537"/>
                  <a:pt x="186" y="537"/>
                </a:cubicBezTo>
                <a:cubicBezTo>
                  <a:pt x="202" y="508"/>
                  <a:pt x="202" y="508"/>
                  <a:pt x="202" y="508"/>
                </a:cubicBezTo>
                <a:cubicBezTo>
                  <a:pt x="204" y="506"/>
                  <a:pt x="204" y="506"/>
                  <a:pt x="204" y="506"/>
                </a:cubicBezTo>
                <a:cubicBezTo>
                  <a:pt x="205" y="505"/>
                  <a:pt x="205" y="505"/>
                  <a:pt x="205" y="505"/>
                </a:cubicBezTo>
                <a:cubicBezTo>
                  <a:pt x="244" y="515"/>
                  <a:pt x="244" y="515"/>
                  <a:pt x="244" y="515"/>
                </a:cubicBezTo>
                <a:cubicBezTo>
                  <a:pt x="244" y="516"/>
                  <a:pt x="244" y="516"/>
                  <a:pt x="244" y="516"/>
                </a:cubicBezTo>
                <a:cubicBezTo>
                  <a:pt x="244" y="518"/>
                  <a:pt x="244" y="518"/>
                  <a:pt x="244" y="518"/>
                </a:cubicBezTo>
                <a:cubicBezTo>
                  <a:pt x="249" y="544"/>
                  <a:pt x="249" y="544"/>
                  <a:pt x="249" y="544"/>
                </a:cubicBezTo>
                <a:cubicBezTo>
                  <a:pt x="296" y="598"/>
                  <a:pt x="296" y="598"/>
                  <a:pt x="296" y="598"/>
                </a:cubicBezTo>
                <a:cubicBezTo>
                  <a:pt x="312" y="604"/>
                  <a:pt x="312" y="604"/>
                  <a:pt x="312" y="604"/>
                </a:cubicBezTo>
                <a:cubicBezTo>
                  <a:pt x="313" y="605"/>
                  <a:pt x="313" y="605"/>
                  <a:pt x="313" y="605"/>
                </a:cubicBezTo>
                <a:cubicBezTo>
                  <a:pt x="320" y="610"/>
                  <a:pt x="320" y="610"/>
                  <a:pt x="320" y="610"/>
                </a:cubicBezTo>
                <a:cubicBezTo>
                  <a:pt x="321" y="611"/>
                  <a:pt x="321" y="611"/>
                  <a:pt x="321" y="611"/>
                </a:cubicBezTo>
                <a:cubicBezTo>
                  <a:pt x="356" y="662"/>
                  <a:pt x="356" y="662"/>
                  <a:pt x="356" y="662"/>
                </a:cubicBezTo>
                <a:cubicBezTo>
                  <a:pt x="384" y="658"/>
                  <a:pt x="384" y="658"/>
                  <a:pt x="384" y="658"/>
                </a:cubicBezTo>
                <a:cubicBezTo>
                  <a:pt x="387" y="658"/>
                  <a:pt x="387" y="658"/>
                  <a:pt x="387" y="658"/>
                </a:cubicBezTo>
                <a:cubicBezTo>
                  <a:pt x="388" y="658"/>
                  <a:pt x="388" y="658"/>
                  <a:pt x="388" y="658"/>
                </a:cubicBezTo>
                <a:cubicBezTo>
                  <a:pt x="390" y="660"/>
                  <a:pt x="390" y="660"/>
                  <a:pt x="390" y="660"/>
                </a:cubicBezTo>
                <a:cubicBezTo>
                  <a:pt x="391" y="662"/>
                  <a:pt x="391" y="662"/>
                  <a:pt x="391" y="662"/>
                </a:cubicBezTo>
                <a:cubicBezTo>
                  <a:pt x="415" y="713"/>
                  <a:pt x="415" y="713"/>
                  <a:pt x="415" y="713"/>
                </a:cubicBezTo>
                <a:cubicBezTo>
                  <a:pt x="445" y="731"/>
                  <a:pt x="445" y="731"/>
                  <a:pt x="445" y="731"/>
                </a:cubicBezTo>
                <a:cubicBezTo>
                  <a:pt x="469" y="737"/>
                  <a:pt x="469" y="737"/>
                  <a:pt x="469" y="737"/>
                </a:cubicBezTo>
                <a:cubicBezTo>
                  <a:pt x="480" y="770"/>
                  <a:pt x="480" y="770"/>
                  <a:pt x="480" y="770"/>
                </a:cubicBezTo>
                <a:cubicBezTo>
                  <a:pt x="498" y="770"/>
                  <a:pt x="498" y="770"/>
                  <a:pt x="498" y="770"/>
                </a:cubicBezTo>
                <a:cubicBezTo>
                  <a:pt x="499" y="771"/>
                  <a:pt x="499" y="771"/>
                  <a:pt x="499" y="771"/>
                </a:cubicBezTo>
                <a:cubicBezTo>
                  <a:pt x="499" y="771"/>
                  <a:pt x="499" y="771"/>
                  <a:pt x="499" y="771"/>
                </a:cubicBezTo>
                <a:cubicBezTo>
                  <a:pt x="537" y="792"/>
                  <a:pt x="537" y="792"/>
                  <a:pt x="537" y="792"/>
                </a:cubicBezTo>
                <a:cubicBezTo>
                  <a:pt x="537" y="793"/>
                  <a:pt x="537" y="793"/>
                  <a:pt x="537" y="793"/>
                </a:cubicBezTo>
                <a:cubicBezTo>
                  <a:pt x="537" y="793"/>
                  <a:pt x="537" y="793"/>
                  <a:pt x="537" y="793"/>
                </a:cubicBezTo>
                <a:cubicBezTo>
                  <a:pt x="539" y="794"/>
                  <a:pt x="539" y="794"/>
                  <a:pt x="539" y="794"/>
                </a:cubicBezTo>
                <a:cubicBezTo>
                  <a:pt x="566" y="828"/>
                  <a:pt x="566" y="828"/>
                  <a:pt x="566" y="828"/>
                </a:cubicBezTo>
                <a:cubicBezTo>
                  <a:pt x="606" y="821"/>
                  <a:pt x="606" y="821"/>
                  <a:pt x="606" y="821"/>
                </a:cubicBezTo>
                <a:cubicBezTo>
                  <a:pt x="608" y="821"/>
                  <a:pt x="608" y="821"/>
                  <a:pt x="608" y="821"/>
                </a:cubicBezTo>
                <a:cubicBezTo>
                  <a:pt x="623" y="827"/>
                  <a:pt x="623" y="827"/>
                  <a:pt x="623" y="827"/>
                </a:cubicBezTo>
                <a:cubicBezTo>
                  <a:pt x="624" y="827"/>
                  <a:pt x="624" y="827"/>
                  <a:pt x="624" y="827"/>
                </a:cubicBezTo>
                <a:cubicBezTo>
                  <a:pt x="649" y="849"/>
                  <a:pt x="649" y="849"/>
                  <a:pt x="649" y="849"/>
                </a:cubicBezTo>
                <a:cubicBezTo>
                  <a:pt x="695" y="852"/>
                  <a:pt x="695" y="852"/>
                  <a:pt x="695" y="852"/>
                </a:cubicBezTo>
                <a:cubicBezTo>
                  <a:pt x="722" y="848"/>
                  <a:pt x="722" y="848"/>
                  <a:pt x="722" y="848"/>
                </a:cubicBezTo>
                <a:cubicBezTo>
                  <a:pt x="722" y="848"/>
                  <a:pt x="722" y="848"/>
                  <a:pt x="722" y="848"/>
                </a:cubicBezTo>
                <a:cubicBezTo>
                  <a:pt x="759" y="842"/>
                  <a:pt x="782" y="845"/>
                  <a:pt x="791" y="854"/>
                </a:cubicBezTo>
                <a:cubicBezTo>
                  <a:pt x="796" y="863"/>
                  <a:pt x="793" y="871"/>
                  <a:pt x="780" y="882"/>
                </a:cubicBezTo>
                <a:cubicBezTo>
                  <a:pt x="770" y="892"/>
                  <a:pt x="770" y="892"/>
                  <a:pt x="770" y="892"/>
                </a:cubicBezTo>
                <a:cubicBezTo>
                  <a:pt x="766" y="898"/>
                  <a:pt x="771" y="906"/>
                  <a:pt x="784" y="919"/>
                </a:cubicBezTo>
                <a:cubicBezTo>
                  <a:pt x="785" y="921"/>
                  <a:pt x="785" y="921"/>
                  <a:pt x="785" y="921"/>
                </a:cubicBezTo>
                <a:cubicBezTo>
                  <a:pt x="784" y="921"/>
                  <a:pt x="784" y="921"/>
                  <a:pt x="784" y="921"/>
                </a:cubicBezTo>
                <a:cubicBezTo>
                  <a:pt x="793" y="927"/>
                  <a:pt x="793" y="927"/>
                  <a:pt x="793" y="927"/>
                </a:cubicBezTo>
                <a:cubicBezTo>
                  <a:pt x="796" y="924"/>
                  <a:pt x="796" y="924"/>
                  <a:pt x="796" y="924"/>
                </a:cubicBezTo>
                <a:cubicBezTo>
                  <a:pt x="822" y="874"/>
                  <a:pt x="844" y="847"/>
                  <a:pt x="858" y="842"/>
                </a:cubicBezTo>
                <a:cubicBezTo>
                  <a:pt x="874" y="836"/>
                  <a:pt x="907" y="850"/>
                  <a:pt x="959" y="882"/>
                </a:cubicBezTo>
                <a:cubicBezTo>
                  <a:pt x="1022" y="893"/>
                  <a:pt x="1022" y="893"/>
                  <a:pt x="1022" y="893"/>
                </a:cubicBezTo>
                <a:cubicBezTo>
                  <a:pt x="1021" y="896"/>
                  <a:pt x="1021" y="896"/>
                  <a:pt x="1021" y="896"/>
                </a:cubicBezTo>
                <a:cubicBezTo>
                  <a:pt x="1021" y="898"/>
                  <a:pt x="1021" y="898"/>
                  <a:pt x="1021" y="898"/>
                </a:cubicBezTo>
                <a:cubicBezTo>
                  <a:pt x="1018" y="927"/>
                  <a:pt x="1018" y="927"/>
                  <a:pt x="1018" y="927"/>
                </a:cubicBezTo>
                <a:cubicBezTo>
                  <a:pt x="1049" y="931"/>
                  <a:pt x="1049" y="931"/>
                  <a:pt x="1049" y="931"/>
                </a:cubicBezTo>
                <a:cubicBezTo>
                  <a:pt x="1048" y="972"/>
                  <a:pt x="1048" y="972"/>
                  <a:pt x="1048" y="972"/>
                </a:cubicBezTo>
                <a:cubicBezTo>
                  <a:pt x="1058" y="990"/>
                  <a:pt x="1065" y="1000"/>
                  <a:pt x="1069" y="1003"/>
                </a:cubicBezTo>
                <a:cubicBezTo>
                  <a:pt x="1076" y="1007"/>
                  <a:pt x="1107" y="1007"/>
                  <a:pt x="1163" y="1003"/>
                </a:cubicBezTo>
                <a:cubicBezTo>
                  <a:pt x="1196" y="986"/>
                  <a:pt x="1196" y="986"/>
                  <a:pt x="1196" y="986"/>
                </a:cubicBezTo>
                <a:cubicBezTo>
                  <a:pt x="1228" y="942"/>
                  <a:pt x="1228" y="942"/>
                  <a:pt x="1228" y="942"/>
                </a:cubicBezTo>
                <a:cubicBezTo>
                  <a:pt x="1265" y="941"/>
                  <a:pt x="1265" y="941"/>
                  <a:pt x="1265" y="941"/>
                </a:cubicBezTo>
                <a:cubicBezTo>
                  <a:pt x="1283" y="936"/>
                  <a:pt x="1283" y="936"/>
                  <a:pt x="1283" y="936"/>
                </a:cubicBezTo>
                <a:cubicBezTo>
                  <a:pt x="1352" y="896"/>
                  <a:pt x="1352" y="896"/>
                  <a:pt x="1352" y="896"/>
                </a:cubicBezTo>
                <a:cubicBezTo>
                  <a:pt x="1353" y="896"/>
                  <a:pt x="1353" y="896"/>
                  <a:pt x="1353" y="896"/>
                </a:cubicBezTo>
                <a:cubicBezTo>
                  <a:pt x="1354" y="895"/>
                  <a:pt x="1354" y="895"/>
                  <a:pt x="1354" y="895"/>
                </a:cubicBezTo>
                <a:cubicBezTo>
                  <a:pt x="1354" y="895"/>
                  <a:pt x="1354" y="895"/>
                  <a:pt x="1354" y="895"/>
                </a:cubicBezTo>
                <a:cubicBezTo>
                  <a:pt x="1394" y="890"/>
                  <a:pt x="1418" y="889"/>
                  <a:pt x="1424" y="895"/>
                </a:cubicBezTo>
                <a:cubicBezTo>
                  <a:pt x="1469" y="933"/>
                  <a:pt x="1469" y="933"/>
                  <a:pt x="1469" y="933"/>
                </a:cubicBezTo>
                <a:cubicBezTo>
                  <a:pt x="1483" y="938"/>
                  <a:pt x="1483" y="938"/>
                  <a:pt x="1483" y="938"/>
                </a:cubicBezTo>
                <a:cubicBezTo>
                  <a:pt x="1485" y="940"/>
                  <a:pt x="1485" y="940"/>
                  <a:pt x="1485" y="940"/>
                </a:cubicBezTo>
                <a:cubicBezTo>
                  <a:pt x="1503" y="947"/>
                  <a:pt x="1503" y="947"/>
                  <a:pt x="1503" y="947"/>
                </a:cubicBezTo>
                <a:cubicBezTo>
                  <a:pt x="1504" y="948"/>
                  <a:pt x="1504" y="948"/>
                  <a:pt x="1504" y="948"/>
                </a:cubicBezTo>
                <a:cubicBezTo>
                  <a:pt x="1504" y="945"/>
                  <a:pt x="1504" y="945"/>
                  <a:pt x="1504" y="945"/>
                </a:cubicBezTo>
                <a:cubicBezTo>
                  <a:pt x="1504" y="944"/>
                  <a:pt x="1504" y="944"/>
                  <a:pt x="1504" y="944"/>
                </a:cubicBezTo>
                <a:cubicBezTo>
                  <a:pt x="1504" y="943"/>
                  <a:pt x="1504" y="943"/>
                  <a:pt x="1504" y="943"/>
                </a:cubicBezTo>
                <a:cubicBezTo>
                  <a:pt x="1504" y="942"/>
                  <a:pt x="1504" y="942"/>
                  <a:pt x="1504" y="942"/>
                </a:cubicBezTo>
                <a:cubicBezTo>
                  <a:pt x="1512" y="910"/>
                  <a:pt x="1512" y="910"/>
                  <a:pt x="1512" y="910"/>
                </a:cubicBezTo>
                <a:cubicBezTo>
                  <a:pt x="1508" y="901"/>
                  <a:pt x="1508" y="893"/>
                  <a:pt x="1512" y="887"/>
                </a:cubicBezTo>
                <a:cubicBezTo>
                  <a:pt x="1514" y="882"/>
                  <a:pt x="1519" y="879"/>
                  <a:pt x="1527" y="877"/>
                </a:cubicBezTo>
                <a:cubicBezTo>
                  <a:pt x="1543" y="873"/>
                  <a:pt x="1558" y="887"/>
                  <a:pt x="1573" y="917"/>
                </a:cubicBezTo>
                <a:cubicBezTo>
                  <a:pt x="1575" y="918"/>
                  <a:pt x="1575" y="918"/>
                  <a:pt x="1575" y="918"/>
                </a:cubicBezTo>
                <a:cubicBezTo>
                  <a:pt x="1576" y="918"/>
                  <a:pt x="1576" y="918"/>
                  <a:pt x="1576" y="918"/>
                </a:cubicBezTo>
                <a:cubicBezTo>
                  <a:pt x="1602" y="906"/>
                  <a:pt x="1602" y="906"/>
                  <a:pt x="1602" y="906"/>
                </a:cubicBezTo>
                <a:cubicBezTo>
                  <a:pt x="1608" y="905"/>
                  <a:pt x="1610" y="900"/>
                  <a:pt x="1610" y="895"/>
                </a:cubicBezTo>
                <a:cubicBezTo>
                  <a:pt x="1604" y="876"/>
                  <a:pt x="1604" y="876"/>
                  <a:pt x="1604" y="876"/>
                </a:cubicBezTo>
                <a:cubicBezTo>
                  <a:pt x="1604" y="874"/>
                  <a:pt x="1604" y="874"/>
                  <a:pt x="1604" y="874"/>
                </a:cubicBezTo>
                <a:cubicBezTo>
                  <a:pt x="1602" y="866"/>
                  <a:pt x="1604" y="859"/>
                  <a:pt x="1613" y="855"/>
                </a:cubicBezTo>
                <a:cubicBezTo>
                  <a:pt x="1622" y="848"/>
                  <a:pt x="1622" y="848"/>
                  <a:pt x="1622" y="848"/>
                </a:cubicBezTo>
                <a:cubicBezTo>
                  <a:pt x="1646" y="823"/>
                  <a:pt x="1646" y="823"/>
                  <a:pt x="1646" y="823"/>
                </a:cubicBezTo>
                <a:cubicBezTo>
                  <a:pt x="1661" y="788"/>
                  <a:pt x="1661" y="788"/>
                  <a:pt x="1661" y="788"/>
                </a:cubicBezTo>
                <a:cubicBezTo>
                  <a:pt x="1648" y="766"/>
                  <a:pt x="1644" y="750"/>
                  <a:pt x="1648" y="739"/>
                </a:cubicBezTo>
                <a:cubicBezTo>
                  <a:pt x="1651" y="710"/>
                  <a:pt x="1651" y="710"/>
                  <a:pt x="1651" y="710"/>
                </a:cubicBezTo>
                <a:cubicBezTo>
                  <a:pt x="1645" y="697"/>
                  <a:pt x="1641" y="689"/>
                  <a:pt x="1641" y="681"/>
                </a:cubicBezTo>
                <a:cubicBezTo>
                  <a:pt x="1641" y="678"/>
                  <a:pt x="1637" y="669"/>
                  <a:pt x="1629" y="656"/>
                </a:cubicBezTo>
                <a:cubicBezTo>
                  <a:pt x="1628" y="656"/>
                  <a:pt x="1628" y="656"/>
                  <a:pt x="1628" y="656"/>
                </a:cubicBezTo>
                <a:cubicBezTo>
                  <a:pt x="1628" y="653"/>
                  <a:pt x="1628" y="653"/>
                  <a:pt x="1628" y="653"/>
                </a:cubicBezTo>
                <a:cubicBezTo>
                  <a:pt x="1625" y="615"/>
                  <a:pt x="1625" y="615"/>
                  <a:pt x="1625" y="615"/>
                </a:cubicBezTo>
                <a:cubicBezTo>
                  <a:pt x="1623" y="609"/>
                  <a:pt x="1622" y="600"/>
                  <a:pt x="1625" y="590"/>
                </a:cubicBezTo>
                <a:cubicBezTo>
                  <a:pt x="1615" y="582"/>
                  <a:pt x="1609" y="575"/>
                  <a:pt x="1604" y="567"/>
                </a:cubicBezTo>
                <a:cubicBezTo>
                  <a:pt x="1589" y="546"/>
                  <a:pt x="1589" y="546"/>
                  <a:pt x="1589" y="546"/>
                </a:cubicBezTo>
                <a:cubicBezTo>
                  <a:pt x="1588" y="545"/>
                  <a:pt x="1588" y="545"/>
                  <a:pt x="1588" y="545"/>
                </a:cubicBezTo>
                <a:cubicBezTo>
                  <a:pt x="1588" y="543"/>
                  <a:pt x="1588" y="543"/>
                  <a:pt x="1588" y="543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66" y="503"/>
                  <a:pt x="1566" y="503"/>
                  <a:pt x="1566" y="503"/>
                </a:cubicBezTo>
                <a:cubicBezTo>
                  <a:pt x="1566" y="504"/>
                  <a:pt x="1566" y="504"/>
                  <a:pt x="1566" y="504"/>
                </a:cubicBezTo>
                <a:cubicBezTo>
                  <a:pt x="1536" y="480"/>
                  <a:pt x="1536" y="480"/>
                  <a:pt x="1536" y="480"/>
                </a:cubicBezTo>
                <a:cubicBezTo>
                  <a:pt x="1536" y="482"/>
                  <a:pt x="1536" y="482"/>
                  <a:pt x="1536" y="482"/>
                </a:cubicBezTo>
                <a:cubicBezTo>
                  <a:pt x="1540" y="515"/>
                  <a:pt x="1540" y="515"/>
                  <a:pt x="1540" y="515"/>
                </a:cubicBezTo>
                <a:cubicBezTo>
                  <a:pt x="1540" y="516"/>
                  <a:pt x="1540" y="516"/>
                  <a:pt x="1540" y="516"/>
                </a:cubicBezTo>
                <a:cubicBezTo>
                  <a:pt x="1540" y="519"/>
                  <a:pt x="1540" y="519"/>
                  <a:pt x="1540" y="519"/>
                </a:cubicBezTo>
                <a:cubicBezTo>
                  <a:pt x="1524" y="526"/>
                  <a:pt x="1524" y="526"/>
                  <a:pt x="1524" y="526"/>
                </a:cubicBezTo>
                <a:cubicBezTo>
                  <a:pt x="1522" y="546"/>
                  <a:pt x="1522" y="546"/>
                  <a:pt x="1522" y="546"/>
                </a:cubicBezTo>
                <a:cubicBezTo>
                  <a:pt x="1522" y="549"/>
                  <a:pt x="1522" y="549"/>
                  <a:pt x="1522" y="549"/>
                </a:cubicBezTo>
                <a:cubicBezTo>
                  <a:pt x="1485" y="564"/>
                  <a:pt x="1485" y="564"/>
                  <a:pt x="1485" y="564"/>
                </a:cubicBezTo>
                <a:cubicBezTo>
                  <a:pt x="1473" y="535"/>
                  <a:pt x="1473" y="535"/>
                  <a:pt x="1473" y="535"/>
                </a:cubicBezTo>
                <a:cubicBezTo>
                  <a:pt x="1465" y="533"/>
                  <a:pt x="1465" y="533"/>
                  <a:pt x="1465" y="533"/>
                </a:cubicBezTo>
                <a:cubicBezTo>
                  <a:pt x="1454" y="544"/>
                  <a:pt x="1454" y="544"/>
                  <a:pt x="1454" y="544"/>
                </a:cubicBezTo>
                <a:cubicBezTo>
                  <a:pt x="1446" y="565"/>
                  <a:pt x="1446" y="565"/>
                  <a:pt x="1446" y="565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05" y="562"/>
                  <a:pt x="1405" y="562"/>
                  <a:pt x="1405" y="562"/>
                </a:cubicBezTo>
                <a:cubicBezTo>
                  <a:pt x="1384" y="556"/>
                  <a:pt x="1384" y="556"/>
                  <a:pt x="1384" y="556"/>
                </a:cubicBezTo>
                <a:cubicBezTo>
                  <a:pt x="1378" y="526"/>
                  <a:pt x="1378" y="526"/>
                  <a:pt x="1378" y="526"/>
                </a:cubicBezTo>
                <a:cubicBezTo>
                  <a:pt x="1369" y="508"/>
                  <a:pt x="1369" y="508"/>
                  <a:pt x="1369" y="508"/>
                </a:cubicBezTo>
                <a:cubicBezTo>
                  <a:pt x="1356" y="503"/>
                  <a:pt x="1356" y="503"/>
                  <a:pt x="1356" y="503"/>
                </a:cubicBezTo>
                <a:cubicBezTo>
                  <a:pt x="1355" y="501"/>
                  <a:pt x="1355" y="501"/>
                  <a:pt x="1355" y="501"/>
                </a:cubicBezTo>
                <a:cubicBezTo>
                  <a:pt x="1346" y="489"/>
                  <a:pt x="1346" y="489"/>
                  <a:pt x="1346" y="489"/>
                </a:cubicBezTo>
                <a:cubicBezTo>
                  <a:pt x="1346" y="489"/>
                  <a:pt x="1346" y="489"/>
                  <a:pt x="1346" y="489"/>
                </a:cubicBezTo>
                <a:cubicBezTo>
                  <a:pt x="1336" y="472"/>
                  <a:pt x="1336" y="472"/>
                  <a:pt x="1336" y="472"/>
                </a:cubicBezTo>
                <a:cubicBezTo>
                  <a:pt x="1322" y="453"/>
                  <a:pt x="1322" y="453"/>
                  <a:pt x="1322" y="453"/>
                </a:cubicBezTo>
                <a:cubicBezTo>
                  <a:pt x="1309" y="453"/>
                  <a:pt x="1309" y="453"/>
                  <a:pt x="1309" y="453"/>
                </a:cubicBezTo>
                <a:cubicBezTo>
                  <a:pt x="1288" y="461"/>
                  <a:pt x="1288" y="461"/>
                  <a:pt x="1288" y="461"/>
                </a:cubicBezTo>
                <a:cubicBezTo>
                  <a:pt x="1287" y="462"/>
                  <a:pt x="1287" y="462"/>
                  <a:pt x="1287" y="462"/>
                </a:cubicBezTo>
                <a:cubicBezTo>
                  <a:pt x="1233" y="459"/>
                  <a:pt x="1233" y="459"/>
                  <a:pt x="1233" y="459"/>
                </a:cubicBezTo>
                <a:cubicBezTo>
                  <a:pt x="1192" y="450"/>
                  <a:pt x="1192" y="450"/>
                  <a:pt x="1192" y="450"/>
                </a:cubicBezTo>
                <a:cubicBezTo>
                  <a:pt x="1189" y="448"/>
                  <a:pt x="1181" y="445"/>
                  <a:pt x="1170" y="438"/>
                </a:cubicBezTo>
                <a:cubicBezTo>
                  <a:pt x="1138" y="427"/>
                  <a:pt x="1138" y="427"/>
                  <a:pt x="1138" y="427"/>
                </a:cubicBezTo>
                <a:cubicBezTo>
                  <a:pt x="1114" y="421"/>
                  <a:pt x="1100" y="415"/>
                  <a:pt x="1097" y="409"/>
                </a:cubicBezTo>
                <a:cubicBezTo>
                  <a:pt x="1092" y="406"/>
                  <a:pt x="1092" y="406"/>
                  <a:pt x="1092" y="406"/>
                </a:cubicBezTo>
                <a:cubicBezTo>
                  <a:pt x="1084" y="404"/>
                  <a:pt x="1084" y="404"/>
                  <a:pt x="1084" y="404"/>
                </a:cubicBezTo>
                <a:cubicBezTo>
                  <a:pt x="1065" y="393"/>
                  <a:pt x="1065" y="393"/>
                  <a:pt x="1065" y="393"/>
                </a:cubicBezTo>
                <a:cubicBezTo>
                  <a:pt x="1063" y="392"/>
                  <a:pt x="1063" y="392"/>
                  <a:pt x="1063" y="392"/>
                </a:cubicBezTo>
                <a:cubicBezTo>
                  <a:pt x="1060" y="388"/>
                  <a:pt x="1057" y="385"/>
                  <a:pt x="1055" y="381"/>
                </a:cubicBezTo>
                <a:cubicBezTo>
                  <a:pt x="1050" y="371"/>
                  <a:pt x="1050" y="371"/>
                  <a:pt x="1050" y="371"/>
                </a:cubicBezTo>
                <a:cubicBezTo>
                  <a:pt x="1042" y="358"/>
                  <a:pt x="1042" y="358"/>
                  <a:pt x="1042" y="358"/>
                </a:cubicBezTo>
                <a:cubicBezTo>
                  <a:pt x="1028" y="352"/>
                  <a:pt x="1028" y="352"/>
                  <a:pt x="1028" y="352"/>
                </a:cubicBezTo>
                <a:cubicBezTo>
                  <a:pt x="1023" y="355"/>
                  <a:pt x="1023" y="355"/>
                  <a:pt x="1023" y="355"/>
                </a:cubicBezTo>
                <a:cubicBezTo>
                  <a:pt x="1018" y="359"/>
                  <a:pt x="1018" y="359"/>
                  <a:pt x="1018" y="359"/>
                </a:cubicBezTo>
                <a:cubicBezTo>
                  <a:pt x="1015" y="362"/>
                  <a:pt x="1015" y="362"/>
                  <a:pt x="1015" y="362"/>
                </a:cubicBezTo>
                <a:cubicBezTo>
                  <a:pt x="1009" y="366"/>
                  <a:pt x="1004" y="368"/>
                  <a:pt x="1000" y="369"/>
                </a:cubicBezTo>
                <a:cubicBezTo>
                  <a:pt x="991" y="371"/>
                  <a:pt x="983" y="367"/>
                  <a:pt x="973" y="356"/>
                </a:cubicBezTo>
                <a:cubicBezTo>
                  <a:pt x="953" y="335"/>
                  <a:pt x="953" y="335"/>
                  <a:pt x="953" y="335"/>
                </a:cubicBezTo>
                <a:cubicBezTo>
                  <a:pt x="946" y="326"/>
                  <a:pt x="941" y="318"/>
                  <a:pt x="939" y="313"/>
                </a:cubicBezTo>
                <a:cubicBezTo>
                  <a:pt x="933" y="305"/>
                  <a:pt x="933" y="305"/>
                  <a:pt x="933" y="305"/>
                </a:cubicBezTo>
                <a:cubicBezTo>
                  <a:pt x="926" y="297"/>
                  <a:pt x="921" y="290"/>
                  <a:pt x="917" y="283"/>
                </a:cubicBezTo>
                <a:cubicBezTo>
                  <a:pt x="914" y="274"/>
                  <a:pt x="913" y="266"/>
                  <a:pt x="916" y="257"/>
                </a:cubicBezTo>
                <a:cubicBezTo>
                  <a:pt x="916" y="256"/>
                  <a:pt x="916" y="256"/>
                  <a:pt x="916" y="256"/>
                </a:cubicBezTo>
                <a:cubicBezTo>
                  <a:pt x="916" y="256"/>
                  <a:pt x="916" y="256"/>
                  <a:pt x="916" y="256"/>
                </a:cubicBezTo>
                <a:cubicBezTo>
                  <a:pt x="930" y="233"/>
                  <a:pt x="930" y="233"/>
                  <a:pt x="930" y="233"/>
                </a:cubicBezTo>
                <a:cubicBezTo>
                  <a:pt x="937" y="209"/>
                  <a:pt x="937" y="209"/>
                  <a:pt x="937" y="209"/>
                </a:cubicBezTo>
                <a:cubicBezTo>
                  <a:pt x="941" y="193"/>
                  <a:pt x="941" y="193"/>
                  <a:pt x="941" y="193"/>
                </a:cubicBezTo>
                <a:cubicBezTo>
                  <a:pt x="935" y="168"/>
                  <a:pt x="935" y="168"/>
                  <a:pt x="935" y="168"/>
                </a:cubicBezTo>
                <a:cubicBezTo>
                  <a:pt x="920" y="155"/>
                  <a:pt x="920" y="155"/>
                  <a:pt x="920" y="155"/>
                </a:cubicBezTo>
                <a:cubicBezTo>
                  <a:pt x="923" y="135"/>
                  <a:pt x="923" y="135"/>
                  <a:pt x="923" y="135"/>
                </a:cubicBezTo>
                <a:cubicBezTo>
                  <a:pt x="923" y="120"/>
                  <a:pt x="928" y="112"/>
                  <a:pt x="939" y="110"/>
                </a:cubicBezTo>
                <a:cubicBezTo>
                  <a:pt x="942" y="109"/>
                  <a:pt x="944" y="107"/>
                  <a:pt x="943" y="103"/>
                </a:cubicBezTo>
                <a:cubicBezTo>
                  <a:pt x="943" y="102"/>
                  <a:pt x="943" y="102"/>
                  <a:pt x="943" y="102"/>
                </a:cubicBezTo>
                <a:cubicBezTo>
                  <a:pt x="944" y="81"/>
                  <a:pt x="944" y="81"/>
                  <a:pt x="944" y="81"/>
                </a:cubicBezTo>
                <a:cubicBezTo>
                  <a:pt x="944" y="80"/>
                  <a:pt x="944" y="80"/>
                  <a:pt x="944" y="80"/>
                </a:cubicBezTo>
                <a:cubicBezTo>
                  <a:pt x="944" y="80"/>
                  <a:pt x="944" y="80"/>
                  <a:pt x="944" y="80"/>
                </a:cubicBezTo>
                <a:cubicBezTo>
                  <a:pt x="944" y="55"/>
                  <a:pt x="944" y="55"/>
                  <a:pt x="944" y="55"/>
                </a:cubicBezTo>
                <a:cubicBezTo>
                  <a:pt x="942" y="55"/>
                  <a:pt x="942" y="55"/>
                  <a:pt x="942" y="55"/>
                </a:cubicBezTo>
                <a:cubicBezTo>
                  <a:pt x="941" y="54"/>
                  <a:pt x="941" y="54"/>
                  <a:pt x="941" y="54"/>
                </a:cubicBezTo>
                <a:cubicBezTo>
                  <a:pt x="941" y="54"/>
                  <a:pt x="941" y="54"/>
                  <a:pt x="941" y="54"/>
                </a:cubicBezTo>
                <a:cubicBezTo>
                  <a:pt x="941" y="54"/>
                  <a:pt x="941" y="54"/>
                  <a:pt x="941" y="54"/>
                </a:cubicBezTo>
                <a:cubicBezTo>
                  <a:pt x="936" y="52"/>
                  <a:pt x="936" y="52"/>
                  <a:pt x="936" y="52"/>
                </a:cubicBezTo>
                <a:cubicBezTo>
                  <a:pt x="936" y="51"/>
                  <a:pt x="936" y="51"/>
                  <a:pt x="936" y="51"/>
                </a:cubicBezTo>
                <a:cubicBezTo>
                  <a:pt x="935" y="51"/>
                  <a:pt x="935" y="51"/>
                  <a:pt x="935" y="51"/>
                </a:cubicBezTo>
                <a:cubicBezTo>
                  <a:pt x="916" y="39"/>
                  <a:pt x="916" y="39"/>
                  <a:pt x="916" y="39"/>
                </a:cubicBezTo>
                <a:cubicBezTo>
                  <a:pt x="916" y="39"/>
                  <a:pt x="916" y="39"/>
                  <a:pt x="916" y="39"/>
                </a:cubicBezTo>
                <a:cubicBezTo>
                  <a:pt x="915" y="39"/>
                  <a:pt x="915" y="39"/>
                  <a:pt x="915" y="39"/>
                </a:cubicBezTo>
                <a:cubicBezTo>
                  <a:pt x="901" y="26"/>
                  <a:pt x="901" y="26"/>
                  <a:pt x="901" y="26"/>
                </a:cubicBezTo>
                <a:cubicBezTo>
                  <a:pt x="851" y="16"/>
                  <a:pt x="851" y="16"/>
                  <a:pt x="851" y="16"/>
                </a:cubicBezTo>
                <a:cubicBezTo>
                  <a:pt x="851" y="16"/>
                  <a:pt x="851" y="16"/>
                  <a:pt x="851" y="16"/>
                </a:cubicBezTo>
                <a:cubicBezTo>
                  <a:pt x="835" y="5"/>
                  <a:pt x="835" y="5"/>
                  <a:pt x="835" y="5"/>
                </a:cubicBezTo>
                <a:cubicBezTo>
                  <a:pt x="806" y="5"/>
                  <a:pt x="806" y="5"/>
                  <a:pt x="806" y="5"/>
                </a:cubicBezTo>
                <a:cubicBezTo>
                  <a:pt x="801" y="5"/>
                  <a:pt x="796" y="8"/>
                  <a:pt x="789" y="12"/>
                </a:cubicBezTo>
                <a:cubicBezTo>
                  <a:pt x="788" y="12"/>
                  <a:pt x="788" y="12"/>
                  <a:pt x="788" y="12"/>
                </a:cubicBezTo>
                <a:cubicBezTo>
                  <a:pt x="764" y="21"/>
                  <a:pt x="764" y="21"/>
                  <a:pt x="764" y="21"/>
                </a:cubicBezTo>
                <a:cubicBezTo>
                  <a:pt x="706" y="21"/>
                  <a:pt x="706" y="21"/>
                  <a:pt x="706" y="21"/>
                </a:cubicBezTo>
                <a:cubicBezTo>
                  <a:pt x="698" y="23"/>
                  <a:pt x="690" y="25"/>
                  <a:pt x="686" y="29"/>
                </a:cubicBezTo>
                <a:cubicBezTo>
                  <a:pt x="680" y="34"/>
                  <a:pt x="668" y="39"/>
                  <a:pt x="653" y="44"/>
                </a:cubicBezTo>
                <a:cubicBezTo>
                  <a:pt x="625" y="50"/>
                  <a:pt x="625" y="50"/>
                  <a:pt x="625" y="50"/>
                </a:cubicBezTo>
                <a:cubicBezTo>
                  <a:pt x="625" y="51"/>
                  <a:pt x="625" y="51"/>
                  <a:pt x="625" y="51"/>
                </a:cubicBezTo>
                <a:cubicBezTo>
                  <a:pt x="623" y="51"/>
                  <a:pt x="623" y="51"/>
                  <a:pt x="623" y="51"/>
                </a:cubicBezTo>
                <a:cubicBezTo>
                  <a:pt x="584" y="47"/>
                  <a:pt x="584" y="47"/>
                  <a:pt x="584" y="47"/>
                </a:cubicBezTo>
                <a:cubicBezTo>
                  <a:pt x="581" y="46"/>
                  <a:pt x="581" y="46"/>
                  <a:pt x="581" y="46"/>
                </a:cubicBezTo>
                <a:cubicBezTo>
                  <a:pt x="582" y="47"/>
                  <a:pt x="582" y="47"/>
                  <a:pt x="582" y="47"/>
                </a:cubicBezTo>
                <a:cubicBezTo>
                  <a:pt x="581" y="46"/>
                  <a:pt x="581" y="46"/>
                  <a:pt x="581" y="46"/>
                </a:cubicBezTo>
                <a:cubicBezTo>
                  <a:pt x="567" y="45"/>
                  <a:pt x="567" y="45"/>
                  <a:pt x="567" y="45"/>
                </a:cubicBezTo>
                <a:cubicBezTo>
                  <a:pt x="544" y="52"/>
                  <a:pt x="544" y="52"/>
                  <a:pt x="544" y="52"/>
                </a:cubicBezTo>
                <a:cubicBezTo>
                  <a:pt x="497" y="57"/>
                  <a:pt x="497" y="57"/>
                  <a:pt x="497" y="57"/>
                </a:cubicBezTo>
                <a:cubicBezTo>
                  <a:pt x="496" y="57"/>
                  <a:pt x="496" y="57"/>
                  <a:pt x="496" y="57"/>
                </a:cubicBezTo>
                <a:cubicBezTo>
                  <a:pt x="495" y="55"/>
                  <a:pt x="495" y="55"/>
                  <a:pt x="495" y="55"/>
                </a:cubicBezTo>
                <a:cubicBezTo>
                  <a:pt x="472" y="47"/>
                  <a:pt x="472" y="47"/>
                  <a:pt x="472" y="47"/>
                </a:cubicBezTo>
                <a:cubicBezTo>
                  <a:pt x="453" y="47"/>
                  <a:pt x="453" y="47"/>
                  <a:pt x="453" y="47"/>
                </a:cubicBezTo>
                <a:cubicBezTo>
                  <a:pt x="445" y="45"/>
                  <a:pt x="435" y="39"/>
                  <a:pt x="425" y="26"/>
                </a:cubicBezTo>
                <a:cubicBezTo>
                  <a:pt x="423" y="24"/>
                  <a:pt x="423" y="24"/>
                  <a:pt x="423" y="24"/>
                </a:cubicBezTo>
                <a:cubicBezTo>
                  <a:pt x="421" y="14"/>
                  <a:pt x="418" y="10"/>
                  <a:pt x="417" y="8"/>
                </a:cubicBezTo>
                <a:cubicBezTo>
                  <a:pt x="412" y="5"/>
                  <a:pt x="412" y="5"/>
                  <a:pt x="412" y="5"/>
                </a:cubicBezTo>
                <a:cubicBezTo>
                  <a:pt x="402" y="0"/>
                  <a:pt x="402" y="0"/>
                  <a:pt x="402" y="0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10"/>
                  <a:pt x="393" y="10"/>
                  <a:pt x="393" y="10"/>
                </a:cubicBezTo>
                <a:cubicBezTo>
                  <a:pt x="359" y="24"/>
                  <a:pt x="359" y="24"/>
                  <a:pt x="359" y="24"/>
                </a:cubicBezTo>
                <a:cubicBezTo>
                  <a:pt x="358" y="24"/>
                  <a:pt x="358" y="24"/>
                  <a:pt x="358" y="24"/>
                </a:cubicBezTo>
                <a:cubicBezTo>
                  <a:pt x="356" y="24"/>
                  <a:pt x="356" y="24"/>
                  <a:pt x="356" y="24"/>
                </a:cubicBezTo>
                <a:cubicBezTo>
                  <a:pt x="315" y="28"/>
                  <a:pt x="315" y="28"/>
                  <a:pt x="315" y="28"/>
                </a:cubicBezTo>
                <a:cubicBezTo>
                  <a:pt x="308" y="28"/>
                  <a:pt x="297" y="25"/>
                  <a:pt x="281" y="21"/>
                </a:cubicBezTo>
                <a:cubicBezTo>
                  <a:pt x="245" y="14"/>
                  <a:pt x="245" y="14"/>
                  <a:pt x="245" y="14"/>
                </a:cubicBezTo>
                <a:cubicBezTo>
                  <a:pt x="244" y="14"/>
                  <a:pt x="244" y="14"/>
                  <a:pt x="244" y="14"/>
                </a:cubicBezTo>
                <a:cubicBezTo>
                  <a:pt x="244" y="14"/>
                  <a:pt x="244" y="14"/>
                  <a:pt x="244" y="14"/>
                </a:cubicBezTo>
                <a:cubicBezTo>
                  <a:pt x="223" y="3"/>
                  <a:pt x="223" y="3"/>
                  <a:pt x="223" y="3"/>
                </a:cubicBezTo>
                <a:lnTo>
                  <a:pt x="205" y="3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0" name="原创作者QQ：598969553                   _9"/>
          <p:cNvSpPr/>
          <p:nvPr/>
        </p:nvSpPr>
        <p:spPr bwMode="auto">
          <a:xfrm>
            <a:off x="2085927" y="3412414"/>
            <a:ext cx="679558" cy="714860"/>
          </a:xfrm>
          <a:custGeom>
            <a:avLst/>
            <a:gdLst>
              <a:gd name="T0" fmla="*/ 23495 w 749"/>
              <a:gd name="T1" fmla="*/ 473936 h 782"/>
              <a:gd name="T2" fmla="*/ 103770 w 749"/>
              <a:gd name="T3" fmla="*/ 469995 h 782"/>
              <a:gd name="T4" fmla="*/ 108665 w 749"/>
              <a:gd name="T5" fmla="*/ 506452 h 782"/>
              <a:gd name="T6" fmla="*/ 173276 w 749"/>
              <a:gd name="T7" fmla="*/ 574438 h 782"/>
              <a:gd name="T8" fmla="*/ 185023 w 749"/>
              <a:gd name="T9" fmla="*/ 675926 h 782"/>
              <a:gd name="T10" fmla="*/ 283898 w 749"/>
              <a:gd name="T11" fmla="*/ 702529 h 782"/>
              <a:gd name="T12" fmla="*/ 303478 w 749"/>
              <a:gd name="T13" fmla="*/ 733074 h 782"/>
              <a:gd name="T14" fmla="*/ 348510 w 749"/>
              <a:gd name="T15" fmla="*/ 770516 h 782"/>
              <a:gd name="T16" fmla="*/ 350468 w 749"/>
              <a:gd name="T17" fmla="*/ 738986 h 782"/>
              <a:gd name="T18" fmla="*/ 346552 w 749"/>
              <a:gd name="T19" fmla="*/ 633557 h 782"/>
              <a:gd name="T20" fmla="*/ 416058 w 749"/>
              <a:gd name="T21" fmla="*/ 611880 h 782"/>
              <a:gd name="T22" fmla="*/ 489480 w 749"/>
              <a:gd name="T23" fmla="*/ 611880 h 782"/>
              <a:gd name="T24" fmla="*/ 565839 w 749"/>
              <a:gd name="T25" fmla="*/ 604983 h 782"/>
              <a:gd name="T26" fmla="*/ 659819 w 749"/>
              <a:gd name="T27" fmla="*/ 547835 h 782"/>
              <a:gd name="T28" fmla="*/ 683314 w 749"/>
              <a:gd name="T29" fmla="*/ 555717 h 782"/>
              <a:gd name="T30" fmla="*/ 696041 w 749"/>
              <a:gd name="T31" fmla="*/ 559659 h 782"/>
              <a:gd name="T32" fmla="*/ 733241 w 749"/>
              <a:gd name="T33" fmla="*/ 533055 h 782"/>
              <a:gd name="T34" fmla="*/ 706809 w 749"/>
              <a:gd name="T35" fmla="*/ 504481 h 782"/>
              <a:gd name="T36" fmla="*/ 649050 w 749"/>
              <a:gd name="T37" fmla="*/ 469010 h 782"/>
              <a:gd name="T38" fmla="*/ 607934 w 749"/>
              <a:gd name="T39" fmla="*/ 471966 h 782"/>
              <a:gd name="T40" fmla="*/ 594229 w 749"/>
              <a:gd name="T41" fmla="*/ 441421 h 782"/>
              <a:gd name="T42" fmla="*/ 603039 w 749"/>
              <a:gd name="T43" fmla="*/ 402008 h 782"/>
              <a:gd name="T44" fmla="*/ 582481 w 749"/>
              <a:gd name="T45" fmla="*/ 353728 h 782"/>
              <a:gd name="T46" fmla="*/ 599124 w 749"/>
              <a:gd name="T47" fmla="*/ 273917 h 782"/>
              <a:gd name="T48" fmla="*/ 557028 w 749"/>
              <a:gd name="T49" fmla="*/ 265050 h 782"/>
              <a:gd name="T50" fmla="*/ 515912 w 749"/>
              <a:gd name="T51" fmla="*/ 216769 h 782"/>
              <a:gd name="T52" fmla="*/ 511017 w 749"/>
              <a:gd name="T53" fmla="*/ 193122 h 782"/>
              <a:gd name="T54" fmla="*/ 530596 w 749"/>
              <a:gd name="T55" fmla="*/ 170459 h 782"/>
              <a:gd name="T56" fmla="*/ 606955 w 749"/>
              <a:gd name="T57" fmla="*/ 162577 h 782"/>
              <a:gd name="T58" fmla="*/ 625555 w 749"/>
              <a:gd name="T59" fmla="*/ 170459 h 782"/>
              <a:gd name="T60" fmla="*/ 659819 w 749"/>
              <a:gd name="T61" fmla="*/ 138929 h 782"/>
              <a:gd name="T62" fmla="*/ 604997 w 749"/>
              <a:gd name="T63" fmla="*/ 134003 h 782"/>
              <a:gd name="T64" fmla="*/ 584439 w 749"/>
              <a:gd name="T65" fmla="*/ 115282 h 782"/>
              <a:gd name="T66" fmla="*/ 572692 w 749"/>
              <a:gd name="T67" fmla="*/ 57148 h 782"/>
              <a:gd name="T68" fmla="*/ 511017 w 749"/>
              <a:gd name="T69" fmla="*/ 86708 h 782"/>
              <a:gd name="T70" fmla="*/ 516891 w 749"/>
              <a:gd name="T71" fmla="*/ 129076 h 782"/>
              <a:gd name="T72" fmla="*/ 496333 w 749"/>
              <a:gd name="T73" fmla="*/ 159621 h 782"/>
              <a:gd name="T74" fmla="*/ 470880 w 749"/>
              <a:gd name="T75" fmla="*/ 220710 h 782"/>
              <a:gd name="T76" fmla="*/ 471859 w 749"/>
              <a:gd name="T77" fmla="*/ 253226 h 782"/>
              <a:gd name="T78" fmla="*/ 457174 w 749"/>
              <a:gd name="T79" fmla="*/ 270962 h 782"/>
              <a:gd name="T80" fmla="*/ 445427 w 749"/>
              <a:gd name="T81" fmla="*/ 276873 h 782"/>
              <a:gd name="T82" fmla="*/ 395500 w 749"/>
              <a:gd name="T83" fmla="*/ 289683 h 782"/>
              <a:gd name="T84" fmla="*/ 356341 w 749"/>
              <a:gd name="T85" fmla="*/ 284756 h 782"/>
              <a:gd name="T86" fmla="*/ 331867 w 749"/>
              <a:gd name="T87" fmla="*/ 274903 h 782"/>
              <a:gd name="T88" fmla="*/ 314246 w 749"/>
              <a:gd name="T89" fmla="*/ 216769 h 782"/>
              <a:gd name="T90" fmla="*/ 289772 w 749"/>
              <a:gd name="T91" fmla="*/ 164548 h 782"/>
              <a:gd name="T92" fmla="*/ 282919 w 749"/>
              <a:gd name="T93" fmla="*/ 147797 h 782"/>
              <a:gd name="T94" fmla="*/ 257467 w 749"/>
              <a:gd name="T95" fmla="*/ 134003 h 782"/>
              <a:gd name="T96" fmla="*/ 222224 w 749"/>
              <a:gd name="T97" fmla="*/ 114296 h 782"/>
              <a:gd name="T98" fmla="*/ 220266 w 749"/>
              <a:gd name="T99" fmla="*/ 89664 h 782"/>
              <a:gd name="T100" fmla="*/ 197750 w 749"/>
              <a:gd name="T101" fmla="*/ 74884 h 782"/>
              <a:gd name="T102" fmla="*/ 155655 w 749"/>
              <a:gd name="T103" fmla="*/ 107399 h 782"/>
              <a:gd name="T104" fmla="*/ 127265 w 749"/>
              <a:gd name="T105" fmla="*/ 53207 h 782"/>
              <a:gd name="T106" fmla="*/ 101812 w 749"/>
              <a:gd name="T107" fmla="*/ 26603 h 782"/>
              <a:gd name="T108" fmla="*/ 72443 w 749"/>
              <a:gd name="T109" fmla="*/ 84737 h 782"/>
              <a:gd name="T110" fmla="*/ 71464 w 749"/>
              <a:gd name="T111" fmla="*/ 138929 h 782"/>
              <a:gd name="T112" fmla="*/ 116496 w 749"/>
              <a:gd name="T113" fmla="*/ 180313 h 782"/>
              <a:gd name="T114" fmla="*/ 79296 w 749"/>
              <a:gd name="T115" fmla="*/ 331066 h 782"/>
              <a:gd name="T116" fmla="*/ 2937 w 749"/>
              <a:gd name="T117" fmla="*/ 451274 h 782"/>
              <a:gd name="T118" fmla="*/ 3916 w 749"/>
              <a:gd name="T119" fmla="*/ 471966 h 78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749"/>
              <a:gd name="T181" fmla="*/ 0 h 782"/>
              <a:gd name="T182" fmla="*/ 749 w 749"/>
              <a:gd name="T183" fmla="*/ 782 h 78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749" h="782">
                <a:moveTo>
                  <a:pt x="4" y="479"/>
                </a:moveTo>
                <a:cubicBezTo>
                  <a:pt x="0" y="492"/>
                  <a:pt x="0" y="492"/>
                  <a:pt x="0" y="492"/>
                </a:cubicBezTo>
                <a:cubicBezTo>
                  <a:pt x="6" y="492"/>
                  <a:pt x="14" y="488"/>
                  <a:pt x="23" y="482"/>
                </a:cubicBezTo>
                <a:cubicBezTo>
                  <a:pt x="24" y="481"/>
                  <a:pt x="24" y="481"/>
                  <a:pt x="24" y="481"/>
                </a:cubicBezTo>
                <a:cubicBezTo>
                  <a:pt x="26" y="481"/>
                  <a:pt x="26" y="481"/>
                  <a:pt x="26" y="481"/>
                </a:cubicBezTo>
                <a:cubicBezTo>
                  <a:pt x="68" y="476"/>
                  <a:pt x="68" y="476"/>
                  <a:pt x="68" y="476"/>
                </a:cubicBezTo>
                <a:cubicBezTo>
                  <a:pt x="96" y="462"/>
                  <a:pt x="96" y="462"/>
                  <a:pt x="96" y="462"/>
                </a:cubicBezTo>
                <a:cubicBezTo>
                  <a:pt x="106" y="477"/>
                  <a:pt x="106" y="477"/>
                  <a:pt x="106" y="477"/>
                </a:cubicBezTo>
                <a:cubicBezTo>
                  <a:pt x="108" y="478"/>
                  <a:pt x="108" y="478"/>
                  <a:pt x="108" y="478"/>
                </a:cubicBezTo>
                <a:cubicBezTo>
                  <a:pt x="96" y="498"/>
                  <a:pt x="96" y="498"/>
                  <a:pt x="96" y="498"/>
                </a:cubicBezTo>
                <a:cubicBezTo>
                  <a:pt x="111" y="512"/>
                  <a:pt x="111" y="512"/>
                  <a:pt x="111" y="512"/>
                </a:cubicBezTo>
                <a:cubicBezTo>
                  <a:pt x="111" y="514"/>
                  <a:pt x="111" y="514"/>
                  <a:pt x="111" y="514"/>
                </a:cubicBezTo>
                <a:cubicBezTo>
                  <a:pt x="111" y="517"/>
                  <a:pt x="111" y="517"/>
                  <a:pt x="111" y="517"/>
                </a:cubicBezTo>
                <a:cubicBezTo>
                  <a:pt x="100" y="561"/>
                  <a:pt x="100" y="561"/>
                  <a:pt x="100" y="561"/>
                </a:cubicBezTo>
                <a:cubicBezTo>
                  <a:pt x="127" y="581"/>
                  <a:pt x="127" y="581"/>
                  <a:pt x="127" y="581"/>
                </a:cubicBezTo>
                <a:cubicBezTo>
                  <a:pt x="177" y="583"/>
                  <a:pt x="177" y="583"/>
                  <a:pt x="177" y="583"/>
                </a:cubicBezTo>
                <a:cubicBezTo>
                  <a:pt x="170" y="593"/>
                  <a:pt x="170" y="593"/>
                  <a:pt x="170" y="593"/>
                </a:cubicBezTo>
                <a:cubicBezTo>
                  <a:pt x="138" y="632"/>
                  <a:pt x="123" y="655"/>
                  <a:pt x="124" y="662"/>
                </a:cubicBezTo>
                <a:cubicBezTo>
                  <a:pt x="143" y="667"/>
                  <a:pt x="143" y="667"/>
                  <a:pt x="143" y="667"/>
                </a:cubicBezTo>
                <a:cubicBezTo>
                  <a:pt x="169" y="669"/>
                  <a:pt x="183" y="676"/>
                  <a:pt x="189" y="686"/>
                </a:cubicBezTo>
                <a:cubicBezTo>
                  <a:pt x="195" y="698"/>
                  <a:pt x="201" y="711"/>
                  <a:pt x="207" y="726"/>
                </a:cubicBezTo>
                <a:cubicBezTo>
                  <a:pt x="235" y="741"/>
                  <a:pt x="235" y="741"/>
                  <a:pt x="235" y="741"/>
                </a:cubicBezTo>
                <a:cubicBezTo>
                  <a:pt x="253" y="745"/>
                  <a:pt x="253" y="745"/>
                  <a:pt x="253" y="745"/>
                </a:cubicBezTo>
                <a:cubicBezTo>
                  <a:pt x="290" y="713"/>
                  <a:pt x="290" y="713"/>
                  <a:pt x="290" y="713"/>
                </a:cubicBezTo>
                <a:cubicBezTo>
                  <a:pt x="309" y="741"/>
                  <a:pt x="309" y="741"/>
                  <a:pt x="309" y="741"/>
                </a:cubicBezTo>
                <a:cubicBezTo>
                  <a:pt x="309" y="743"/>
                  <a:pt x="309" y="743"/>
                  <a:pt x="309" y="743"/>
                </a:cubicBezTo>
                <a:cubicBezTo>
                  <a:pt x="309" y="743"/>
                  <a:pt x="309" y="743"/>
                  <a:pt x="309" y="743"/>
                </a:cubicBezTo>
                <a:cubicBezTo>
                  <a:pt x="310" y="744"/>
                  <a:pt x="310" y="744"/>
                  <a:pt x="310" y="744"/>
                </a:cubicBezTo>
                <a:cubicBezTo>
                  <a:pt x="316" y="770"/>
                  <a:pt x="316" y="770"/>
                  <a:pt x="316" y="770"/>
                </a:cubicBezTo>
                <a:cubicBezTo>
                  <a:pt x="332" y="773"/>
                  <a:pt x="332" y="773"/>
                  <a:pt x="332" y="773"/>
                </a:cubicBezTo>
                <a:cubicBezTo>
                  <a:pt x="332" y="773"/>
                  <a:pt x="332" y="773"/>
                  <a:pt x="332" y="773"/>
                </a:cubicBezTo>
                <a:cubicBezTo>
                  <a:pt x="356" y="782"/>
                  <a:pt x="356" y="782"/>
                  <a:pt x="356" y="782"/>
                </a:cubicBezTo>
                <a:cubicBezTo>
                  <a:pt x="363" y="779"/>
                  <a:pt x="363" y="779"/>
                  <a:pt x="363" y="779"/>
                </a:cubicBezTo>
                <a:cubicBezTo>
                  <a:pt x="363" y="778"/>
                  <a:pt x="363" y="778"/>
                  <a:pt x="363" y="778"/>
                </a:cubicBezTo>
                <a:cubicBezTo>
                  <a:pt x="359" y="751"/>
                  <a:pt x="359" y="751"/>
                  <a:pt x="359" y="751"/>
                </a:cubicBezTo>
                <a:cubicBezTo>
                  <a:pt x="358" y="750"/>
                  <a:pt x="358" y="750"/>
                  <a:pt x="358" y="750"/>
                </a:cubicBezTo>
                <a:cubicBezTo>
                  <a:pt x="344" y="688"/>
                  <a:pt x="344" y="688"/>
                  <a:pt x="344" y="688"/>
                </a:cubicBezTo>
                <a:cubicBezTo>
                  <a:pt x="344" y="686"/>
                  <a:pt x="344" y="686"/>
                  <a:pt x="344" y="686"/>
                </a:cubicBezTo>
                <a:cubicBezTo>
                  <a:pt x="352" y="642"/>
                  <a:pt x="352" y="642"/>
                  <a:pt x="352" y="642"/>
                </a:cubicBezTo>
                <a:cubicBezTo>
                  <a:pt x="354" y="643"/>
                  <a:pt x="354" y="643"/>
                  <a:pt x="354" y="643"/>
                </a:cubicBezTo>
                <a:cubicBezTo>
                  <a:pt x="358" y="643"/>
                  <a:pt x="358" y="643"/>
                  <a:pt x="358" y="643"/>
                </a:cubicBezTo>
                <a:cubicBezTo>
                  <a:pt x="386" y="645"/>
                  <a:pt x="386" y="645"/>
                  <a:pt x="386" y="645"/>
                </a:cubicBezTo>
                <a:cubicBezTo>
                  <a:pt x="422" y="619"/>
                  <a:pt x="422" y="619"/>
                  <a:pt x="422" y="619"/>
                </a:cubicBezTo>
                <a:cubicBezTo>
                  <a:pt x="425" y="621"/>
                  <a:pt x="425" y="621"/>
                  <a:pt x="425" y="621"/>
                </a:cubicBezTo>
                <a:cubicBezTo>
                  <a:pt x="444" y="636"/>
                  <a:pt x="457" y="648"/>
                  <a:pt x="463" y="656"/>
                </a:cubicBezTo>
                <a:cubicBezTo>
                  <a:pt x="469" y="654"/>
                  <a:pt x="481" y="642"/>
                  <a:pt x="497" y="624"/>
                </a:cubicBezTo>
                <a:cubicBezTo>
                  <a:pt x="498" y="623"/>
                  <a:pt x="498" y="623"/>
                  <a:pt x="498" y="623"/>
                </a:cubicBezTo>
                <a:cubicBezTo>
                  <a:pt x="500" y="621"/>
                  <a:pt x="500" y="621"/>
                  <a:pt x="500" y="621"/>
                </a:cubicBezTo>
                <a:cubicBezTo>
                  <a:pt x="553" y="635"/>
                  <a:pt x="553" y="635"/>
                  <a:pt x="553" y="635"/>
                </a:cubicBezTo>
                <a:cubicBezTo>
                  <a:pt x="576" y="616"/>
                  <a:pt x="576" y="616"/>
                  <a:pt x="576" y="616"/>
                </a:cubicBezTo>
                <a:cubicBezTo>
                  <a:pt x="577" y="615"/>
                  <a:pt x="577" y="615"/>
                  <a:pt x="577" y="615"/>
                </a:cubicBezTo>
                <a:cubicBezTo>
                  <a:pt x="578" y="614"/>
                  <a:pt x="578" y="614"/>
                  <a:pt x="578" y="614"/>
                </a:cubicBezTo>
                <a:cubicBezTo>
                  <a:pt x="579" y="614"/>
                  <a:pt x="579" y="614"/>
                  <a:pt x="579" y="614"/>
                </a:cubicBezTo>
                <a:cubicBezTo>
                  <a:pt x="580" y="615"/>
                  <a:pt x="580" y="615"/>
                  <a:pt x="580" y="615"/>
                </a:cubicBezTo>
                <a:cubicBezTo>
                  <a:pt x="602" y="619"/>
                  <a:pt x="602" y="619"/>
                  <a:pt x="602" y="619"/>
                </a:cubicBezTo>
                <a:cubicBezTo>
                  <a:pt x="674" y="556"/>
                  <a:pt x="674" y="556"/>
                  <a:pt x="674" y="556"/>
                </a:cubicBezTo>
                <a:cubicBezTo>
                  <a:pt x="696" y="562"/>
                  <a:pt x="696" y="562"/>
                  <a:pt x="696" y="562"/>
                </a:cubicBezTo>
                <a:cubicBezTo>
                  <a:pt x="696" y="562"/>
                  <a:pt x="696" y="562"/>
                  <a:pt x="696" y="562"/>
                </a:cubicBezTo>
                <a:cubicBezTo>
                  <a:pt x="697" y="563"/>
                  <a:pt x="697" y="563"/>
                  <a:pt x="697" y="563"/>
                </a:cubicBezTo>
                <a:cubicBezTo>
                  <a:pt x="698" y="564"/>
                  <a:pt x="698" y="564"/>
                  <a:pt x="698" y="564"/>
                </a:cubicBezTo>
                <a:cubicBezTo>
                  <a:pt x="699" y="565"/>
                  <a:pt x="699" y="565"/>
                  <a:pt x="699" y="565"/>
                </a:cubicBezTo>
                <a:cubicBezTo>
                  <a:pt x="705" y="575"/>
                  <a:pt x="705" y="575"/>
                  <a:pt x="705" y="575"/>
                </a:cubicBezTo>
                <a:cubicBezTo>
                  <a:pt x="710" y="568"/>
                  <a:pt x="710" y="568"/>
                  <a:pt x="710" y="568"/>
                </a:cubicBezTo>
                <a:cubicBezTo>
                  <a:pt x="711" y="568"/>
                  <a:pt x="711" y="568"/>
                  <a:pt x="711" y="568"/>
                </a:cubicBezTo>
                <a:cubicBezTo>
                  <a:pt x="711" y="567"/>
                  <a:pt x="711" y="567"/>
                  <a:pt x="711" y="567"/>
                </a:cubicBezTo>
                <a:cubicBezTo>
                  <a:pt x="712" y="567"/>
                  <a:pt x="712" y="567"/>
                  <a:pt x="712" y="567"/>
                </a:cubicBezTo>
                <a:cubicBezTo>
                  <a:pt x="733" y="556"/>
                  <a:pt x="733" y="556"/>
                  <a:pt x="733" y="556"/>
                </a:cubicBezTo>
                <a:cubicBezTo>
                  <a:pt x="749" y="541"/>
                  <a:pt x="749" y="541"/>
                  <a:pt x="749" y="541"/>
                </a:cubicBezTo>
                <a:cubicBezTo>
                  <a:pt x="745" y="508"/>
                  <a:pt x="745" y="508"/>
                  <a:pt x="745" y="508"/>
                </a:cubicBezTo>
                <a:cubicBezTo>
                  <a:pt x="742" y="504"/>
                  <a:pt x="742" y="504"/>
                  <a:pt x="742" y="504"/>
                </a:cubicBezTo>
                <a:cubicBezTo>
                  <a:pt x="722" y="512"/>
                  <a:pt x="722" y="512"/>
                  <a:pt x="722" y="512"/>
                </a:cubicBezTo>
                <a:cubicBezTo>
                  <a:pt x="722" y="512"/>
                  <a:pt x="722" y="512"/>
                  <a:pt x="722" y="512"/>
                </a:cubicBezTo>
                <a:cubicBezTo>
                  <a:pt x="715" y="515"/>
                  <a:pt x="710" y="517"/>
                  <a:pt x="703" y="517"/>
                </a:cubicBezTo>
                <a:cubicBezTo>
                  <a:pt x="679" y="517"/>
                  <a:pt x="679" y="517"/>
                  <a:pt x="679" y="517"/>
                </a:cubicBezTo>
                <a:cubicBezTo>
                  <a:pt x="672" y="516"/>
                  <a:pt x="668" y="514"/>
                  <a:pt x="665" y="509"/>
                </a:cubicBezTo>
                <a:cubicBezTo>
                  <a:pt x="663" y="476"/>
                  <a:pt x="663" y="476"/>
                  <a:pt x="663" y="476"/>
                </a:cubicBezTo>
                <a:cubicBezTo>
                  <a:pt x="655" y="471"/>
                  <a:pt x="652" y="469"/>
                  <a:pt x="649" y="469"/>
                </a:cubicBezTo>
                <a:cubicBezTo>
                  <a:pt x="644" y="471"/>
                  <a:pt x="644" y="471"/>
                  <a:pt x="644" y="471"/>
                </a:cubicBezTo>
                <a:cubicBezTo>
                  <a:pt x="636" y="476"/>
                  <a:pt x="636" y="476"/>
                  <a:pt x="636" y="476"/>
                </a:cubicBezTo>
                <a:cubicBezTo>
                  <a:pt x="621" y="479"/>
                  <a:pt x="621" y="479"/>
                  <a:pt x="621" y="479"/>
                </a:cubicBezTo>
                <a:cubicBezTo>
                  <a:pt x="617" y="479"/>
                  <a:pt x="617" y="479"/>
                  <a:pt x="617" y="479"/>
                </a:cubicBezTo>
                <a:cubicBezTo>
                  <a:pt x="616" y="477"/>
                  <a:pt x="616" y="477"/>
                  <a:pt x="616" y="477"/>
                </a:cubicBezTo>
                <a:cubicBezTo>
                  <a:pt x="608" y="462"/>
                  <a:pt x="608" y="462"/>
                  <a:pt x="608" y="462"/>
                </a:cubicBezTo>
                <a:cubicBezTo>
                  <a:pt x="607" y="448"/>
                  <a:pt x="607" y="448"/>
                  <a:pt x="607" y="448"/>
                </a:cubicBezTo>
                <a:cubicBezTo>
                  <a:pt x="607" y="448"/>
                  <a:pt x="607" y="448"/>
                  <a:pt x="607" y="448"/>
                </a:cubicBezTo>
                <a:cubicBezTo>
                  <a:pt x="615" y="408"/>
                  <a:pt x="615" y="408"/>
                  <a:pt x="615" y="408"/>
                </a:cubicBezTo>
                <a:cubicBezTo>
                  <a:pt x="615" y="408"/>
                  <a:pt x="615" y="408"/>
                  <a:pt x="615" y="408"/>
                </a:cubicBezTo>
                <a:cubicBezTo>
                  <a:pt x="616" y="408"/>
                  <a:pt x="616" y="408"/>
                  <a:pt x="616" y="408"/>
                </a:cubicBezTo>
                <a:cubicBezTo>
                  <a:pt x="616" y="407"/>
                  <a:pt x="616" y="407"/>
                  <a:pt x="616" y="407"/>
                </a:cubicBezTo>
                <a:cubicBezTo>
                  <a:pt x="626" y="387"/>
                  <a:pt x="626" y="387"/>
                  <a:pt x="626" y="387"/>
                </a:cubicBezTo>
                <a:cubicBezTo>
                  <a:pt x="596" y="360"/>
                  <a:pt x="596" y="360"/>
                  <a:pt x="596" y="360"/>
                </a:cubicBezTo>
                <a:cubicBezTo>
                  <a:pt x="595" y="359"/>
                  <a:pt x="595" y="359"/>
                  <a:pt x="595" y="359"/>
                </a:cubicBezTo>
                <a:cubicBezTo>
                  <a:pt x="594" y="358"/>
                  <a:pt x="594" y="358"/>
                  <a:pt x="594" y="358"/>
                </a:cubicBezTo>
                <a:cubicBezTo>
                  <a:pt x="594" y="328"/>
                  <a:pt x="594" y="328"/>
                  <a:pt x="594" y="328"/>
                </a:cubicBezTo>
                <a:cubicBezTo>
                  <a:pt x="595" y="327"/>
                  <a:pt x="595" y="327"/>
                  <a:pt x="595" y="327"/>
                </a:cubicBezTo>
                <a:cubicBezTo>
                  <a:pt x="612" y="278"/>
                  <a:pt x="612" y="278"/>
                  <a:pt x="612" y="278"/>
                </a:cubicBezTo>
                <a:cubicBezTo>
                  <a:pt x="601" y="252"/>
                  <a:pt x="601" y="252"/>
                  <a:pt x="601" y="252"/>
                </a:cubicBezTo>
                <a:cubicBezTo>
                  <a:pt x="592" y="250"/>
                  <a:pt x="592" y="250"/>
                  <a:pt x="592" y="250"/>
                </a:cubicBezTo>
                <a:cubicBezTo>
                  <a:pt x="580" y="251"/>
                  <a:pt x="580" y="251"/>
                  <a:pt x="580" y="251"/>
                </a:cubicBezTo>
                <a:cubicBezTo>
                  <a:pt x="569" y="269"/>
                  <a:pt x="569" y="269"/>
                  <a:pt x="569" y="269"/>
                </a:cubicBezTo>
                <a:cubicBezTo>
                  <a:pt x="554" y="258"/>
                  <a:pt x="554" y="258"/>
                  <a:pt x="554" y="258"/>
                </a:cubicBezTo>
                <a:cubicBezTo>
                  <a:pt x="539" y="250"/>
                  <a:pt x="539" y="250"/>
                  <a:pt x="539" y="250"/>
                </a:cubicBezTo>
                <a:cubicBezTo>
                  <a:pt x="527" y="220"/>
                  <a:pt x="527" y="220"/>
                  <a:pt x="527" y="220"/>
                </a:cubicBezTo>
                <a:cubicBezTo>
                  <a:pt x="527" y="220"/>
                  <a:pt x="527" y="220"/>
                  <a:pt x="527" y="220"/>
                </a:cubicBezTo>
                <a:cubicBezTo>
                  <a:pt x="527" y="220"/>
                  <a:pt x="527" y="220"/>
                  <a:pt x="527" y="220"/>
                </a:cubicBezTo>
                <a:cubicBezTo>
                  <a:pt x="523" y="199"/>
                  <a:pt x="523" y="199"/>
                  <a:pt x="523" y="199"/>
                </a:cubicBezTo>
                <a:cubicBezTo>
                  <a:pt x="523" y="197"/>
                  <a:pt x="523" y="197"/>
                  <a:pt x="523" y="197"/>
                </a:cubicBezTo>
                <a:cubicBezTo>
                  <a:pt x="522" y="196"/>
                  <a:pt x="522" y="196"/>
                  <a:pt x="522" y="196"/>
                </a:cubicBezTo>
                <a:cubicBezTo>
                  <a:pt x="525" y="194"/>
                  <a:pt x="525" y="194"/>
                  <a:pt x="525" y="194"/>
                </a:cubicBezTo>
                <a:cubicBezTo>
                  <a:pt x="539" y="175"/>
                  <a:pt x="539" y="175"/>
                  <a:pt x="539" y="175"/>
                </a:cubicBezTo>
                <a:cubicBezTo>
                  <a:pt x="542" y="173"/>
                  <a:pt x="542" y="173"/>
                  <a:pt x="542" y="173"/>
                </a:cubicBezTo>
                <a:cubicBezTo>
                  <a:pt x="542" y="173"/>
                  <a:pt x="542" y="173"/>
                  <a:pt x="542" y="173"/>
                </a:cubicBezTo>
                <a:cubicBezTo>
                  <a:pt x="543" y="173"/>
                  <a:pt x="543" y="173"/>
                  <a:pt x="543" y="173"/>
                </a:cubicBezTo>
                <a:cubicBezTo>
                  <a:pt x="554" y="171"/>
                  <a:pt x="554" y="171"/>
                  <a:pt x="554" y="171"/>
                </a:cubicBezTo>
                <a:cubicBezTo>
                  <a:pt x="565" y="167"/>
                  <a:pt x="565" y="167"/>
                  <a:pt x="565" y="167"/>
                </a:cubicBezTo>
                <a:cubicBezTo>
                  <a:pt x="620" y="165"/>
                  <a:pt x="620" y="165"/>
                  <a:pt x="620" y="165"/>
                </a:cubicBezTo>
                <a:cubicBezTo>
                  <a:pt x="621" y="165"/>
                  <a:pt x="621" y="165"/>
                  <a:pt x="621" y="165"/>
                </a:cubicBezTo>
                <a:cubicBezTo>
                  <a:pt x="629" y="168"/>
                  <a:pt x="629" y="168"/>
                  <a:pt x="629" y="168"/>
                </a:cubicBezTo>
                <a:cubicBezTo>
                  <a:pt x="631" y="169"/>
                  <a:pt x="631" y="169"/>
                  <a:pt x="631" y="169"/>
                </a:cubicBezTo>
                <a:cubicBezTo>
                  <a:pt x="639" y="173"/>
                  <a:pt x="639" y="173"/>
                  <a:pt x="639" y="173"/>
                </a:cubicBezTo>
                <a:cubicBezTo>
                  <a:pt x="654" y="166"/>
                  <a:pt x="654" y="166"/>
                  <a:pt x="654" y="166"/>
                </a:cubicBezTo>
                <a:cubicBezTo>
                  <a:pt x="667" y="157"/>
                  <a:pt x="667" y="157"/>
                  <a:pt x="667" y="157"/>
                </a:cubicBezTo>
                <a:cubicBezTo>
                  <a:pt x="673" y="146"/>
                  <a:pt x="673" y="146"/>
                  <a:pt x="673" y="146"/>
                </a:cubicBezTo>
                <a:cubicBezTo>
                  <a:pt x="674" y="141"/>
                  <a:pt x="674" y="141"/>
                  <a:pt x="674" y="141"/>
                </a:cubicBezTo>
                <a:cubicBezTo>
                  <a:pt x="673" y="118"/>
                  <a:pt x="673" y="118"/>
                  <a:pt x="673" y="118"/>
                </a:cubicBezTo>
                <a:cubicBezTo>
                  <a:pt x="661" y="116"/>
                  <a:pt x="661" y="116"/>
                  <a:pt x="661" y="116"/>
                </a:cubicBezTo>
                <a:cubicBezTo>
                  <a:pt x="639" y="123"/>
                  <a:pt x="639" y="123"/>
                  <a:pt x="639" y="123"/>
                </a:cubicBezTo>
                <a:cubicBezTo>
                  <a:pt x="633" y="130"/>
                  <a:pt x="626" y="136"/>
                  <a:pt x="618" y="136"/>
                </a:cubicBezTo>
                <a:cubicBezTo>
                  <a:pt x="611" y="136"/>
                  <a:pt x="604" y="129"/>
                  <a:pt x="598" y="118"/>
                </a:cubicBezTo>
                <a:cubicBezTo>
                  <a:pt x="598" y="118"/>
                  <a:pt x="598" y="118"/>
                  <a:pt x="598" y="118"/>
                </a:cubicBezTo>
                <a:cubicBezTo>
                  <a:pt x="597" y="118"/>
                  <a:pt x="597" y="118"/>
                  <a:pt x="597" y="118"/>
                </a:cubicBezTo>
                <a:cubicBezTo>
                  <a:pt x="597" y="117"/>
                  <a:pt x="597" y="117"/>
                  <a:pt x="597" y="117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596" y="100"/>
                  <a:pt x="596" y="100"/>
                  <a:pt x="596" y="100"/>
                </a:cubicBezTo>
                <a:cubicBezTo>
                  <a:pt x="597" y="86"/>
                  <a:pt x="597" y="86"/>
                  <a:pt x="597" y="86"/>
                </a:cubicBezTo>
                <a:cubicBezTo>
                  <a:pt x="585" y="58"/>
                  <a:pt x="585" y="58"/>
                  <a:pt x="585" y="58"/>
                </a:cubicBezTo>
                <a:cubicBezTo>
                  <a:pt x="563" y="64"/>
                  <a:pt x="563" y="64"/>
                  <a:pt x="563" y="64"/>
                </a:cubicBezTo>
                <a:cubicBezTo>
                  <a:pt x="554" y="72"/>
                  <a:pt x="554" y="72"/>
                  <a:pt x="554" y="72"/>
                </a:cubicBezTo>
                <a:cubicBezTo>
                  <a:pt x="557" y="104"/>
                  <a:pt x="557" y="104"/>
                  <a:pt x="557" y="104"/>
                </a:cubicBezTo>
                <a:cubicBezTo>
                  <a:pt x="522" y="88"/>
                  <a:pt x="522" y="88"/>
                  <a:pt x="522" y="88"/>
                </a:cubicBezTo>
                <a:cubicBezTo>
                  <a:pt x="531" y="107"/>
                  <a:pt x="531" y="107"/>
                  <a:pt x="531" y="107"/>
                </a:cubicBezTo>
                <a:cubicBezTo>
                  <a:pt x="532" y="108"/>
                  <a:pt x="532" y="108"/>
                  <a:pt x="532" y="108"/>
                </a:cubicBezTo>
                <a:cubicBezTo>
                  <a:pt x="532" y="110"/>
                  <a:pt x="532" y="110"/>
                  <a:pt x="532" y="110"/>
                </a:cubicBezTo>
                <a:cubicBezTo>
                  <a:pt x="528" y="131"/>
                  <a:pt x="528" y="131"/>
                  <a:pt x="528" y="131"/>
                </a:cubicBezTo>
                <a:cubicBezTo>
                  <a:pt x="528" y="134"/>
                  <a:pt x="528" y="134"/>
                  <a:pt x="528" y="134"/>
                </a:cubicBezTo>
                <a:cubicBezTo>
                  <a:pt x="527" y="134"/>
                  <a:pt x="527" y="134"/>
                  <a:pt x="527" y="134"/>
                </a:cubicBezTo>
                <a:cubicBezTo>
                  <a:pt x="507" y="162"/>
                  <a:pt x="507" y="162"/>
                  <a:pt x="507" y="162"/>
                </a:cubicBezTo>
                <a:cubicBezTo>
                  <a:pt x="507" y="162"/>
                  <a:pt x="507" y="162"/>
                  <a:pt x="507" y="162"/>
                </a:cubicBezTo>
                <a:cubicBezTo>
                  <a:pt x="475" y="182"/>
                  <a:pt x="475" y="182"/>
                  <a:pt x="475" y="182"/>
                </a:cubicBezTo>
                <a:cubicBezTo>
                  <a:pt x="471" y="201"/>
                  <a:pt x="471" y="201"/>
                  <a:pt x="471" y="201"/>
                </a:cubicBezTo>
                <a:cubicBezTo>
                  <a:pt x="470" y="204"/>
                  <a:pt x="475" y="213"/>
                  <a:pt x="480" y="223"/>
                </a:cubicBezTo>
                <a:cubicBezTo>
                  <a:pt x="481" y="224"/>
                  <a:pt x="481" y="224"/>
                  <a:pt x="481" y="224"/>
                </a:cubicBezTo>
                <a:cubicBezTo>
                  <a:pt x="481" y="225"/>
                  <a:pt x="481" y="225"/>
                  <a:pt x="481" y="225"/>
                </a:cubicBezTo>
                <a:cubicBezTo>
                  <a:pt x="483" y="253"/>
                  <a:pt x="483" y="253"/>
                  <a:pt x="483" y="253"/>
                </a:cubicBezTo>
                <a:cubicBezTo>
                  <a:pt x="483" y="256"/>
                  <a:pt x="483" y="256"/>
                  <a:pt x="483" y="256"/>
                </a:cubicBezTo>
                <a:cubicBezTo>
                  <a:pt x="482" y="257"/>
                  <a:pt x="482" y="257"/>
                  <a:pt x="482" y="257"/>
                </a:cubicBezTo>
                <a:cubicBezTo>
                  <a:pt x="469" y="274"/>
                  <a:pt x="469" y="274"/>
                  <a:pt x="469" y="274"/>
                </a:cubicBezTo>
                <a:cubicBezTo>
                  <a:pt x="469" y="274"/>
                  <a:pt x="469" y="274"/>
                  <a:pt x="469" y="274"/>
                </a:cubicBezTo>
                <a:cubicBezTo>
                  <a:pt x="468" y="275"/>
                  <a:pt x="468" y="275"/>
                  <a:pt x="468" y="275"/>
                </a:cubicBezTo>
                <a:cubicBezTo>
                  <a:pt x="467" y="275"/>
                  <a:pt x="467" y="275"/>
                  <a:pt x="467" y="275"/>
                </a:cubicBezTo>
                <a:cubicBezTo>
                  <a:pt x="458" y="281"/>
                  <a:pt x="458" y="281"/>
                  <a:pt x="458" y="281"/>
                </a:cubicBezTo>
                <a:cubicBezTo>
                  <a:pt x="457" y="281"/>
                  <a:pt x="457" y="281"/>
                  <a:pt x="457" y="281"/>
                </a:cubicBezTo>
                <a:cubicBezTo>
                  <a:pt x="456" y="281"/>
                  <a:pt x="456" y="281"/>
                  <a:pt x="456" y="281"/>
                </a:cubicBezTo>
                <a:cubicBezTo>
                  <a:pt x="455" y="281"/>
                  <a:pt x="455" y="281"/>
                  <a:pt x="455" y="281"/>
                </a:cubicBezTo>
                <a:cubicBezTo>
                  <a:pt x="454" y="281"/>
                  <a:pt x="454" y="281"/>
                  <a:pt x="454" y="281"/>
                </a:cubicBezTo>
                <a:cubicBezTo>
                  <a:pt x="429" y="276"/>
                  <a:pt x="429" y="276"/>
                  <a:pt x="429" y="276"/>
                </a:cubicBezTo>
                <a:cubicBezTo>
                  <a:pt x="425" y="276"/>
                  <a:pt x="420" y="278"/>
                  <a:pt x="415" y="282"/>
                </a:cubicBezTo>
                <a:cubicBezTo>
                  <a:pt x="404" y="294"/>
                  <a:pt x="404" y="294"/>
                  <a:pt x="404" y="294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0" y="314"/>
                  <a:pt x="383" y="316"/>
                  <a:pt x="371" y="314"/>
                </a:cubicBezTo>
                <a:cubicBezTo>
                  <a:pt x="364" y="313"/>
                  <a:pt x="362" y="306"/>
                  <a:pt x="364" y="296"/>
                </a:cubicBezTo>
                <a:cubicBezTo>
                  <a:pt x="364" y="289"/>
                  <a:pt x="364" y="289"/>
                  <a:pt x="364" y="289"/>
                </a:cubicBezTo>
                <a:cubicBezTo>
                  <a:pt x="363" y="281"/>
                  <a:pt x="363" y="281"/>
                  <a:pt x="363" y="281"/>
                </a:cubicBezTo>
                <a:cubicBezTo>
                  <a:pt x="359" y="287"/>
                  <a:pt x="359" y="287"/>
                  <a:pt x="359" y="287"/>
                </a:cubicBezTo>
                <a:cubicBezTo>
                  <a:pt x="355" y="291"/>
                  <a:pt x="352" y="292"/>
                  <a:pt x="348" y="292"/>
                </a:cubicBezTo>
                <a:cubicBezTo>
                  <a:pt x="344" y="291"/>
                  <a:pt x="341" y="287"/>
                  <a:pt x="339" y="279"/>
                </a:cubicBezTo>
                <a:cubicBezTo>
                  <a:pt x="339" y="278"/>
                  <a:pt x="339" y="278"/>
                  <a:pt x="339" y="278"/>
                </a:cubicBezTo>
                <a:cubicBezTo>
                  <a:pt x="336" y="254"/>
                  <a:pt x="336" y="254"/>
                  <a:pt x="336" y="254"/>
                </a:cubicBezTo>
                <a:cubicBezTo>
                  <a:pt x="331" y="231"/>
                  <a:pt x="331" y="231"/>
                  <a:pt x="331" y="231"/>
                </a:cubicBezTo>
                <a:cubicBezTo>
                  <a:pt x="321" y="220"/>
                  <a:pt x="321" y="220"/>
                  <a:pt x="321" y="220"/>
                </a:cubicBezTo>
                <a:cubicBezTo>
                  <a:pt x="321" y="220"/>
                  <a:pt x="321" y="220"/>
                  <a:pt x="321" y="220"/>
                </a:cubicBezTo>
                <a:cubicBezTo>
                  <a:pt x="320" y="219"/>
                  <a:pt x="320" y="219"/>
                  <a:pt x="320" y="219"/>
                </a:cubicBezTo>
                <a:cubicBezTo>
                  <a:pt x="297" y="168"/>
                  <a:pt x="297" y="168"/>
                  <a:pt x="297" y="168"/>
                </a:cubicBezTo>
                <a:cubicBezTo>
                  <a:pt x="296" y="167"/>
                  <a:pt x="296" y="167"/>
                  <a:pt x="296" y="167"/>
                </a:cubicBezTo>
                <a:cubicBezTo>
                  <a:pt x="290" y="153"/>
                  <a:pt x="290" y="153"/>
                  <a:pt x="290" y="153"/>
                </a:cubicBezTo>
                <a:cubicBezTo>
                  <a:pt x="290" y="152"/>
                  <a:pt x="290" y="152"/>
                  <a:pt x="290" y="152"/>
                </a:cubicBezTo>
                <a:cubicBezTo>
                  <a:pt x="289" y="152"/>
                  <a:pt x="289" y="152"/>
                  <a:pt x="289" y="152"/>
                </a:cubicBezTo>
                <a:cubicBezTo>
                  <a:pt x="289" y="150"/>
                  <a:pt x="289" y="150"/>
                  <a:pt x="289" y="150"/>
                </a:cubicBezTo>
                <a:cubicBezTo>
                  <a:pt x="285" y="123"/>
                  <a:pt x="285" y="123"/>
                  <a:pt x="285" y="123"/>
                </a:cubicBezTo>
                <a:cubicBezTo>
                  <a:pt x="282" y="119"/>
                  <a:pt x="282" y="119"/>
                  <a:pt x="282" y="119"/>
                </a:cubicBezTo>
                <a:cubicBezTo>
                  <a:pt x="277" y="122"/>
                  <a:pt x="277" y="122"/>
                  <a:pt x="277" y="122"/>
                </a:cubicBezTo>
                <a:cubicBezTo>
                  <a:pt x="270" y="130"/>
                  <a:pt x="265" y="136"/>
                  <a:pt x="263" y="136"/>
                </a:cubicBezTo>
                <a:cubicBezTo>
                  <a:pt x="259" y="136"/>
                  <a:pt x="254" y="131"/>
                  <a:pt x="246" y="125"/>
                </a:cubicBezTo>
                <a:cubicBezTo>
                  <a:pt x="230" y="118"/>
                  <a:pt x="230" y="118"/>
                  <a:pt x="230" y="118"/>
                </a:cubicBezTo>
                <a:cubicBezTo>
                  <a:pt x="228" y="117"/>
                  <a:pt x="228" y="117"/>
                  <a:pt x="228" y="117"/>
                </a:cubicBezTo>
                <a:cubicBezTo>
                  <a:pt x="227" y="116"/>
                  <a:pt x="227" y="116"/>
                  <a:pt x="227" y="116"/>
                </a:cubicBezTo>
                <a:cubicBezTo>
                  <a:pt x="227" y="115"/>
                  <a:pt x="227" y="115"/>
                  <a:pt x="227" y="115"/>
                </a:cubicBezTo>
                <a:cubicBezTo>
                  <a:pt x="226" y="112"/>
                  <a:pt x="226" y="112"/>
                  <a:pt x="226" y="112"/>
                </a:cubicBezTo>
                <a:cubicBezTo>
                  <a:pt x="225" y="91"/>
                  <a:pt x="225" y="91"/>
                  <a:pt x="225" y="91"/>
                </a:cubicBezTo>
                <a:cubicBezTo>
                  <a:pt x="225" y="91"/>
                  <a:pt x="225" y="91"/>
                  <a:pt x="225" y="91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13" y="54"/>
                  <a:pt x="213" y="54"/>
                  <a:pt x="213" y="5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6" y="63"/>
                  <a:pt x="204" y="70"/>
                  <a:pt x="202" y="76"/>
                </a:cubicBezTo>
                <a:cubicBezTo>
                  <a:pt x="200" y="82"/>
                  <a:pt x="196" y="86"/>
                  <a:pt x="190" y="91"/>
                </a:cubicBezTo>
                <a:cubicBezTo>
                  <a:pt x="188" y="99"/>
                  <a:pt x="184" y="104"/>
                  <a:pt x="180" y="108"/>
                </a:cubicBezTo>
                <a:cubicBezTo>
                  <a:pt x="174" y="115"/>
                  <a:pt x="169" y="115"/>
                  <a:pt x="162" y="110"/>
                </a:cubicBezTo>
                <a:cubicBezTo>
                  <a:pt x="159" y="109"/>
                  <a:pt x="159" y="109"/>
                  <a:pt x="159" y="109"/>
                </a:cubicBezTo>
                <a:cubicBezTo>
                  <a:pt x="153" y="107"/>
                  <a:pt x="152" y="100"/>
                  <a:pt x="153" y="86"/>
                </a:cubicBezTo>
                <a:cubicBezTo>
                  <a:pt x="153" y="81"/>
                  <a:pt x="153" y="81"/>
                  <a:pt x="153" y="81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34" y="70"/>
                  <a:pt x="131" y="64"/>
                  <a:pt x="130" y="54"/>
                </a:cubicBezTo>
                <a:cubicBezTo>
                  <a:pt x="135" y="7"/>
                  <a:pt x="135" y="7"/>
                  <a:pt x="135" y="7"/>
                </a:cubicBezTo>
                <a:cubicBezTo>
                  <a:pt x="133" y="0"/>
                  <a:pt x="133" y="0"/>
                  <a:pt x="133" y="0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04" y="27"/>
                  <a:pt x="104" y="27"/>
                  <a:pt x="104" y="2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5" y="44"/>
                  <a:pt x="107" y="51"/>
                  <a:pt x="107" y="57"/>
                </a:cubicBezTo>
                <a:cubicBezTo>
                  <a:pt x="107" y="67"/>
                  <a:pt x="102" y="76"/>
                  <a:pt x="93" y="79"/>
                </a:cubicBezTo>
                <a:cubicBezTo>
                  <a:pt x="74" y="86"/>
                  <a:pt x="74" y="86"/>
                  <a:pt x="74" y="86"/>
                </a:cubicBezTo>
                <a:cubicBezTo>
                  <a:pt x="68" y="89"/>
                  <a:pt x="68" y="89"/>
                  <a:pt x="68" y="89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126"/>
                  <a:pt x="67" y="126"/>
                  <a:pt x="67" y="126"/>
                </a:cubicBezTo>
                <a:cubicBezTo>
                  <a:pt x="68" y="136"/>
                  <a:pt x="69" y="141"/>
                  <a:pt x="73" y="141"/>
                </a:cubicBezTo>
                <a:cubicBezTo>
                  <a:pt x="79" y="144"/>
                  <a:pt x="86" y="144"/>
                  <a:pt x="93" y="139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19" y="185"/>
                  <a:pt x="119" y="185"/>
                  <a:pt x="119" y="185"/>
                </a:cubicBezTo>
                <a:cubicBezTo>
                  <a:pt x="112" y="269"/>
                  <a:pt x="104" y="316"/>
                  <a:pt x="95" y="329"/>
                </a:cubicBezTo>
                <a:cubicBezTo>
                  <a:pt x="90" y="333"/>
                  <a:pt x="87" y="335"/>
                  <a:pt x="81" y="336"/>
                </a:cubicBezTo>
                <a:cubicBezTo>
                  <a:pt x="74" y="336"/>
                  <a:pt x="68" y="335"/>
                  <a:pt x="61" y="331"/>
                </a:cubicBezTo>
                <a:cubicBezTo>
                  <a:pt x="34" y="386"/>
                  <a:pt x="16" y="414"/>
                  <a:pt x="7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4" y="420"/>
                  <a:pt x="2" y="433"/>
                  <a:pt x="3" y="458"/>
                </a:cubicBezTo>
                <a:cubicBezTo>
                  <a:pt x="9" y="463"/>
                  <a:pt x="9" y="463"/>
                  <a:pt x="9" y="463"/>
                </a:cubicBezTo>
                <a:cubicBezTo>
                  <a:pt x="11" y="465"/>
                  <a:pt x="11" y="465"/>
                  <a:pt x="11" y="465"/>
                </a:cubicBezTo>
                <a:cubicBezTo>
                  <a:pt x="13" y="467"/>
                  <a:pt x="13" y="467"/>
                  <a:pt x="13" y="467"/>
                </a:cubicBezTo>
                <a:lnTo>
                  <a:pt x="4" y="479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1" name="原创作者QQ：598969553                   _10"/>
          <p:cNvSpPr/>
          <p:nvPr/>
        </p:nvSpPr>
        <p:spPr bwMode="auto">
          <a:xfrm>
            <a:off x="2572795" y="3402118"/>
            <a:ext cx="458922" cy="400086"/>
          </a:xfrm>
          <a:custGeom>
            <a:avLst/>
            <a:gdLst>
              <a:gd name="T0" fmla="*/ 369584 w 506"/>
              <a:gd name="T1" fmla="*/ 19672 h 438"/>
              <a:gd name="T2" fmla="*/ 339194 w 506"/>
              <a:gd name="T3" fmla="*/ 25574 h 438"/>
              <a:gd name="T4" fmla="*/ 335272 w 506"/>
              <a:gd name="T5" fmla="*/ 984 h 438"/>
              <a:gd name="T6" fmla="*/ 324489 w 506"/>
              <a:gd name="T7" fmla="*/ 25574 h 438"/>
              <a:gd name="T8" fmla="*/ 307823 w 506"/>
              <a:gd name="T9" fmla="*/ 46230 h 438"/>
              <a:gd name="T10" fmla="*/ 279394 w 506"/>
              <a:gd name="T11" fmla="*/ 45247 h 438"/>
              <a:gd name="T12" fmla="*/ 274492 w 506"/>
              <a:gd name="T13" fmla="*/ 64919 h 438"/>
              <a:gd name="T14" fmla="*/ 245082 w 506"/>
              <a:gd name="T15" fmla="*/ 72788 h 438"/>
              <a:gd name="T16" fmla="*/ 234298 w 506"/>
              <a:gd name="T17" fmla="*/ 78690 h 438"/>
              <a:gd name="T18" fmla="*/ 207830 w 506"/>
              <a:gd name="T19" fmla="*/ 68853 h 438"/>
              <a:gd name="T20" fmla="*/ 190184 w 506"/>
              <a:gd name="T21" fmla="*/ 61968 h 438"/>
              <a:gd name="T22" fmla="*/ 218613 w 506"/>
              <a:gd name="T23" fmla="*/ 105247 h 438"/>
              <a:gd name="T24" fmla="*/ 233318 w 506"/>
              <a:gd name="T25" fmla="*/ 119018 h 438"/>
              <a:gd name="T26" fmla="*/ 227436 w 506"/>
              <a:gd name="T27" fmla="*/ 143609 h 438"/>
              <a:gd name="T28" fmla="*/ 180380 w 506"/>
              <a:gd name="T29" fmla="*/ 167216 h 438"/>
              <a:gd name="T30" fmla="*/ 161754 w 506"/>
              <a:gd name="T31" fmla="*/ 169183 h 438"/>
              <a:gd name="T32" fmla="*/ 143128 w 506"/>
              <a:gd name="T33" fmla="*/ 164265 h 438"/>
              <a:gd name="T34" fmla="*/ 121561 w 506"/>
              <a:gd name="T35" fmla="*/ 184921 h 438"/>
              <a:gd name="T36" fmla="*/ 100974 w 506"/>
              <a:gd name="T37" fmla="*/ 192790 h 438"/>
              <a:gd name="T38" fmla="*/ 20587 w 506"/>
              <a:gd name="T39" fmla="*/ 191806 h 438"/>
              <a:gd name="T40" fmla="*/ 12744 w 506"/>
              <a:gd name="T41" fmla="*/ 248856 h 438"/>
              <a:gd name="T42" fmla="*/ 28430 w 506"/>
              <a:gd name="T43" fmla="*/ 259676 h 438"/>
              <a:gd name="T44" fmla="*/ 39213 w 506"/>
              <a:gd name="T45" fmla="*/ 246889 h 438"/>
              <a:gd name="T46" fmla="*/ 72544 w 506"/>
              <a:gd name="T47" fmla="*/ 249840 h 438"/>
              <a:gd name="T48" fmla="*/ 80387 w 506"/>
              <a:gd name="T49" fmla="*/ 305906 h 438"/>
              <a:gd name="T50" fmla="*/ 68623 w 506"/>
              <a:gd name="T51" fmla="*/ 337382 h 438"/>
              <a:gd name="T52" fmla="*/ 98033 w 506"/>
              <a:gd name="T53" fmla="*/ 386563 h 438"/>
              <a:gd name="T54" fmla="*/ 85289 w 506"/>
              <a:gd name="T55" fmla="*/ 430826 h 438"/>
              <a:gd name="T56" fmla="*/ 119600 w 506"/>
              <a:gd name="T57" fmla="*/ 414104 h 438"/>
              <a:gd name="T58" fmla="*/ 143128 w 506"/>
              <a:gd name="T59" fmla="*/ 417055 h 438"/>
              <a:gd name="T60" fmla="*/ 218613 w 506"/>
              <a:gd name="T61" fmla="*/ 416072 h 438"/>
              <a:gd name="T62" fmla="*/ 255866 w 506"/>
              <a:gd name="T63" fmla="*/ 391481 h 438"/>
              <a:gd name="T64" fmla="*/ 297039 w 506"/>
              <a:gd name="T65" fmla="*/ 356071 h 438"/>
              <a:gd name="T66" fmla="*/ 322528 w 506"/>
              <a:gd name="T67" fmla="*/ 367874 h 438"/>
              <a:gd name="T68" fmla="*/ 355859 w 506"/>
              <a:gd name="T69" fmla="*/ 380661 h 438"/>
              <a:gd name="T70" fmla="*/ 379387 w 506"/>
              <a:gd name="T71" fmla="*/ 388530 h 438"/>
              <a:gd name="T72" fmla="*/ 383308 w 506"/>
              <a:gd name="T73" fmla="*/ 375743 h 438"/>
              <a:gd name="T74" fmla="*/ 392131 w 506"/>
              <a:gd name="T75" fmla="*/ 368858 h 438"/>
              <a:gd name="T76" fmla="*/ 407816 w 506"/>
              <a:gd name="T77" fmla="*/ 358038 h 438"/>
              <a:gd name="T78" fmla="*/ 448990 w 506"/>
              <a:gd name="T79" fmla="*/ 329513 h 438"/>
              <a:gd name="T80" fmla="*/ 454872 w 506"/>
              <a:gd name="T81" fmla="*/ 321644 h 438"/>
              <a:gd name="T82" fmla="*/ 474479 w 506"/>
              <a:gd name="T83" fmla="*/ 316726 h 438"/>
              <a:gd name="T84" fmla="*/ 491144 w 506"/>
              <a:gd name="T85" fmla="*/ 306890 h 438"/>
              <a:gd name="T86" fmla="*/ 481341 w 506"/>
              <a:gd name="T87" fmla="*/ 267545 h 438"/>
              <a:gd name="T88" fmla="*/ 486243 w 506"/>
              <a:gd name="T89" fmla="*/ 243938 h 438"/>
              <a:gd name="T90" fmla="*/ 449971 w 506"/>
              <a:gd name="T91" fmla="*/ 215413 h 438"/>
              <a:gd name="T92" fmla="*/ 483302 w 506"/>
              <a:gd name="T93" fmla="*/ 89510 h 438"/>
              <a:gd name="T94" fmla="*/ 462715 w 506"/>
              <a:gd name="T95" fmla="*/ 98362 h 438"/>
              <a:gd name="T96" fmla="*/ 436246 w 506"/>
              <a:gd name="T97" fmla="*/ 99346 h 438"/>
              <a:gd name="T98" fmla="*/ 432325 w 506"/>
              <a:gd name="T99" fmla="*/ 89510 h 438"/>
              <a:gd name="T100" fmla="*/ 429384 w 506"/>
              <a:gd name="T101" fmla="*/ 82624 h 438"/>
              <a:gd name="T102" fmla="*/ 405856 w 506"/>
              <a:gd name="T103" fmla="*/ 52132 h 43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06"/>
              <a:gd name="T157" fmla="*/ 0 h 438"/>
              <a:gd name="T158" fmla="*/ 506 w 506"/>
              <a:gd name="T159" fmla="*/ 438 h 43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06" h="438">
                <a:moveTo>
                  <a:pt x="398" y="8"/>
                </a:moveTo>
                <a:cubicBezTo>
                  <a:pt x="390" y="5"/>
                  <a:pt x="390" y="5"/>
                  <a:pt x="390" y="5"/>
                </a:cubicBezTo>
                <a:cubicBezTo>
                  <a:pt x="382" y="10"/>
                  <a:pt x="382" y="10"/>
                  <a:pt x="382" y="10"/>
                </a:cubicBezTo>
                <a:cubicBezTo>
                  <a:pt x="377" y="20"/>
                  <a:pt x="377" y="20"/>
                  <a:pt x="377" y="20"/>
                </a:cubicBezTo>
                <a:cubicBezTo>
                  <a:pt x="372" y="29"/>
                  <a:pt x="368" y="35"/>
                  <a:pt x="361" y="35"/>
                </a:cubicBezTo>
                <a:cubicBezTo>
                  <a:pt x="357" y="35"/>
                  <a:pt x="351" y="32"/>
                  <a:pt x="348" y="28"/>
                </a:cubicBezTo>
                <a:cubicBezTo>
                  <a:pt x="347" y="27"/>
                  <a:pt x="347" y="27"/>
                  <a:pt x="347" y="27"/>
                </a:cubicBezTo>
                <a:cubicBezTo>
                  <a:pt x="346" y="26"/>
                  <a:pt x="346" y="26"/>
                  <a:pt x="346" y="26"/>
                </a:cubicBezTo>
                <a:cubicBezTo>
                  <a:pt x="346" y="26"/>
                  <a:pt x="346" y="26"/>
                  <a:pt x="346" y="26"/>
                </a:cubicBezTo>
                <a:cubicBezTo>
                  <a:pt x="343" y="16"/>
                  <a:pt x="343" y="16"/>
                  <a:pt x="343" y="16"/>
                </a:cubicBezTo>
                <a:cubicBezTo>
                  <a:pt x="343" y="15"/>
                  <a:pt x="343" y="15"/>
                  <a:pt x="343" y="15"/>
                </a:cubicBezTo>
                <a:cubicBezTo>
                  <a:pt x="342" y="1"/>
                  <a:pt x="342" y="1"/>
                  <a:pt x="342" y="1"/>
                </a:cubicBezTo>
                <a:cubicBezTo>
                  <a:pt x="335" y="0"/>
                  <a:pt x="335" y="0"/>
                  <a:pt x="335" y="0"/>
                </a:cubicBezTo>
                <a:cubicBezTo>
                  <a:pt x="334" y="1"/>
                  <a:pt x="334" y="1"/>
                  <a:pt x="334" y="1"/>
                </a:cubicBezTo>
                <a:cubicBezTo>
                  <a:pt x="331" y="12"/>
                  <a:pt x="331" y="12"/>
                  <a:pt x="331" y="1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329" y="28"/>
                  <a:pt x="329" y="28"/>
                  <a:pt x="329" y="28"/>
                </a:cubicBezTo>
                <a:cubicBezTo>
                  <a:pt x="316" y="45"/>
                  <a:pt x="316" y="45"/>
                  <a:pt x="316" y="45"/>
                </a:cubicBezTo>
                <a:cubicBezTo>
                  <a:pt x="314" y="47"/>
                  <a:pt x="314" y="47"/>
                  <a:pt x="314" y="47"/>
                </a:cubicBezTo>
                <a:cubicBezTo>
                  <a:pt x="312" y="47"/>
                  <a:pt x="312" y="47"/>
                  <a:pt x="312" y="47"/>
                </a:cubicBezTo>
                <a:cubicBezTo>
                  <a:pt x="287" y="45"/>
                  <a:pt x="287" y="45"/>
                  <a:pt x="287" y="45"/>
                </a:cubicBezTo>
                <a:cubicBezTo>
                  <a:pt x="285" y="45"/>
                  <a:pt x="285" y="45"/>
                  <a:pt x="285" y="45"/>
                </a:cubicBezTo>
                <a:cubicBezTo>
                  <a:pt x="285" y="46"/>
                  <a:pt x="285" y="46"/>
                  <a:pt x="285" y="46"/>
                </a:cubicBezTo>
                <a:cubicBezTo>
                  <a:pt x="285" y="46"/>
                  <a:pt x="285" y="46"/>
                  <a:pt x="285" y="46"/>
                </a:cubicBezTo>
                <a:cubicBezTo>
                  <a:pt x="285" y="47"/>
                  <a:pt x="285" y="47"/>
                  <a:pt x="285" y="47"/>
                </a:cubicBezTo>
                <a:cubicBezTo>
                  <a:pt x="276" y="59"/>
                  <a:pt x="276" y="59"/>
                  <a:pt x="276" y="59"/>
                </a:cubicBezTo>
                <a:cubicBezTo>
                  <a:pt x="280" y="66"/>
                  <a:pt x="280" y="66"/>
                  <a:pt x="280" y="66"/>
                </a:cubicBezTo>
                <a:cubicBezTo>
                  <a:pt x="281" y="66"/>
                  <a:pt x="281" y="66"/>
                  <a:pt x="281" y="66"/>
                </a:cubicBezTo>
                <a:cubicBezTo>
                  <a:pt x="273" y="78"/>
                  <a:pt x="273" y="78"/>
                  <a:pt x="273" y="78"/>
                </a:cubicBezTo>
                <a:cubicBezTo>
                  <a:pt x="250" y="78"/>
                  <a:pt x="250" y="78"/>
                  <a:pt x="250" y="78"/>
                </a:cubicBezTo>
                <a:cubicBezTo>
                  <a:pt x="250" y="74"/>
                  <a:pt x="250" y="74"/>
                  <a:pt x="250" y="74"/>
                </a:cubicBezTo>
                <a:cubicBezTo>
                  <a:pt x="248" y="72"/>
                  <a:pt x="248" y="72"/>
                  <a:pt x="248" y="72"/>
                </a:cubicBezTo>
                <a:cubicBezTo>
                  <a:pt x="245" y="70"/>
                  <a:pt x="245" y="70"/>
                  <a:pt x="245" y="70"/>
                </a:cubicBezTo>
                <a:cubicBezTo>
                  <a:pt x="241" y="77"/>
                  <a:pt x="241" y="77"/>
                  <a:pt x="241" y="77"/>
                </a:cubicBezTo>
                <a:cubicBezTo>
                  <a:pt x="239" y="80"/>
                  <a:pt x="239" y="80"/>
                  <a:pt x="239" y="80"/>
                </a:cubicBezTo>
                <a:cubicBezTo>
                  <a:pt x="224" y="80"/>
                  <a:pt x="224" y="80"/>
                  <a:pt x="224" y="80"/>
                </a:cubicBezTo>
                <a:cubicBezTo>
                  <a:pt x="223" y="79"/>
                  <a:pt x="223" y="79"/>
                  <a:pt x="223" y="79"/>
                </a:cubicBezTo>
                <a:cubicBezTo>
                  <a:pt x="213" y="72"/>
                  <a:pt x="213" y="72"/>
                  <a:pt x="213" y="72"/>
                </a:cubicBezTo>
                <a:cubicBezTo>
                  <a:pt x="212" y="70"/>
                  <a:pt x="212" y="70"/>
                  <a:pt x="212" y="70"/>
                </a:cubicBezTo>
                <a:cubicBezTo>
                  <a:pt x="212" y="69"/>
                  <a:pt x="212" y="69"/>
                  <a:pt x="212" y="69"/>
                </a:cubicBezTo>
                <a:cubicBezTo>
                  <a:pt x="211" y="69"/>
                  <a:pt x="211" y="69"/>
                  <a:pt x="211" y="69"/>
                </a:cubicBezTo>
                <a:cubicBezTo>
                  <a:pt x="211" y="66"/>
                  <a:pt x="211" y="66"/>
                  <a:pt x="211" y="66"/>
                </a:cubicBezTo>
                <a:cubicBezTo>
                  <a:pt x="194" y="63"/>
                  <a:pt x="194" y="63"/>
                  <a:pt x="194" y="63"/>
                </a:cubicBezTo>
                <a:cubicBezTo>
                  <a:pt x="181" y="69"/>
                  <a:pt x="181" y="69"/>
                  <a:pt x="181" y="69"/>
                </a:cubicBezTo>
                <a:cubicBezTo>
                  <a:pt x="174" y="74"/>
                  <a:pt x="174" y="74"/>
                  <a:pt x="174" y="74"/>
                </a:cubicBezTo>
                <a:cubicBezTo>
                  <a:pt x="195" y="98"/>
                  <a:pt x="195" y="98"/>
                  <a:pt x="195" y="98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4" y="108"/>
                  <a:pt x="224" y="108"/>
                  <a:pt x="224" y="108"/>
                </a:cubicBezTo>
                <a:cubicBezTo>
                  <a:pt x="224" y="108"/>
                  <a:pt x="224" y="108"/>
                  <a:pt x="224" y="108"/>
                </a:cubicBezTo>
                <a:cubicBezTo>
                  <a:pt x="225" y="109"/>
                  <a:pt x="225" y="109"/>
                  <a:pt x="225" y="109"/>
                </a:cubicBezTo>
                <a:cubicBezTo>
                  <a:pt x="238" y="121"/>
                  <a:pt x="238" y="121"/>
                  <a:pt x="238" y="121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33" y="146"/>
                  <a:pt x="233" y="146"/>
                  <a:pt x="233" y="146"/>
                </a:cubicBezTo>
                <a:cubicBezTo>
                  <a:pt x="232" y="146"/>
                  <a:pt x="232" y="146"/>
                  <a:pt x="232" y="146"/>
                </a:cubicBezTo>
                <a:cubicBezTo>
                  <a:pt x="214" y="160"/>
                  <a:pt x="214" y="160"/>
                  <a:pt x="214" y="160"/>
                </a:cubicBezTo>
                <a:cubicBezTo>
                  <a:pt x="214" y="161"/>
                  <a:pt x="214" y="161"/>
                  <a:pt x="214" y="161"/>
                </a:cubicBezTo>
                <a:cubicBezTo>
                  <a:pt x="213" y="161"/>
                  <a:pt x="213" y="161"/>
                  <a:pt x="213" y="161"/>
                </a:cubicBezTo>
                <a:cubicBezTo>
                  <a:pt x="184" y="170"/>
                  <a:pt x="184" y="170"/>
                  <a:pt x="184" y="170"/>
                </a:cubicBezTo>
                <a:cubicBezTo>
                  <a:pt x="182" y="170"/>
                  <a:pt x="182" y="170"/>
                  <a:pt x="182" y="170"/>
                </a:cubicBezTo>
                <a:cubicBezTo>
                  <a:pt x="166" y="172"/>
                  <a:pt x="166" y="172"/>
                  <a:pt x="166" y="172"/>
                </a:cubicBezTo>
                <a:cubicBezTo>
                  <a:pt x="166" y="172"/>
                  <a:pt x="166" y="172"/>
                  <a:pt x="166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3" y="172"/>
                  <a:pt x="163" y="172"/>
                  <a:pt x="163" y="172"/>
                </a:cubicBezTo>
                <a:cubicBezTo>
                  <a:pt x="152" y="168"/>
                  <a:pt x="152" y="168"/>
                  <a:pt x="152" y="168"/>
                </a:cubicBezTo>
                <a:cubicBezTo>
                  <a:pt x="146" y="167"/>
                  <a:pt x="146" y="167"/>
                  <a:pt x="146" y="167"/>
                </a:cubicBezTo>
                <a:cubicBezTo>
                  <a:pt x="139" y="177"/>
                  <a:pt x="139" y="177"/>
                  <a:pt x="139" y="177"/>
                </a:cubicBezTo>
                <a:cubicBezTo>
                  <a:pt x="138" y="177"/>
                  <a:pt x="138" y="177"/>
                  <a:pt x="138" y="177"/>
                </a:cubicBezTo>
                <a:cubicBezTo>
                  <a:pt x="138" y="178"/>
                  <a:pt x="138" y="178"/>
                  <a:pt x="138" y="178"/>
                </a:cubicBezTo>
                <a:cubicBezTo>
                  <a:pt x="124" y="188"/>
                  <a:pt x="124" y="188"/>
                  <a:pt x="124" y="188"/>
                </a:cubicBezTo>
                <a:cubicBezTo>
                  <a:pt x="123" y="188"/>
                  <a:pt x="123" y="188"/>
                  <a:pt x="123" y="188"/>
                </a:cubicBezTo>
                <a:cubicBezTo>
                  <a:pt x="123" y="188"/>
                  <a:pt x="123" y="188"/>
                  <a:pt x="123" y="188"/>
                </a:cubicBezTo>
                <a:cubicBezTo>
                  <a:pt x="104" y="196"/>
                  <a:pt x="104" y="196"/>
                  <a:pt x="104" y="196"/>
                </a:cubicBezTo>
                <a:cubicBezTo>
                  <a:pt x="103" y="196"/>
                  <a:pt x="103" y="196"/>
                  <a:pt x="103" y="196"/>
                </a:cubicBezTo>
                <a:cubicBezTo>
                  <a:pt x="81" y="189"/>
                  <a:pt x="81" y="189"/>
                  <a:pt x="81" y="189"/>
                </a:cubicBezTo>
                <a:cubicBezTo>
                  <a:pt x="33" y="191"/>
                  <a:pt x="33" y="191"/>
                  <a:pt x="33" y="191"/>
                </a:cubicBezTo>
                <a:cubicBezTo>
                  <a:pt x="22" y="194"/>
                  <a:pt x="22" y="194"/>
                  <a:pt x="22" y="194"/>
                </a:cubicBezTo>
                <a:cubicBezTo>
                  <a:pt x="21" y="195"/>
                  <a:pt x="21" y="195"/>
                  <a:pt x="21" y="195"/>
                </a:cubicBezTo>
                <a:cubicBezTo>
                  <a:pt x="11" y="195"/>
                  <a:pt x="11" y="195"/>
                  <a:pt x="11" y="195"/>
                </a:cubicBezTo>
                <a:cubicBezTo>
                  <a:pt x="0" y="211"/>
                  <a:pt x="0" y="211"/>
                  <a:pt x="0" y="211"/>
                </a:cubicBezTo>
                <a:cubicBezTo>
                  <a:pt x="2" y="229"/>
                  <a:pt x="2" y="229"/>
                  <a:pt x="2" y="229"/>
                </a:cubicBezTo>
                <a:cubicBezTo>
                  <a:pt x="13" y="253"/>
                  <a:pt x="13" y="253"/>
                  <a:pt x="13" y="253"/>
                </a:cubicBezTo>
                <a:cubicBezTo>
                  <a:pt x="24" y="260"/>
                  <a:pt x="24" y="260"/>
                  <a:pt x="24" y="260"/>
                </a:cubicBezTo>
                <a:cubicBezTo>
                  <a:pt x="25" y="260"/>
                  <a:pt x="25" y="260"/>
                  <a:pt x="25" y="260"/>
                </a:cubicBezTo>
                <a:cubicBezTo>
                  <a:pt x="25" y="261"/>
                  <a:pt x="25" y="261"/>
                  <a:pt x="25" y="261"/>
                </a:cubicBezTo>
                <a:cubicBezTo>
                  <a:pt x="29" y="264"/>
                  <a:pt x="29" y="264"/>
                  <a:pt x="29" y="264"/>
                </a:cubicBezTo>
                <a:cubicBezTo>
                  <a:pt x="37" y="253"/>
                  <a:pt x="37" y="253"/>
                  <a:pt x="37" y="253"/>
                </a:cubicBezTo>
                <a:cubicBezTo>
                  <a:pt x="38" y="252"/>
                  <a:pt x="38" y="252"/>
                  <a:pt x="38" y="252"/>
                </a:cubicBezTo>
                <a:cubicBezTo>
                  <a:pt x="39" y="251"/>
                  <a:pt x="39" y="251"/>
                  <a:pt x="39" y="251"/>
                </a:cubicBezTo>
                <a:cubicBezTo>
                  <a:pt x="40" y="251"/>
                  <a:pt x="40" y="251"/>
                  <a:pt x="40" y="251"/>
                </a:cubicBezTo>
                <a:cubicBezTo>
                  <a:pt x="56" y="249"/>
                  <a:pt x="56" y="249"/>
                  <a:pt x="56" y="249"/>
                </a:cubicBezTo>
                <a:cubicBezTo>
                  <a:pt x="58" y="249"/>
                  <a:pt x="58" y="249"/>
                  <a:pt x="58" y="249"/>
                </a:cubicBezTo>
                <a:cubicBezTo>
                  <a:pt x="58" y="250"/>
                  <a:pt x="58" y="250"/>
                  <a:pt x="58" y="250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90" y="290"/>
                  <a:pt x="90" y="290"/>
                  <a:pt x="90" y="290"/>
                </a:cubicBezTo>
                <a:cubicBezTo>
                  <a:pt x="89" y="290"/>
                  <a:pt x="89" y="290"/>
                  <a:pt x="89" y="290"/>
                </a:cubicBezTo>
                <a:cubicBezTo>
                  <a:pt x="89" y="291"/>
                  <a:pt x="89" y="291"/>
                  <a:pt x="89" y="291"/>
                </a:cubicBezTo>
                <a:cubicBezTo>
                  <a:pt x="82" y="311"/>
                  <a:pt x="82" y="311"/>
                  <a:pt x="82" y="311"/>
                </a:cubicBezTo>
                <a:cubicBezTo>
                  <a:pt x="82" y="311"/>
                  <a:pt x="82" y="311"/>
                  <a:pt x="82" y="311"/>
                </a:cubicBezTo>
                <a:cubicBezTo>
                  <a:pt x="77" y="324"/>
                  <a:pt x="77" y="324"/>
                  <a:pt x="77" y="324"/>
                </a:cubicBezTo>
                <a:cubicBezTo>
                  <a:pt x="77" y="325"/>
                  <a:pt x="77" y="325"/>
                  <a:pt x="77" y="325"/>
                </a:cubicBezTo>
                <a:cubicBezTo>
                  <a:pt x="70" y="343"/>
                  <a:pt x="70" y="343"/>
                  <a:pt x="70" y="343"/>
                </a:cubicBezTo>
                <a:cubicBezTo>
                  <a:pt x="70" y="365"/>
                  <a:pt x="70" y="365"/>
                  <a:pt x="70" y="365"/>
                </a:cubicBezTo>
                <a:cubicBezTo>
                  <a:pt x="82" y="378"/>
                  <a:pt x="82" y="378"/>
                  <a:pt x="82" y="378"/>
                </a:cubicBezTo>
                <a:cubicBezTo>
                  <a:pt x="83" y="378"/>
                  <a:pt x="83" y="378"/>
                  <a:pt x="83" y="378"/>
                </a:cubicBezTo>
                <a:cubicBezTo>
                  <a:pt x="100" y="393"/>
                  <a:pt x="100" y="393"/>
                  <a:pt x="100" y="393"/>
                </a:cubicBezTo>
                <a:cubicBezTo>
                  <a:pt x="102" y="394"/>
                  <a:pt x="102" y="394"/>
                  <a:pt x="102" y="394"/>
                </a:cubicBezTo>
                <a:cubicBezTo>
                  <a:pt x="103" y="395"/>
                  <a:pt x="103" y="395"/>
                  <a:pt x="103" y="395"/>
                </a:cubicBezTo>
                <a:cubicBezTo>
                  <a:pt x="91" y="424"/>
                  <a:pt x="91" y="424"/>
                  <a:pt x="91" y="424"/>
                </a:cubicBezTo>
                <a:cubicBezTo>
                  <a:pt x="87" y="438"/>
                  <a:pt x="87" y="438"/>
                  <a:pt x="87" y="438"/>
                </a:cubicBezTo>
                <a:cubicBezTo>
                  <a:pt x="92" y="436"/>
                  <a:pt x="92" y="436"/>
                  <a:pt x="92" y="436"/>
                </a:cubicBezTo>
                <a:cubicBezTo>
                  <a:pt x="93" y="436"/>
                  <a:pt x="93" y="436"/>
                  <a:pt x="93" y="436"/>
                </a:cubicBezTo>
                <a:cubicBezTo>
                  <a:pt x="103" y="432"/>
                  <a:pt x="103" y="432"/>
                  <a:pt x="103" y="432"/>
                </a:cubicBezTo>
                <a:cubicBezTo>
                  <a:pt x="122" y="421"/>
                  <a:pt x="122" y="421"/>
                  <a:pt x="122" y="421"/>
                </a:cubicBezTo>
                <a:cubicBezTo>
                  <a:pt x="123" y="421"/>
                  <a:pt x="123" y="421"/>
                  <a:pt x="123" y="421"/>
                </a:cubicBezTo>
                <a:cubicBezTo>
                  <a:pt x="144" y="424"/>
                  <a:pt x="144" y="424"/>
                  <a:pt x="144" y="424"/>
                </a:cubicBezTo>
                <a:cubicBezTo>
                  <a:pt x="146" y="424"/>
                  <a:pt x="146" y="424"/>
                  <a:pt x="146" y="424"/>
                </a:cubicBezTo>
                <a:cubicBezTo>
                  <a:pt x="146" y="424"/>
                  <a:pt x="146" y="424"/>
                  <a:pt x="146" y="424"/>
                </a:cubicBezTo>
                <a:cubicBezTo>
                  <a:pt x="177" y="437"/>
                  <a:pt x="177" y="437"/>
                  <a:pt x="177" y="437"/>
                </a:cubicBezTo>
                <a:cubicBezTo>
                  <a:pt x="212" y="437"/>
                  <a:pt x="212" y="437"/>
                  <a:pt x="212" y="437"/>
                </a:cubicBezTo>
                <a:cubicBezTo>
                  <a:pt x="222" y="424"/>
                  <a:pt x="222" y="424"/>
                  <a:pt x="222" y="424"/>
                </a:cubicBezTo>
                <a:cubicBezTo>
                  <a:pt x="223" y="423"/>
                  <a:pt x="223" y="423"/>
                  <a:pt x="223" y="423"/>
                </a:cubicBezTo>
                <a:cubicBezTo>
                  <a:pt x="224" y="422"/>
                  <a:pt x="224" y="422"/>
                  <a:pt x="224" y="422"/>
                </a:cubicBezTo>
                <a:cubicBezTo>
                  <a:pt x="242" y="414"/>
                  <a:pt x="242" y="414"/>
                  <a:pt x="242" y="414"/>
                </a:cubicBezTo>
                <a:cubicBezTo>
                  <a:pt x="258" y="399"/>
                  <a:pt x="258" y="399"/>
                  <a:pt x="258" y="399"/>
                </a:cubicBezTo>
                <a:cubicBezTo>
                  <a:pt x="261" y="398"/>
                  <a:pt x="261" y="398"/>
                  <a:pt x="261" y="398"/>
                </a:cubicBezTo>
                <a:cubicBezTo>
                  <a:pt x="261" y="398"/>
                  <a:pt x="261" y="398"/>
                  <a:pt x="261" y="398"/>
                </a:cubicBezTo>
                <a:cubicBezTo>
                  <a:pt x="273" y="394"/>
                  <a:pt x="273" y="394"/>
                  <a:pt x="273" y="394"/>
                </a:cubicBezTo>
                <a:cubicBezTo>
                  <a:pt x="287" y="383"/>
                  <a:pt x="287" y="383"/>
                  <a:pt x="287" y="383"/>
                </a:cubicBezTo>
                <a:cubicBezTo>
                  <a:pt x="303" y="362"/>
                  <a:pt x="303" y="362"/>
                  <a:pt x="303" y="362"/>
                </a:cubicBezTo>
                <a:cubicBezTo>
                  <a:pt x="325" y="370"/>
                  <a:pt x="325" y="370"/>
                  <a:pt x="325" y="370"/>
                </a:cubicBezTo>
                <a:cubicBezTo>
                  <a:pt x="328" y="371"/>
                  <a:pt x="328" y="371"/>
                  <a:pt x="328" y="371"/>
                </a:cubicBezTo>
                <a:cubicBezTo>
                  <a:pt x="328" y="372"/>
                  <a:pt x="328" y="372"/>
                  <a:pt x="328" y="372"/>
                </a:cubicBezTo>
                <a:cubicBezTo>
                  <a:pt x="329" y="374"/>
                  <a:pt x="329" y="374"/>
                  <a:pt x="329" y="374"/>
                </a:cubicBezTo>
                <a:cubicBezTo>
                  <a:pt x="332" y="382"/>
                  <a:pt x="335" y="386"/>
                  <a:pt x="339" y="387"/>
                </a:cubicBezTo>
                <a:cubicBezTo>
                  <a:pt x="352" y="385"/>
                  <a:pt x="352" y="385"/>
                  <a:pt x="352" y="385"/>
                </a:cubicBezTo>
                <a:cubicBezTo>
                  <a:pt x="356" y="385"/>
                  <a:pt x="356" y="385"/>
                  <a:pt x="356" y="385"/>
                </a:cubicBezTo>
                <a:cubicBezTo>
                  <a:pt x="363" y="387"/>
                  <a:pt x="363" y="387"/>
                  <a:pt x="363" y="387"/>
                </a:cubicBezTo>
                <a:cubicBezTo>
                  <a:pt x="364" y="387"/>
                  <a:pt x="364" y="387"/>
                  <a:pt x="364" y="387"/>
                </a:cubicBezTo>
                <a:cubicBezTo>
                  <a:pt x="364" y="388"/>
                  <a:pt x="364" y="388"/>
                  <a:pt x="364" y="388"/>
                </a:cubicBezTo>
                <a:cubicBezTo>
                  <a:pt x="382" y="395"/>
                  <a:pt x="382" y="395"/>
                  <a:pt x="382" y="395"/>
                </a:cubicBezTo>
                <a:cubicBezTo>
                  <a:pt x="387" y="395"/>
                  <a:pt x="387" y="395"/>
                  <a:pt x="387" y="395"/>
                </a:cubicBezTo>
                <a:cubicBezTo>
                  <a:pt x="388" y="390"/>
                  <a:pt x="388" y="390"/>
                  <a:pt x="388" y="390"/>
                </a:cubicBezTo>
                <a:cubicBezTo>
                  <a:pt x="390" y="384"/>
                  <a:pt x="390" y="384"/>
                  <a:pt x="390" y="384"/>
                </a:cubicBezTo>
                <a:cubicBezTo>
                  <a:pt x="390" y="383"/>
                  <a:pt x="390" y="383"/>
                  <a:pt x="390" y="383"/>
                </a:cubicBezTo>
                <a:cubicBezTo>
                  <a:pt x="391" y="382"/>
                  <a:pt x="391" y="382"/>
                  <a:pt x="391" y="382"/>
                </a:cubicBezTo>
                <a:cubicBezTo>
                  <a:pt x="392" y="381"/>
                  <a:pt x="392" y="381"/>
                  <a:pt x="392" y="381"/>
                </a:cubicBezTo>
                <a:cubicBezTo>
                  <a:pt x="392" y="380"/>
                  <a:pt x="392" y="380"/>
                  <a:pt x="392" y="380"/>
                </a:cubicBezTo>
                <a:cubicBezTo>
                  <a:pt x="399" y="376"/>
                  <a:pt x="399" y="376"/>
                  <a:pt x="399" y="376"/>
                </a:cubicBezTo>
                <a:cubicBezTo>
                  <a:pt x="400" y="375"/>
                  <a:pt x="400" y="375"/>
                  <a:pt x="400" y="375"/>
                </a:cubicBezTo>
                <a:cubicBezTo>
                  <a:pt x="411" y="365"/>
                  <a:pt x="411" y="365"/>
                  <a:pt x="411" y="365"/>
                </a:cubicBezTo>
                <a:cubicBezTo>
                  <a:pt x="413" y="365"/>
                  <a:pt x="413" y="365"/>
                  <a:pt x="413" y="365"/>
                </a:cubicBezTo>
                <a:cubicBezTo>
                  <a:pt x="414" y="364"/>
                  <a:pt x="414" y="364"/>
                  <a:pt x="414" y="364"/>
                </a:cubicBezTo>
                <a:cubicBezTo>
                  <a:pt x="416" y="364"/>
                  <a:pt x="416" y="364"/>
                  <a:pt x="416" y="364"/>
                </a:cubicBezTo>
                <a:cubicBezTo>
                  <a:pt x="426" y="365"/>
                  <a:pt x="426" y="365"/>
                  <a:pt x="426" y="365"/>
                </a:cubicBezTo>
                <a:cubicBezTo>
                  <a:pt x="426" y="359"/>
                  <a:pt x="429" y="352"/>
                  <a:pt x="436" y="346"/>
                </a:cubicBezTo>
                <a:cubicBezTo>
                  <a:pt x="443" y="341"/>
                  <a:pt x="448" y="338"/>
                  <a:pt x="452" y="339"/>
                </a:cubicBezTo>
                <a:cubicBezTo>
                  <a:pt x="458" y="335"/>
                  <a:pt x="458" y="335"/>
                  <a:pt x="458" y="335"/>
                </a:cubicBezTo>
                <a:cubicBezTo>
                  <a:pt x="459" y="335"/>
                  <a:pt x="459" y="335"/>
                  <a:pt x="459" y="335"/>
                </a:cubicBezTo>
                <a:cubicBezTo>
                  <a:pt x="459" y="333"/>
                  <a:pt x="459" y="333"/>
                  <a:pt x="459" y="333"/>
                </a:cubicBezTo>
                <a:cubicBezTo>
                  <a:pt x="464" y="328"/>
                  <a:pt x="464" y="328"/>
                  <a:pt x="464" y="328"/>
                </a:cubicBezTo>
                <a:cubicBezTo>
                  <a:pt x="464" y="327"/>
                  <a:pt x="464" y="327"/>
                  <a:pt x="464" y="327"/>
                </a:cubicBezTo>
                <a:cubicBezTo>
                  <a:pt x="465" y="327"/>
                  <a:pt x="465" y="327"/>
                  <a:pt x="465" y="327"/>
                </a:cubicBezTo>
                <a:cubicBezTo>
                  <a:pt x="466" y="326"/>
                  <a:pt x="466" y="326"/>
                  <a:pt x="466" y="326"/>
                </a:cubicBezTo>
                <a:cubicBezTo>
                  <a:pt x="467" y="326"/>
                  <a:pt x="467" y="326"/>
                  <a:pt x="467" y="326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94" y="322"/>
                  <a:pt x="494" y="322"/>
                  <a:pt x="494" y="322"/>
                </a:cubicBezTo>
                <a:cubicBezTo>
                  <a:pt x="498" y="319"/>
                  <a:pt x="498" y="319"/>
                  <a:pt x="498" y="319"/>
                </a:cubicBezTo>
                <a:cubicBezTo>
                  <a:pt x="501" y="312"/>
                  <a:pt x="501" y="312"/>
                  <a:pt x="501" y="312"/>
                </a:cubicBezTo>
                <a:cubicBezTo>
                  <a:pt x="501" y="312"/>
                  <a:pt x="501" y="312"/>
                  <a:pt x="501" y="312"/>
                </a:cubicBezTo>
                <a:cubicBezTo>
                  <a:pt x="506" y="302"/>
                  <a:pt x="506" y="302"/>
                  <a:pt x="506" y="302"/>
                </a:cubicBezTo>
                <a:cubicBezTo>
                  <a:pt x="504" y="301"/>
                  <a:pt x="504" y="301"/>
                  <a:pt x="504" y="301"/>
                </a:cubicBezTo>
                <a:cubicBezTo>
                  <a:pt x="498" y="293"/>
                  <a:pt x="494" y="285"/>
                  <a:pt x="492" y="273"/>
                </a:cubicBezTo>
                <a:cubicBezTo>
                  <a:pt x="491" y="272"/>
                  <a:pt x="491" y="272"/>
                  <a:pt x="491" y="272"/>
                </a:cubicBezTo>
                <a:cubicBezTo>
                  <a:pt x="491" y="272"/>
                  <a:pt x="491" y="272"/>
                  <a:pt x="491" y="272"/>
                </a:cubicBezTo>
                <a:cubicBezTo>
                  <a:pt x="492" y="272"/>
                  <a:pt x="492" y="272"/>
                  <a:pt x="492" y="272"/>
                </a:cubicBezTo>
                <a:cubicBezTo>
                  <a:pt x="492" y="271"/>
                  <a:pt x="492" y="271"/>
                  <a:pt x="492" y="271"/>
                </a:cubicBezTo>
                <a:cubicBezTo>
                  <a:pt x="496" y="248"/>
                  <a:pt x="496" y="248"/>
                  <a:pt x="496" y="248"/>
                </a:cubicBezTo>
                <a:cubicBezTo>
                  <a:pt x="496" y="241"/>
                  <a:pt x="498" y="235"/>
                  <a:pt x="503" y="230"/>
                </a:cubicBezTo>
                <a:cubicBezTo>
                  <a:pt x="501" y="211"/>
                  <a:pt x="501" y="211"/>
                  <a:pt x="501" y="211"/>
                </a:cubicBezTo>
                <a:cubicBezTo>
                  <a:pt x="500" y="209"/>
                  <a:pt x="498" y="207"/>
                  <a:pt x="493" y="206"/>
                </a:cubicBezTo>
                <a:cubicBezTo>
                  <a:pt x="459" y="219"/>
                  <a:pt x="459" y="219"/>
                  <a:pt x="459" y="219"/>
                </a:cubicBezTo>
                <a:cubicBezTo>
                  <a:pt x="461" y="185"/>
                  <a:pt x="461" y="185"/>
                  <a:pt x="461" y="185"/>
                </a:cubicBezTo>
                <a:cubicBezTo>
                  <a:pt x="462" y="179"/>
                  <a:pt x="473" y="170"/>
                  <a:pt x="493" y="158"/>
                </a:cubicBezTo>
                <a:cubicBezTo>
                  <a:pt x="483" y="121"/>
                  <a:pt x="483" y="121"/>
                  <a:pt x="483" y="121"/>
                </a:cubicBezTo>
                <a:cubicBezTo>
                  <a:pt x="481" y="109"/>
                  <a:pt x="484" y="99"/>
                  <a:pt x="493" y="91"/>
                </a:cubicBezTo>
                <a:cubicBezTo>
                  <a:pt x="491" y="84"/>
                  <a:pt x="491" y="84"/>
                  <a:pt x="491" y="84"/>
                </a:cubicBezTo>
                <a:cubicBezTo>
                  <a:pt x="480" y="84"/>
                  <a:pt x="480" y="84"/>
                  <a:pt x="480" y="84"/>
                </a:cubicBezTo>
                <a:cubicBezTo>
                  <a:pt x="477" y="85"/>
                  <a:pt x="477" y="85"/>
                  <a:pt x="477" y="85"/>
                </a:cubicBezTo>
                <a:cubicBezTo>
                  <a:pt x="472" y="100"/>
                  <a:pt x="472" y="100"/>
                  <a:pt x="472" y="100"/>
                </a:cubicBezTo>
                <a:cubicBezTo>
                  <a:pt x="467" y="105"/>
                  <a:pt x="463" y="109"/>
                  <a:pt x="459" y="109"/>
                </a:cubicBezTo>
                <a:cubicBezTo>
                  <a:pt x="457" y="109"/>
                  <a:pt x="457" y="109"/>
                  <a:pt x="457" y="109"/>
                </a:cubicBezTo>
                <a:cubicBezTo>
                  <a:pt x="446" y="101"/>
                  <a:pt x="446" y="101"/>
                  <a:pt x="446" y="101"/>
                </a:cubicBezTo>
                <a:cubicBezTo>
                  <a:pt x="445" y="101"/>
                  <a:pt x="445" y="101"/>
                  <a:pt x="445" y="101"/>
                </a:cubicBezTo>
                <a:cubicBezTo>
                  <a:pt x="444" y="101"/>
                  <a:pt x="444" y="101"/>
                  <a:pt x="444" y="101"/>
                </a:cubicBezTo>
                <a:cubicBezTo>
                  <a:pt x="444" y="100"/>
                  <a:pt x="444" y="100"/>
                  <a:pt x="444" y="100"/>
                </a:cubicBezTo>
                <a:cubicBezTo>
                  <a:pt x="444" y="98"/>
                  <a:pt x="444" y="98"/>
                  <a:pt x="444" y="98"/>
                </a:cubicBezTo>
                <a:cubicBezTo>
                  <a:pt x="441" y="91"/>
                  <a:pt x="441" y="91"/>
                  <a:pt x="441" y="91"/>
                </a:cubicBezTo>
                <a:cubicBezTo>
                  <a:pt x="440" y="80"/>
                  <a:pt x="440" y="80"/>
                  <a:pt x="440" y="80"/>
                </a:cubicBezTo>
                <a:cubicBezTo>
                  <a:pt x="440" y="79"/>
                  <a:pt x="440" y="79"/>
                  <a:pt x="440" y="79"/>
                </a:cubicBezTo>
                <a:cubicBezTo>
                  <a:pt x="439" y="81"/>
                  <a:pt x="439" y="81"/>
                  <a:pt x="439" y="81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19" y="84"/>
                  <a:pt x="419" y="84"/>
                  <a:pt x="419" y="84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69"/>
                  <a:pt x="414" y="69"/>
                  <a:pt x="414" y="69"/>
                </a:cubicBezTo>
                <a:cubicBezTo>
                  <a:pt x="414" y="53"/>
                  <a:pt x="414" y="53"/>
                  <a:pt x="414" y="53"/>
                </a:cubicBezTo>
                <a:cubicBezTo>
                  <a:pt x="402" y="33"/>
                  <a:pt x="402" y="33"/>
                  <a:pt x="402" y="33"/>
                </a:cubicBezTo>
                <a:cubicBezTo>
                  <a:pt x="402" y="16"/>
                  <a:pt x="402" y="16"/>
                  <a:pt x="402" y="16"/>
                </a:cubicBezTo>
                <a:lnTo>
                  <a:pt x="398" y="8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2" name="原创作者QQ：598969553                   _11"/>
          <p:cNvSpPr/>
          <p:nvPr/>
        </p:nvSpPr>
        <p:spPr bwMode="auto">
          <a:xfrm>
            <a:off x="2647815" y="3647761"/>
            <a:ext cx="600129" cy="461864"/>
          </a:xfrm>
          <a:custGeom>
            <a:avLst/>
            <a:gdLst>
              <a:gd name="T0" fmla="*/ 522272 w 662"/>
              <a:gd name="T1" fmla="*/ 15752 h 506"/>
              <a:gd name="T2" fmla="*/ 486017 w 662"/>
              <a:gd name="T3" fmla="*/ 47255 h 506"/>
              <a:gd name="T4" fmla="*/ 444862 w 662"/>
              <a:gd name="T5" fmla="*/ 57099 h 506"/>
              <a:gd name="T6" fmla="*/ 417426 w 662"/>
              <a:gd name="T7" fmla="*/ 55130 h 506"/>
              <a:gd name="T8" fmla="*/ 415466 w 662"/>
              <a:gd name="T9" fmla="*/ 56115 h 506"/>
              <a:gd name="T10" fmla="*/ 382150 w 662"/>
              <a:gd name="T11" fmla="*/ 67929 h 506"/>
              <a:gd name="T12" fmla="*/ 353734 w 662"/>
              <a:gd name="T13" fmla="*/ 84665 h 506"/>
              <a:gd name="T14" fmla="*/ 328257 w 662"/>
              <a:gd name="T15" fmla="*/ 105339 h 506"/>
              <a:gd name="T16" fmla="*/ 310620 w 662"/>
              <a:gd name="T17" fmla="*/ 124044 h 506"/>
              <a:gd name="T18" fmla="*/ 305720 w 662"/>
              <a:gd name="T19" fmla="*/ 133888 h 506"/>
              <a:gd name="T20" fmla="*/ 265546 w 662"/>
              <a:gd name="T21" fmla="*/ 126012 h 506"/>
              <a:gd name="T22" fmla="*/ 219492 w 662"/>
              <a:gd name="T23" fmla="*/ 104354 h 506"/>
              <a:gd name="T24" fmla="*/ 207733 w 662"/>
              <a:gd name="T25" fmla="*/ 119121 h 506"/>
              <a:gd name="T26" fmla="*/ 192055 w 662"/>
              <a:gd name="T27" fmla="*/ 132904 h 506"/>
              <a:gd name="T28" fmla="*/ 162659 w 662"/>
              <a:gd name="T29" fmla="*/ 150624 h 506"/>
              <a:gd name="T30" fmla="*/ 132283 w 662"/>
              <a:gd name="T31" fmla="*/ 175236 h 506"/>
              <a:gd name="T32" fmla="*/ 58792 w 662"/>
              <a:gd name="T33" fmla="*/ 163422 h 506"/>
              <a:gd name="T34" fmla="*/ 25477 w 662"/>
              <a:gd name="T35" fmla="*/ 169329 h 506"/>
              <a:gd name="T36" fmla="*/ 1960 w 662"/>
              <a:gd name="T37" fmla="*/ 180158 h 506"/>
              <a:gd name="T38" fmla="*/ 4899 w 662"/>
              <a:gd name="T39" fmla="*/ 205755 h 506"/>
              <a:gd name="T40" fmla="*/ 53893 w 662"/>
              <a:gd name="T41" fmla="*/ 206739 h 506"/>
              <a:gd name="T42" fmla="*/ 60752 w 662"/>
              <a:gd name="T43" fmla="*/ 244149 h 506"/>
              <a:gd name="T44" fmla="*/ 97987 w 662"/>
              <a:gd name="T45" fmla="*/ 239227 h 506"/>
              <a:gd name="T46" fmla="*/ 129343 w 662"/>
              <a:gd name="T47" fmla="*/ 232335 h 506"/>
              <a:gd name="T48" fmla="*/ 139142 w 662"/>
              <a:gd name="T49" fmla="*/ 280575 h 506"/>
              <a:gd name="T50" fmla="*/ 119545 w 662"/>
              <a:gd name="T51" fmla="*/ 303218 h 506"/>
              <a:gd name="T52" fmla="*/ 90148 w 662"/>
              <a:gd name="T53" fmla="*/ 322907 h 506"/>
              <a:gd name="T54" fmla="*/ 139142 w 662"/>
              <a:gd name="T55" fmla="*/ 334721 h 506"/>
              <a:gd name="T56" fmla="*/ 157760 w 662"/>
              <a:gd name="T57" fmla="*/ 346534 h 506"/>
              <a:gd name="T58" fmla="*/ 198914 w 662"/>
              <a:gd name="T59" fmla="*/ 370162 h 506"/>
              <a:gd name="T60" fmla="*/ 182256 w 662"/>
              <a:gd name="T61" fmla="*/ 389851 h 506"/>
              <a:gd name="T62" fmla="*/ 252807 w 662"/>
              <a:gd name="T63" fmla="*/ 464671 h 506"/>
              <a:gd name="T64" fmla="*/ 278284 w 662"/>
              <a:gd name="T65" fmla="*/ 451873 h 506"/>
              <a:gd name="T66" fmla="*/ 317479 w 662"/>
              <a:gd name="T67" fmla="*/ 480423 h 506"/>
              <a:gd name="T68" fmla="*/ 329237 w 662"/>
              <a:gd name="T69" fmla="*/ 466640 h 506"/>
              <a:gd name="T70" fmla="*/ 350795 w 662"/>
              <a:gd name="T71" fmla="*/ 469593 h 506"/>
              <a:gd name="T72" fmla="*/ 400768 w 662"/>
              <a:gd name="T73" fmla="*/ 481407 h 506"/>
              <a:gd name="T74" fmla="*/ 405667 w 662"/>
              <a:gd name="T75" fmla="*/ 484360 h 506"/>
              <a:gd name="T76" fmla="*/ 447802 w 662"/>
              <a:gd name="T77" fmla="*/ 449904 h 506"/>
              <a:gd name="T78" fmla="*/ 462500 w 662"/>
              <a:gd name="T79" fmla="*/ 464671 h 506"/>
              <a:gd name="T80" fmla="*/ 473279 w 662"/>
              <a:gd name="T81" fmla="*/ 442028 h 506"/>
              <a:gd name="T82" fmla="*/ 512474 w 662"/>
              <a:gd name="T83" fmla="*/ 396742 h 506"/>
              <a:gd name="T84" fmla="*/ 536971 w 662"/>
              <a:gd name="T85" fmla="*/ 400680 h 506"/>
              <a:gd name="T86" fmla="*/ 532071 w 662"/>
              <a:gd name="T87" fmla="*/ 372131 h 506"/>
              <a:gd name="T88" fmla="*/ 536971 w 662"/>
              <a:gd name="T89" fmla="*/ 357363 h 506"/>
              <a:gd name="T90" fmla="*/ 591843 w 662"/>
              <a:gd name="T91" fmla="*/ 327829 h 506"/>
              <a:gd name="T92" fmla="*/ 589884 w 662"/>
              <a:gd name="T93" fmla="*/ 298295 h 506"/>
              <a:gd name="T94" fmla="*/ 601642 w 662"/>
              <a:gd name="T95" fmla="*/ 273683 h 506"/>
              <a:gd name="T96" fmla="*/ 619280 w 662"/>
              <a:gd name="T97" fmla="*/ 234304 h 506"/>
              <a:gd name="T98" fmla="*/ 641817 w 662"/>
              <a:gd name="T99" fmla="*/ 202801 h 506"/>
              <a:gd name="T100" fmla="*/ 642797 w 662"/>
              <a:gd name="T101" fmla="*/ 174252 h 506"/>
              <a:gd name="T102" fmla="*/ 641817 w 662"/>
              <a:gd name="T103" fmla="*/ 156531 h 506"/>
              <a:gd name="T104" fmla="*/ 586944 w 662"/>
              <a:gd name="T105" fmla="*/ 159485 h 506"/>
              <a:gd name="T106" fmla="*/ 572246 w 662"/>
              <a:gd name="T107" fmla="*/ 132904 h 506"/>
              <a:gd name="T108" fmla="*/ 544809 w 662"/>
              <a:gd name="T109" fmla="*/ 131919 h 506"/>
              <a:gd name="T110" fmla="*/ 574206 w 662"/>
              <a:gd name="T111" fmla="*/ 75804 h 506"/>
              <a:gd name="T112" fmla="*/ 571266 w 662"/>
              <a:gd name="T113" fmla="*/ 37410 h 506"/>
              <a:gd name="T114" fmla="*/ 562447 w 662"/>
              <a:gd name="T115" fmla="*/ 0 h 506"/>
              <a:gd name="T116" fmla="*/ 537950 w 662"/>
              <a:gd name="T117" fmla="*/ 12798 h 50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62"/>
              <a:gd name="T178" fmla="*/ 0 h 506"/>
              <a:gd name="T179" fmla="*/ 662 w 662"/>
              <a:gd name="T180" fmla="*/ 506 h 50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62" h="506">
                <a:moveTo>
                  <a:pt x="530" y="13"/>
                </a:moveTo>
                <a:cubicBezTo>
                  <a:pt x="531" y="14"/>
                  <a:pt x="531" y="14"/>
                  <a:pt x="531" y="14"/>
                </a:cubicBezTo>
                <a:cubicBezTo>
                  <a:pt x="533" y="16"/>
                  <a:pt x="533" y="16"/>
                  <a:pt x="533" y="16"/>
                </a:cubicBezTo>
                <a:cubicBezTo>
                  <a:pt x="519" y="37"/>
                  <a:pt x="519" y="37"/>
                  <a:pt x="519" y="37"/>
                </a:cubicBezTo>
                <a:cubicBezTo>
                  <a:pt x="514" y="43"/>
                  <a:pt x="507" y="48"/>
                  <a:pt x="498" y="48"/>
                </a:cubicBezTo>
                <a:cubicBezTo>
                  <a:pt x="496" y="48"/>
                  <a:pt x="496" y="48"/>
                  <a:pt x="496" y="48"/>
                </a:cubicBezTo>
                <a:cubicBezTo>
                  <a:pt x="486" y="41"/>
                  <a:pt x="486" y="41"/>
                  <a:pt x="486" y="41"/>
                </a:cubicBezTo>
                <a:cubicBezTo>
                  <a:pt x="475" y="42"/>
                  <a:pt x="475" y="42"/>
                  <a:pt x="475" y="42"/>
                </a:cubicBezTo>
                <a:cubicBezTo>
                  <a:pt x="454" y="58"/>
                  <a:pt x="454" y="58"/>
                  <a:pt x="454" y="58"/>
                </a:cubicBezTo>
                <a:cubicBezTo>
                  <a:pt x="449" y="60"/>
                  <a:pt x="442" y="55"/>
                  <a:pt x="433" y="42"/>
                </a:cubicBezTo>
                <a:cubicBezTo>
                  <a:pt x="427" y="56"/>
                  <a:pt x="427" y="56"/>
                  <a:pt x="427" y="56"/>
                </a:cubicBezTo>
                <a:cubicBezTo>
                  <a:pt x="426" y="56"/>
                  <a:pt x="426" y="56"/>
                  <a:pt x="426" y="56"/>
                </a:cubicBezTo>
                <a:cubicBezTo>
                  <a:pt x="426" y="56"/>
                  <a:pt x="426" y="56"/>
                  <a:pt x="426" y="56"/>
                </a:cubicBezTo>
                <a:cubicBezTo>
                  <a:pt x="424" y="57"/>
                  <a:pt x="424" y="57"/>
                  <a:pt x="424" y="57"/>
                </a:cubicBezTo>
                <a:cubicBezTo>
                  <a:pt x="424" y="57"/>
                  <a:pt x="424" y="57"/>
                  <a:pt x="424" y="57"/>
                </a:cubicBezTo>
                <a:cubicBezTo>
                  <a:pt x="417" y="64"/>
                  <a:pt x="417" y="64"/>
                  <a:pt x="417" y="64"/>
                </a:cubicBezTo>
                <a:cubicBezTo>
                  <a:pt x="403" y="64"/>
                  <a:pt x="403" y="64"/>
                  <a:pt x="403" y="64"/>
                </a:cubicBezTo>
                <a:cubicBezTo>
                  <a:pt x="390" y="69"/>
                  <a:pt x="390" y="69"/>
                  <a:pt x="390" y="69"/>
                </a:cubicBezTo>
                <a:cubicBezTo>
                  <a:pt x="373" y="81"/>
                  <a:pt x="373" y="81"/>
                  <a:pt x="373" y="81"/>
                </a:cubicBezTo>
                <a:cubicBezTo>
                  <a:pt x="367" y="81"/>
                  <a:pt x="367" y="81"/>
                  <a:pt x="367" y="81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56" y="91"/>
                  <a:pt x="354" y="95"/>
                  <a:pt x="357" y="99"/>
                </a:cubicBezTo>
                <a:cubicBezTo>
                  <a:pt x="364" y="110"/>
                  <a:pt x="364" y="110"/>
                  <a:pt x="364" y="110"/>
                </a:cubicBezTo>
                <a:cubicBezTo>
                  <a:pt x="335" y="107"/>
                  <a:pt x="335" y="107"/>
                  <a:pt x="335" y="107"/>
                </a:cubicBezTo>
                <a:cubicBezTo>
                  <a:pt x="319" y="119"/>
                  <a:pt x="319" y="119"/>
                  <a:pt x="319" y="119"/>
                </a:cubicBezTo>
                <a:cubicBezTo>
                  <a:pt x="317" y="125"/>
                  <a:pt x="317" y="125"/>
                  <a:pt x="317" y="125"/>
                </a:cubicBezTo>
                <a:cubicBezTo>
                  <a:pt x="317" y="126"/>
                  <a:pt x="317" y="126"/>
                  <a:pt x="317" y="126"/>
                </a:cubicBezTo>
                <a:cubicBezTo>
                  <a:pt x="314" y="134"/>
                  <a:pt x="314" y="134"/>
                  <a:pt x="314" y="134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2" y="136"/>
                  <a:pt x="312" y="136"/>
                  <a:pt x="312" y="136"/>
                </a:cubicBezTo>
                <a:cubicBezTo>
                  <a:pt x="297" y="136"/>
                  <a:pt x="297" y="136"/>
                  <a:pt x="297" y="136"/>
                </a:cubicBezTo>
                <a:cubicBezTo>
                  <a:pt x="278" y="129"/>
                  <a:pt x="278" y="129"/>
                  <a:pt x="278" y="129"/>
                </a:cubicBezTo>
                <a:cubicBezTo>
                  <a:pt x="271" y="128"/>
                  <a:pt x="271" y="128"/>
                  <a:pt x="271" y="128"/>
                </a:cubicBezTo>
                <a:cubicBezTo>
                  <a:pt x="257" y="130"/>
                  <a:pt x="257" y="130"/>
                  <a:pt x="257" y="130"/>
                </a:cubicBezTo>
                <a:cubicBezTo>
                  <a:pt x="250" y="130"/>
                  <a:pt x="243" y="122"/>
                  <a:pt x="237" y="111"/>
                </a:cubicBezTo>
                <a:cubicBezTo>
                  <a:pt x="224" y="106"/>
                  <a:pt x="224" y="106"/>
                  <a:pt x="224" y="106"/>
                </a:cubicBezTo>
                <a:cubicBezTo>
                  <a:pt x="213" y="121"/>
                  <a:pt x="213" y="121"/>
                  <a:pt x="213" y="121"/>
                </a:cubicBezTo>
                <a:cubicBezTo>
                  <a:pt x="213" y="121"/>
                  <a:pt x="213" y="121"/>
                  <a:pt x="213" y="121"/>
                </a:cubicBezTo>
                <a:cubicBezTo>
                  <a:pt x="212" y="121"/>
                  <a:pt x="212" y="121"/>
                  <a:pt x="212" y="121"/>
                </a:cubicBezTo>
                <a:cubicBezTo>
                  <a:pt x="198" y="134"/>
                  <a:pt x="198" y="134"/>
                  <a:pt x="198" y="134"/>
                </a:cubicBezTo>
                <a:cubicBezTo>
                  <a:pt x="196" y="134"/>
                  <a:pt x="196" y="134"/>
                  <a:pt x="196" y="134"/>
                </a:cubicBezTo>
                <a:cubicBezTo>
                  <a:pt x="196" y="135"/>
                  <a:pt x="196" y="135"/>
                  <a:pt x="196" y="135"/>
                </a:cubicBezTo>
                <a:cubicBezTo>
                  <a:pt x="194" y="135"/>
                  <a:pt x="194" y="135"/>
                  <a:pt x="194" y="135"/>
                </a:cubicBezTo>
                <a:cubicBezTo>
                  <a:pt x="183" y="138"/>
                  <a:pt x="183" y="138"/>
                  <a:pt x="183" y="138"/>
                </a:cubicBezTo>
                <a:cubicBezTo>
                  <a:pt x="166" y="153"/>
                  <a:pt x="166" y="153"/>
                  <a:pt x="166" y="153"/>
                </a:cubicBezTo>
                <a:cubicBezTo>
                  <a:pt x="166" y="153"/>
                  <a:pt x="166" y="153"/>
                  <a:pt x="166" y="153"/>
                </a:cubicBezTo>
                <a:cubicBezTo>
                  <a:pt x="148" y="162"/>
                  <a:pt x="148" y="162"/>
                  <a:pt x="148" y="162"/>
                </a:cubicBezTo>
                <a:cubicBezTo>
                  <a:pt x="135" y="178"/>
                  <a:pt x="135" y="178"/>
                  <a:pt x="135" y="178"/>
                </a:cubicBezTo>
                <a:cubicBezTo>
                  <a:pt x="93" y="178"/>
                  <a:pt x="93" y="178"/>
                  <a:pt x="93" y="178"/>
                </a:cubicBezTo>
                <a:cubicBezTo>
                  <a:pt x="93" y="178"/>
                  <a:pt x="93" y="178"/>
                  <a:pt x="93" y="178"/>
                </a:cubicBezTo>
                <a:cubicBezTo>
                  <a:pt x="60" y="166"/>
                  <a:pt x="60" y="166"/>
                  <a:pt x="60" y="166"/>
                </a:cubicBezTo>
                <a:cubicBezTo>
                  <a:pt x="42" y="164"/>
                  <a:pt x="42" y="164"/>
                  <a:pt x="42" y="164"/>
                </a:cubicBezTo>
                <a:cubicBezTo>
                  <a:pt x="27" y="172"/>
                  <a:pt x="27" y="172"/>
                  <a:pt x="27" y="172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15" y="176"/>
                  <a:pt x="15" y="176"/>
                  <a:pt x="15" y="176"/>
                </a:cubicBezTo>
                <a:cubicBezTo>
                  <a:pt x="10" y="178"/>
                  <a:pt x="5" y="182"/>
                  <a:pt x="2" y="183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201"/>
                  <a:pt x="0" y="201"/>
                  <a:pt x="0" y="201"/>
                </a:cubicBezTo>
                <a:cubicBezTo>
                  <a:pt x="5" y="209"/>
                  <a:pt x="5" y="209"/>
                  <a:pt x="5" y="209"/>
                </a:cubicBezTo>
                <a:cubicBezTo>
                  <a:pt x="31" y="201"/>
                  <a:pt x="31" y="201"/>
                  <a:pt x="31" y="201"/>
                </a:cubicBezTo>
                <a:cubicBezTo>
                  <a:pt x="36" y="201"/>
                  <a:pt x="43" y="204"/>
                  <a:pt x="53" y="209"/>
                </a:cubicBezTo>
                <a:cubicBezTo>
                  <a:pt x="55" y="210"/>
                  <a:pt x="55" y="210"/>
                  <a:pt x="55" y="210"/>
                </a:cubicBezTo>
                <a:cubicBezTo>
                  <a:pt x="56" y="211"/>
                  <a:pt x="56" y="211"/>
                  <a:pt x="56" y="211"/>
                </a:cubicBezTo>
                <a:cubicBezTo>
                  <a:pt x="57" y="247"/>
                  <a:pt x="57" y="247"/>
                  <a:pt x="57" y="247"/>
                </a:cubicBezTo>
                <a:cubicBezTo>
                  <a:pt x="62" y="248"/>
                  <a:pt x="62" y="248"/>
                  <a:pt x="62" y="248"/>
                </a:cubicBezTo>
                <a:cubicBezTo>
                  <a:pt x="85" y="248"/>
                  <a:pt x="85" y="248"/>
                  <a:pt x="85" y="248"/>
                </a:cubicBezTo>
                <a:cubicBezTo>
                  <a:pt x="98" y="245"/>
                  <a:pt x="98" y="245"/>
                  <a:pt x="98" y="245"/>
                </a:cubicBezTo>
                <a:cubicBezTo>
                  <a:pt x="100" y="243"/>
                  <a:pt x="100" y="243"/>
                  <a:pt x="100" y="243"/>
                </a:cubicBezTo>
                <a:cubicBezTo>
                  <a:pt x="109" y="239"/>
                  <a:pt x="116" y="235"/>
                  <a:pt x="126" y="234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32" y="236"/>
                  <a:pt x="132" y="236"/>
                  <a:pt x="132" y="236"/>
                </a:cubicBezTo>
                <a:cubicBezTo>
                  <a:pt x="138" y="249"/>
                  <a:pt x="138" y="249"/>
                  <a:pt x="138" y="249"/>
                </a:cubicBezTo>
                <a:cubicBezTo>
                  <a:pt x="138" y="250"/>
                  <a:pt x="138" y="250"/>
                  <a:pt x="138" y="250"/>
                </a:cubicBezTo>
                <a:cubicBezTo>
                  <a:pt x="142" y="285"/>
                  <a:pt x="142" y="285"/>
                  <a:pt x="142" y="285"/>
                </a:cubicBezTo>
                <a:cubicBezTo>
                  <a:pt x="142" y="288"/>
                  <a:pt x="142" y="288"/>
                  <a:pt x="142" y="288"/>
                </a:cubicBezTo>
                <a:cubicBezTo>
                  <a:pt x="123" y="308"/>
                  <a:pt x="123" y="308"/>
                  <a:pt x="123" y="308"/>
                </a:cubicBezTo>
                <a:cubicBezTo>
                  <a:pt x="122" y="308"/>
                  <a:pt x="122" y="308"/>
                  <a:pt x="122" y="308"/>
                </a:cubicBezTo>
                <a:cubicBezTo>
                  <a:pt x="122" y="309"/>
                  <a:pt x="122" y="309"/>
                  <a:pt x="122" y="309"/>
                </a:cubicBezTo>
                <a:cubicBezTo>
                  <a:pt x="99" y="320"/>
                  <a:pt x="99" y="320"/>
                  <a:pt x="99" y="320"/>
                </a:cubicBezTo>
                <a:cubicBezTo>
                  <a:pt x="92" y="328"/>
                  <a:pt x="92" y="328"/>
                  <a:pt x="92" y="328"/>
                </a:cubicBezTo>
                <a:cubicBezTo>
                  <a:pt x="95" y="335"/>
                  <a:pt x="95" y="335"/>
                  <a:pt x="95" y="335"/>
                </a:cubicBezTo>
                <a:cubicBezTo>
                  <a:pt x="141" y="339"/>
                  <a:pt x="141" y="339"/>
                  <a:pt x="141" y="339"/>
                </a:cubicBezTo>
                <a:cubicBezTo>
                  <a:pt x="142" y="340"/>
                  <a:pt x="142" y="340"/>
                  <a:pt x="142" y="340"/>
                </a:cubicBezTo>
                <a:cubicBezTo>
                  <a:pt x="142" y="340"/>
                  <a:pt x="142" y="340"/>
                  <a:pt x="142" y="340"/>
                </a:cubicBezTo>
                <a:cubicBezTo>
                  <a:pt x="143" y="341"/>
                  <a:pt x="143" y="341"/>
                  <a:pt x="143" y="341"/>
                </a:cubicBezTo>
                <a:cubicBezTo>
                  <a:pt x="161" y="352"/>
                  <a:pt x="161" y="352"/>
                  <a:pt x="161" y="352"/>
                </a:cubicBezTo>
                <a:cubicBezTo>
                  <a:pt x="201" y="350"/>
                  <a:pt x="201" y="350"/>
                  <a:pt x="201" y="350"/>
                </a:cubicBezTo>
                <a:cubicBezTo>
                  <a:pt x="201" y="356"/>
                  <a:pt x="201" y="356"/>
                  <a:pt x="201" y="356"/>
                </a:cubicBezTo>
                <a:cubicBezTo>
                  <a:pt x="203" y="376"/>
                  <a:pt x="203" y="376"/>
                  <a:pt x="203" y="376"/>
                </a:cubicBezTo>
                <a:cubicBezTo>
                  <a:pt x="203" y="378"/>
                  <a:pt x="203" y="378"/>
                  <a:pt x="203" y="378"/>
                </a:cubicBezTo>
                <a:cubicBezTo>
                  <a:pt x="204" y="378"/>
                  <a:pt x="204" y="378"/>
                  <a:pt x="204" y="378"/>
                </a:cubicBezTo>
                <a:cubicBezTo>
                  <a:pt x="186" y="396"/>
                  <a:pt x="186" y="396"/>
                  <a:pt x="186" y="396"/>
                </a:cubicBezTo>
                <a:cubicBezTo>
                  <a:pt x="184" y="419"/>
                  <a:pt x="188" y="433"/>
                  <a:pt x="198" y="436"/>
                </a:cubicBezTo>
                <a:cubicBezTo>
                  <a:pt x="231" y="454"/>
                  <a:pt x="231" y="454"/>
                  <a:pt x="231" y="454"/>
                </a:cubicBezTo>
                <a:cubicBezTo>
                  <a:pt x="258" y="472"/>
                  <a:pt x="258" y="472"/>
                  <a:pt x="258" y="472"/>
                </a:cubicBezTo>
                <a:cubicBezTo>
                  <a:pt x="280" y="461"/>
                  <a:pt x="280" y="461"/>
                  <a:pt x="280" y="461"/>
                </a:cubicBezTo>
                <a:cubicBezTo>
                  <a:pt x="282" y="460"/>
                  <a:pt x="282" y="460"/>
                  <a:pt x="282" y="460"/>
                </a:cubicBezTo>
                <a:cubicBezTo>
                  <a:pt x="284" y="459"/>
                  <a:pt x="284" y="459"/>
                  <a:pt x="284" y="459"/>
                </a:cubicBezTo>
                <a:cubicBezTo>
                  <a:pt x="285" y="460"/>
                  <a:pt x="285" y="460"/>
                  <a:pt x="285" y="460"/>
                </a:cubicBezTo>
                <a:cubicBezTo>
                  <a:pt x="319" y="486"/>
                  <a:pt x="319" y="486"/>
                  <a:pt x="319" y="486"/>
                </a:cubicBezTo>
                <a:cubicBezTo>
                  <a:pt x="324" y="488"/>
                  <a:pt x="324" y="488"/>
                  <a:pt x="324" y="488"/>
                </a:cubicBezTo>
                <a:cubicBezTo>
                  <a:pt x="333" y="477"/>
                  <a:pt x="333" y="477"/>
                  <a:pt x="333" y="477"/>
                </a:cubicBezTo>
                <a:cubicBezTo>
                  <a:pt x="335" y="475"/>
                  <a:pt x="335" y="475"/>
                  <a:pt x="335" y="475"/>
                </a:cubicBezTo>
                <a:cubicBezTo>
                  <a:pt x="336" y="474"/>
                  <a:pt x="336" y="474"/>
                  <a:pt x="336" y="474"/>
                </a:cubicBezTo>
                <a:cubicBezTo>
                  <a:pt x="337" y="474"/>
                  <a:pt x="337" y="474"/>
                  <a:pt x="337" y="474"/>
                </a:cubicBezTo>
                <a:cubicBezTo>
                  <a:pt x="338" y="474"/>
                  <a:pt x="338" y="474"/>
                  <a:pt x="338" y="474"/>
                </a:cubicBezTo>
                <a:cubicBezTo>
                  <a:pt x="358" y="477"/>
                  <a:pt x="358" y="477"/>
                  <a:pt x="358" y="477"/>
                </a:cubicBezTo>
                <a:cubicBezTo>
                  <a:pt x="362" y="442"/>
                  <a:pt x="362" y="442"/>
                  <a:pt x="362" y="442"/>
                </a:cubicBezTo>
                <a:cubicBezTo>
                  <a:pt x="388" y="488"/>
                  <a:pt x="388" y="488"/>
                  <a:pt x="388" y="488"/>
                </a:cubicBezTo>
                <a:cubicBezTo>
                  <a:pt x="409" y="489"/>
                  <a:pt x="409" y="489"/>
                  <a:pt x="409" y="489"/>
                </a:cubicBezTo>
                <a:cubicBezTo>
                  <a:pt x="412" y="490"/>
                  <a:pt x="412" y="490"/>
                  <a:pt x="412" y="490"/>
                </a:cubicBezTo>
                <a:cubicBezTo>
                  <a:pt x="414" y="490"/>
                  <a:pt x="414" y="490"/>
                  <a:pt x="414" y="490"/>
                </a:cubicBezTo>
                <a:cubicBezTo>
                  <a:pt x="414" y="492"/>
                  <a:pt x="414" y="492"/>
                  <a:pt x="414" y="492"/>
                </a:cubicBezTo>
                <a:cubicBezTo>
                  <a:pt x="414" y="506"/>
                  <a:pt x="414" y="506"/>
                  <a:pt x="414" y="506"/>
                </a:cubicBezTo>
                <a:cubicBezTo>
                  <a:pt x="422" y="503"/>
                  <a:pt x="422" y="503"/>
                  <a:pt x="422" y="503"/>
                </a:cubicBezTo>
                <a:cubicBezTo>
                  <a:pt x="457" y="457"/>
                  <a:pt x="457" y="457"/>
                  <a:pt x="457" y="457"/>
                </a:cubicBezTo>
                <a:cubicBezTo>
                  <a:pt x="472" y="479"/>
                  <a:pt x="472" y="479"/>
                  <a:pt x="472" y="479"/>
                </a:cubicBezTo>
                <a:cubicBezTo>
                  <a:pt x="472" y="472"/>
                  <a:pt x="472" y="472"/>
                  <a:pt x="472" y="472"/>
                </a:cubicBezTo>
                <a:cubicBezTo>
                  <a:pt x="472" y="472"/>
                  <a:pt x="472" y="472"/>
                  <a:pt x="472" y="472"/>
                </a:cubicBezTo>
                <a:cubicBezTo>
                  <a:pt x="472" y="471"/>
                  <a:pt x="472" y="471"/>
                  <a:pt x="472" y="471"/>
                </a:cubicBezTo>
                <a:cubicBezTo>
                  <a:pt x="472" y="470"/>
                  <a:pt x="472" y="470"/>
                  <a:pt x="472" y="470"/>
                </a:cubicBezTo>
                <a:cubicBezTo>
                  <a:pt x="483" y="449"/>
                  <a:pt x="483" y="449"/>
                  <a:pt x="483" y="449"/>
                </a:cubicBezTo>
                <a:cubicBezTo>
                  <a:pt x="492" y="433"/>
                  <a:pt x="492" y="433"/>
                  <a:pt x="492" y="433"/>
                </a:cubicBezTo>
                <a:cubicBezTo>
                  <a:pt x="518" y="433"/>
                  <a:pt x="518" y="433"/>
                  <a:pt x="518" y="433"/>
                </a:cubicBezTo>
                <a:cubicBezTo>
                  <a:pt x="523" y="403"/>
                  <a:pt x="523" y="403"/>
                  <a:pt x="523" y="403"/>
                </a:cubicBezTo>
                <a:cubicBezTo>
                  <a:pt x="526" y="403"/>
                  <a:pt x="526" y="403"/>
                  <a:pt x="526" y="403"/>
                </a:cubicBezTo>
                <a:cubicBezTo>
                  <a:pt x="528" y="404"/>
                  <a:pt x="528" y="404"/>
                  <a:pt x="528" y="404"/>
                </a:cubicBezTo>
                <a:cubicBezTo>
                  <a:pt x="548" y="407"/>
                  <a:pt x="548" y="407"/>
                  <a:pt x="548" y="407"/>
                </a:cubicBezTo>
                <a:cubicBezTo>
                  <a:pt x="550" y="397"/>
                  <a:pt x="550" y="397"/>
                  <a:pt x="550" y="397"/>
                </a:cubicBezTo>
                <a:cubicBezTo>
                  <a:pt x="543" y="380"/>
                  <a:pt x="543" y="380"/>
                  <a:pt x="543" y="380"/>
                </a:cubicBezTo>
                <a:cubicBezTo>
                  <a:pt x="543" y="378"/>
                  <a:pt x="543" y="378"/>
                  <a:pt x="543" y="378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4"/>
                  <a:pt x="547" y="364"/>
                  <a:pt x="547" y="364"/>
                </a:cubicBezTo>
                <a:cubicBezTo>
                  <a:pt x="548" y="363"/>
                  <a:pt x="548" y="363"/>
                  <a:pt x="548" y="363"/>
                </a:cubicBezTo>
                <a:cubicBezTo>
                  <a:pt x="549" y="363"/>
                  <a:pt x="549" y="363"/>
                  <a:pt x="549" y="363"/>
                </a:cubicBezTo>
                <a:cubicBezTo>
                  <a:pt x="549" y="362"/>
                  <a:pt x="549" y="362"/>
                  <a:pt x="549" y="362"/>
                </a:cubicBezTo>
                <a:cubicBezTo>
                  <a:pt x="604" y="333"/>
                  <a:pt x="604" y="333"/>
                  <a:pt x="604" y="333"/>
                </a:cubicBezTo>
                <a:cubicBezTo>
                  <a:pt x="602" y="304"/>
                  <a:pt x="602" y="304"/>
                  <a:pt x="602" y="304"/>
                </a:cubicBezTo>
                <a:cubicBezTo>
                  <a:pt x="602" y="304"/>
                  <a:pt x="602" y="304"/>
                  <a:pt x="602" y="304"/>
                </a:cubicBezTo>
                <a:cubicBezTo>
                  <a:pt x="602" y="303"/>
                  <a:pt x="602" y="303"/>
                  <a:pt x="602" y="303"/>
                </a:cubicBezTo>
                <a:cubicBezTo>
                  <a:pt x="612" y="282"/>
                  <a:pt x="612" y="282"/>
                  <a:pt x="612" y="282"/>
                </a:cubicBezTo>
                <a:cubicBezTo>
                  <a:pt x="614" y="278"/>
                  <a:pt x="614" y="278"/>
                  <a:pt x="614" y="278"/>
                </a:cubicBezTo>
                <a:cubicBezTo>
                  <a:pt x="614" y="278"/>
                  <a:pt x="614" y="278"/>
                  <a:pt x="614" y="278"/>
                </a:cubicBezTo>
                <a:cubicBezTo>
                  <a:pt x="631" y="239"/>
                  <a:pt x="631" y="239"/>
                  <a:pt x="631" y="239"/>
                </a:cubicBezTo>
                <a:cubicBezTo>
                  <a:pt x="632" y="238"/>
                  <a:pt x="632" y="238"/>
                  <a:pt x="632" y="238"/>
                </a:cubicBezTo>
                <a:cubicBezTo>
                  <a:pt x="632" y="238"/>
                  <a:pt x="632" y="238"/>
                  <a:pt x="632" y="238"/>
                </a:cubicBezTo>
                <a:cubicBezTo>
                  <a:pt x="646" y="224"/>
                  <a:pt x="646" y="224"/>
                  <a:pt x="646" y="224"/>
                </a:cubicBezTo>
                <a:cubicBezTo>
                  <a:pt x="655" y="208"/>
                  <a:pt x="655" y="208"/>
                  <a:pt x="655" y="208"/>
                </a:cubicBezTo>
                <a:cubicBezTo>
                  <a:pt x="655" y="206"/>
                  <a:pt x="655" y="206"/>
                  <a:pt x="655" y="206"/>
                </a:cubicBezTo>
                <a:cubicBezTo>
                  <a:pt x="655" y="206"/>
                  <a:pt x="655" y="206"/>
                  <a:pt x="655" y="206"/>
                </a:cubicBezTo>
                <a:cubicBezTo>
                  <a:pt x="662" y="193"/>
                  <a:pt x="662" y="193"/>
                  <a:pt x="662" y="193"/>
                </a:cubicBezTo>
                <a:cubicBezTo>
                  <a:pt x="656" y="177"/>
                  <a:pt x="656" y="177"/>
                  <a:pt x="656" y="177"/>
                </a:cubicBezTo>
                <a:cubicBezTo>
                  <a:pt x="656" y="176"/>
                  <a:pt x="656" y="176"/>
                  <a:pt x="656" y="176"/>
                </a:cubicBezTo>
                <a:cubicBezTo>
                  <a:pt x="655" y="176"/>
                  <a:pt x="655" y="176"/>
                  <a:pt x="655" y="176"/>
                </a:cubicBezTo>
                <a:cubicBezTo>
                  <a:pt x="655" y="159"/>
                  <a:pt x="655" y="159"/>
                  <a:pt x="655" y="159"/>
                </a:cubicBezTo>
                <a:cubicBezTo>
                  <a:pt x="646" y="159"/>
                  <a:pt x="646" y="159"/>
                  <a:pt x="646" y="159"/>
                </a:cubicBezTo>
                <a:cubicBezTo>
                  <a:pt x="630" y="167"/>
                  <a:pt x="630" y="167"/>
                  <a:pt x="630" y="167"/>
                </a:cubicBezTo>
                <a:cubicBezTo>
                  <a:pt x="623" y="172"/>
                  <a:pt x="612" y="170"/>
                  <a:pt x="599" y="162"/>
                </a:cubicBezTo>
                <a:cubicBezTo>
                  <a:pt x="593" y="157"/>
                  <a:pt x="593" y="147"/>
                  <a:pt x="596" y="131"/>
                </a:cubicBezTo>
                <a:cubicBezTo>
                  <a:pt x="588" y="130"/>
                  <a:pt x="588" y="130"/>
                  <a:pt x="588" y="130"/>
                </a:cubicBezTo>
                <a:cubicBezTo>
                  <a:pt x="584" y="135"/>
                  <a:pt x="584" y="135"/>
                  <a:pt x="584" y="135"/>
                </a:cubicBezTo>
                <a:cubicBezTo>
                  <a:pt x="574" y="146"/>
                  <a:pt x="567" y="152"/>
                  <a:pt x="565" y="152"/>
                </a:cubicBezTo>
                <a:cubicBezTo>
                  <a:pt x="563" y="152"/>
                  <a:pt x="562" y="152"/>
                  <a:pt x="560" y="151"/>
                </a:cubicBezTo>
                <a:cubicBezTo>
                  <a:pt x="559" y="148"/>
                  <a:pt x="556" y="143"/>
                  <a:pt x="556" y="134"/>
                </a:cubicBezTo>
                <a:cubicBezTo>
                  <a:pt x="556" y="125"/>
                  <a:pt x="556" y="118"/>
                  <a:pt x="560" y="116"/>
                </a:cubicBezTo>
                <a:cubicBezTo>
                  <a:pt x="562" y="113"/>
                  <a:pt x="564" y="112"/>
                  <a:pt x="566" y="114"/>
                </a:cubicBezTo>
                <a:cubicBezTo>
                  <a:pt x="586" y="77"/>
                  <a:pt x="586" y="77"/>
                  <a:pt x="586" y="77"/>
                </a:cubicBezTo>
                <a:cubicBezTo>
                  <a:pt x="591" y="63"/>
                  <a:pt x="591" y="63"/>
                  <a:pt x="591" y="63"/>
                </a:cubicBezTo>
                <a:cubicBezTo>
                  <a:pt x="594" y="48"/>
                  <a:pt x="594" y="48"/>
                  <a:pt x="594" y="48"/>
                </a:cubicBezTo>
                <a:cubicBezTo>
                  <a:pt x="583" y="38"/>
                  <a:pt x="583" y="38"/>
                  <a:pt x="583" y="38"/>
                </a:cubicBezTo>
                <a:cubicBezTo>
                  <a:pt x="580" y="35"/>
                  <a:pt x="579" y="28"/>
                  <a:pt x="581" y="17"/>
                </a:cubicBezTo>
                <a:cubicBezTo>
                  <a:pt x="581" y="11"/>
                  <a:pt x="581" y="11"/>
                  <a:pt x="581" y="11"/>
                </a:cubicBezTo>
                <a:cubicBezTo>
                  <a:pt x="581" y="7"/>
                  <a:pt x="579" y="3"/>
                  <a:pt x="574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71" y="3"/>
                  <a:pt x="571" y="3"/>
                  <a:pt x="571" y="3"/>
                </a:cubicBezTo>
                <a:cubicBezTo>
                  <a:pt x="568" y="12"/>
                  <a:pt x="561" y="16"/>
                  <a:pt x="549" y="13"/>
                </a:cubicBezTo>
                <a:cubicBezTo>
                  <a:pt x="544" y="11"/>
                  <a:pt x="537" y="11"/>
                  <a:pt x="530" y="13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3" name="原创作者QQ：598969553                   _12"/>
          <p:cNvSpPr/>
          <p:nvPr/>
        </p:nvSpPr>
        <p:spPr bwMode="auto">
          <a:xfrm>
            <a:off x="2731657" y="3141771"/>
            <a:ext cx="339779" cy="348604"/>
          </a:xfrm>
          <a:custGeom>
            <a:avLst/>
            <a:gdLst>
              <a:gd name="T0" fmla="*/ 348485 w 374"/>
              <a:gd name="T1" fmla="*/ 42312 h 381"/>
              <a:gd name="T2" fmla="*/ 334742 w 374"/>
              <a:gd name="T3" fmla="*/ 38376 h 381"/>
              <a:gd name="T4" fmla="*/ 322962 w 374"/>
              <a:gd name="T5" fmla="*/ 33456 h 381"/>
              <a:gd name="T6" fmla="*/ 303329 w 374"/>
              <a:gd name="T7" fmla="*/ 36408 h 381"/>
              <a:gd name="T8" fmla="*/ 286641 w 374"/>
              <a:gd name="T9" fmla="*/ 30504 h 381"/>
              <a:gd name="T10" fmla="*/ 285659 w 374"/>
              <a:gd name="T11" fmla="*/ 27552 h 381"/>
              <a:gd name="T12" fmla="*/ 264063 w 374"/>
              <a:gd name="T13" fmla="*/ 5904 h 381"/>
              <a:gd name="T14" fmla="*/ 227742 w 374"/>
              <a:gd name="T15" fmla="*/ 20664 h 381"/>
              <a:gd name="T16" fmla="*/ 223816 w 374"/>
              <a:gd name="T17" fmla="*/ 53136 h 381"/>
              <a:gd name="T18" fmla="*/ 209091 w 374"/>
              <a:gd name="T19" fmla="*/ 77736 h 381"/>
              <a:gd name="T20" fmla="*/ 186513 w 374"/>
              <a:gd name="T21" fmla="*/ 112175 h 381"/>
              <a:gd name="T22" fmla="*/ 149210 w 374"/>
              <a:gd name="T23" fmla="*/ 153503 h 381"/>
              <a:gd name="T24" fmla="*/ 112889 w 374"/>
              <a:gd name="T25" fmla="*/ 188927 h 381"/>
              <a:gd name="T26" fmla="*/ 94238 w 374"/>
              <a:gd name="T27" fmla="*/ 213527 h 381"/>
              <a:gd name="T28" fmla="*/ 0 w 374"/>
              <a:gd name="T29" fmla="*/ 218447 h 381"/>
              <a:gd name="T30" fmla="*/ 25523 w 374"/>
              <a:gd name="T31" fmla="*/ 295198 h 381"/>
              <a:gd name="T32" fmla="*/ 41229 w 374"/>
              <a:gd name="T33" fmla="*/ 304054 h 381"/>
              <a:gd name="T34" fmla="*/ 53991 w 374"/>
              <a:gd name="T35" fmla="*/ 340462 h 381"/>
              <a:gd name="T36" fmla="*/ 55954 w 374"/>
              <a:gd name="T37" fmla="*/ 348334 h 381"/>
              <a:gd name="T38" fmla="*/ 80495 w 374"/>
              <a:gd name="T39" fmla="*/ 340462 h 381"/>
              <a:gd name="T40" fmla="*/ 90312 w 374"/>
              <a:gd name="T41" fmla="*/ 345382 h 381"/>
              <a:gd name="T42" fmla="*/ 98165 w 374"/>
              <a:gd name="T43" fmla="*/ 319798 h 381"/>
              <a:gd name="T44" fmla="*/ 142339 w 374"/>
              <a:gd name="T45" fmla="*/ 302086 h 381"/>
              <a:gd name="T46" fmla="*/ 146265 w 374"/>
              <a:gd name="T47" fmla="*/ 275519 h 381"/>
              <a:gd name="T48" fmla="*/ 155100 w 374"/>
              <a:gd name="T49" fmla="*/ 268631 h 381"/>
              <a:gd name="T50" fmla="*/ 157064 w 374"/>
              <a:gd name="T51" fmla="*/ 268631 h 381"/>
              <a:gd name="T52" fmla="*/ 175715 w 374"/>
              <a:gd name="T53" fmla="*/ 285359 h 381"/>
              <a:gd name="T54" fmla="*/ 182586 w 374"/>
              <a:gd name="T55" fmla="*/ 302086 h 381"/>
              <a:gd name="T56" fmla="*/ 196329 w 374"/>
              <a:gd name="T57" fmla="*/ 282407 h 381"/>
              <a:gd name="T58" fmla="*/ 209091 w 374"/>
              <a:gd name="T59" fmla="*/ 275519 h 381"/>
              <a:gd name="T60" fmla="*/ 224797 w 374"/>
              <a:gd name="T61" fmla="*/ 278471 h 381"/>
              <a:gd name="T62" fmla="*/ 234614 w 374"/>
              <a:gd name="T63" fmla="*/ 307990 h 381"/>
              <a:gd name="T64" fmla="*/ 244430 w 374"/>
              <a:gd name="T65" fmla="*/ 330622 h 381"/>
              <a:gd name="T66" fmla="*/ 250320 w 374"/>
              <a:gd name="T67" fmla="*/ 351286 h 381"/>
              <a:gd name="T68" fmla="*/ 267990 w 374"/>
              <a:gd name="T69" fmla="*/ 351286 h 381"/>
              <a:gd name="T70" fmla="*/ 270935 w 374"/>
              <a:gd name="T71" fmla="*/ 353254 h 381"/>
              <a:gd name="T72" fmla="*/ 279769 w 374"/>
              <a:gd name="T73" fmla="*/ 374902 h 381"/>
              <a:gd name="T74" fmla="*/ 285659 w 374"/>
              <a:gd name="T75" fmla="*/ 358174 h 381"/>
              <a:gd name="T76" fmla="*/ 289586 w 374"/>
              <a:gd name="T77" fmla="*/ 356206 h 381"/>
              <a:gd name="T78" fmla="*/ 297439 w 374"/>
              <a:gd name="T79" fmla="*/ 351286 h 381"/>
              <a:gd name="T80" fmla="*/ 304311 w 374"/>
              <a:gd name="T81" fmla="*/ 343414 h 381"/>
              <a:gd name="T82" fmla="*/ 242467 w 374"/>
              <a:gd name="T83" fmla="*/ 219431 h 381"/>
              <a:gd name="T84" fmla="*/ 226760 w 374"/>
              <a:gd name="T85" fmla="*/ 168263 h 381"/>
              <a:gd name="T86" fmla="*/ 225779 w 374"/>
              <a:gd name="T87" fmla="*/ 166295 h 381"/>
              <a:gd name="T88" fmla="*/ 235595 w 374"/>
              <a:gd name="T89" fmla="*/ 136775 h 381"/>
              <a:gd name="T90" fmla="*/ 337687 w 374"/>
              <a:gd name="T91" fmla="*/ 114143 h 381"/>
              <a:gd name="T92" fmla="*/ 361246 w 374"/>
              <a:gd name="T93" fmla="*/ 98399 h 38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74"/>
              <a:gd name="T142" fmla="*/ 0 h 381"/>
              <a:gd name="T143" fmla="*/ 374 w 374"/>
              <a:gd name="T144" fmla="*/ 381 h 38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74" h="381">
                <a:moveTo>
                  <a:pt x="374" y="77"/>
                </a:moveTo>
                <a:cubicBezTo>
                  <a:pt x="366" y="60"/>
                  <a:pt x="366" y="60"/>
                  <a:pt x="366" y="60"/>
                </a:cubicBezTo>
                <a:cubicBezTo>
                  <a:pt x="355" y="43"/>
                  <a:pt x="355" y="43"/>
                  <a:pt x="355" y="43"/>
                </a:cubicBezTo>
                <a:cubicBezTo>
                  <a:pt x="342" y="40"/>
                  <a:pt x="342" y="40"/>
                  <a:pt x="342" y="40"/>
                </a:cubicBezTo>
                <a:cubicBezTo>
                  <a:pt x="341" y="40"/>
                  <a:pt x="341" y="40"/>
                  <a:pt x="341" y="40"/>
                </a:cubicBezTo>
                <a:cubicBezTo>
                  <a:pt x="341" y="39"/>
                  <a:pt x="341" y="39"/>
                  <a:pt x="341" y="39"/>
                </a:cubicBezTo>
                <a:cubicBezTo>
                  <a:pt x="340" y="39"/>
                  <a:pt x="340" y="39"/>
                  <a:pt x="340" y="39"/>
                </a:cubicBezTo>
                <a:cubicBezTo>
                  <a:pt x="329" y="34"/>
                  <a:pt x="329" y="34"/>
                  <a:pt x="329" y="34"/>
                </a:cubicBezTo>
                <a:cubicBezTo>
                  <a:pt x="329" y="34"/>
                  <a:pt x="329" y="34"/>
                  <a:pt x="329" y="34"/>
                </a:cubicBezTo>
                <a:cubicBezTo>
                  <a:pt x="327" y="34"/>
                  <a:pt x="327" y="34"/>
                  <a:pt x="327" y="34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09" y="37"/>
                  <a:pt x="309" y="37"/>
                  <a:pt x="309" y="37"/>
                </a:cubicBezTo>
                <a:cubicBezTo>
                  <a:pt x="308" y="37"/>
                  <a:pt x="308" y="37"/>
                  <a:pt x="308" y="37"/>
                </a:cubicBezTo>
                <a:cubicBezTo>
                  <a:pt x="306" y="36"/>
                  <a:pt x="306" y="36"/>
                  <a:pt x="306" y="36"/>
                </a:cubicBezTo>
                <a:cubicBezTo>
                  <a:pt x="292" y="31"/>
                  <a:pt x="292" y="31"/>
                  <a:pt x="292" y="31"/>
                </a:cubicBezTo>
                <a:cubicBezTo>
                  <a:pt x="292" y="30"/>
                  <a:pt x="292" y="30"/>
                  <a:pt x="292" y="30"/>
                </a:cubicBezTo>
                <a:cubicBezTo>
                  <a:pt x="291" y="30"/>
                  <a:pt x="291" y="30"/>
                  <a:pt x="291" y="30"/>
                </a:cubicBezTo>
                <a:cubicBezTo>
                  <a:pt x="291" y="28"/>
                  <a:pt x="291" y="28"/>
                  <a:pt x="291" y="28"/>
                </a:cubicBezTo>
                <a:cubicBezTo>
                  <a:pt x="291" y="28"/>
                  <a:pt x="291" y="28"/>
                  <a:pt x="291" y="28"/>
                </a:cubicBezTo>
                <a:cubicBezTo>
                  <a:pt x="281" y="18"/>
                  <a:pt x="281" y="18"/>
                  <a:pt x="281" y="18"/>
                </a:cubicBezTo>
                <a:cubicBezTo>
                  <a:pt x="269" y="6"/>
                  <a:pt x="269" y="6"/>
                  <a:pt x="269" y="6"/>
                </a:cubicBezTo>
                <a:cubicBezTo>
                  <a:pt x="259" y="0"/>
                  <a:pt x="259" y="0"/>
                  <a:pt x="259" y="0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32" y="21"/>
                  <a:pt x="232" y="21"/>
                  <a:pt x="232" y="21"/>
                </a:cubicBezTo>
                <a:cubicBezTo>
                  <a:pt x="228" y="53"/>
                  <a:pt x="228" y="53"/>
                  <a:pt x="228" y="53"/>
                </a:cubicBezTo>
                <a:cubicBezTo>
                  <a:pt x="228" y="54"/>
                  <a:pt x="228" y="54"/>
                  <a:pt x="228" y="54"/>
                </a:cubicBezTo>
                <a:cubicBezTo>
                  <a:pt x="228" y="54"/>
                  <a:pt x="228" y="54"/>
                  <a:pt x="228" y="54"/>
                </a:cubicBezTo>
                <a:cubicBezTo>
                  <a:pt x="214" y="77"/>
                  <a:pt x="214" y="77"/>
                  <a:pt x="214" y="77"/>
                </a:cubicBezTo>
                <a:cubicBezTo>
                  <a:pt x="214" y="79"/>
                  <a:pt x="214" y="79"/>
                  <a:pt x="214" y="79"/>
                </a:cubicBezTo>
                <a:cubicBezTo>
                  <a:pt x="213" y="79"/>
                  <a:pt x="213" y="79"/>
                  <a:pt x="213" y="79"/>
                </a:cubicBezTo>
                <a:cubicBezTo>
                  <a:pt x="203" y="90"/>
                  <a:pt x="203" y="90"/>
                  <a:pt x="203" y="90"/>
                </a:cubicBezTo>
                <a:cubicBezTo>
                  <a:pt x="190" y="114"/>
                  <a:pt x="190" y="114"/>
                  <a:pt x="190" y="114"/>
                </a:cubicBezTo>
                <a:cubicBezTo>
                  <a:pt x="190" y="114"/>
                  <a:pt x="190" y="114"/>
                  <a:pt x="190" y="114"/>
                </a:cubicBezTo>
                <a:cubicBezTo>
                  <a:pt x="189" y="116"/>
                  <a:pt x="189" y="116"/>
                  <a:pt x="189" y="116"/>
                </a:cubicBezTo>
                <a:cubicBezTo>
                  <a:pt x="179" y="123"/>
                  <a:pt x="171" y="131"/>
                  <a:pt x="163" y="137"/>
                </a:cubicBezTo>
                <a:cubicBezTo>
                  <a:pt x="152" y="156"/>
                  <a:pt x="152" y="156"/>
                  <a:pt x="152" y="156"/>
                </a:cubicBezTo>
                <a:cubicBezTo>
                  <a:pt x="150" y="161"/>
                  <a:pt x="141" y="168"/>
                  <a:pt x="126" y="174"/>
                </a:cubicBezTo>
                <a:cubicBezTo>
                  <a:pt x="115" y="192"/>
                  <a:pt x="115" y="192"/>
                  <a:pt x="115" y="192"/>
                </a:cubicBezTo>
                <a:cubicBezTo>
                  <a:pt x="115" y="192"/>
                  <a:pt x="115" y="192"/>
                  <a:pt x="115" y="192"/>
                </a:cubicBezTo>
                <a:cubicBezTo>
                  <a:pt x="97" y="216"/>
                  <a:pt x="97" y="216"/>
                  <a:pt x="97" y="216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96" y="217"/>
                  <a:pt x="96" y="217"/>
                  <a:pt x="96" y="217"/>
                </a:cubicBezTo>
                <a:cubicBezTo>
                  <a:pt x="94" y="217"/>
                  <a:pt x="94" y="217"/>
                  <a:pt x="94" y="217"/>
                </a:cubicBezTo>
                <a:cubicBezTo>
                  <a:pt x="10" y="212"/>
                  <a:pt x="10" y="212"/>
                  <a:pt x="10" y="212"/>
                </a:cubicBezTo>
                <a:cubicBezTo>
                  <a:pt x="0" y="222"/>
                  <a:pt x="0" y="222"/>
                  <a:pt x="0" y="222"/>
                </a:cubicBezTo>
                <a:cubicBezTo>
                  <a:pt x="0" y="240"/>
                  <a:pt x="0" y="240"/>
                  <a:pt x="0" y="240"/>
                </a:cubicBezTo>
                <a:cubicBezTo>
                  <a:pt x="9" y="274"/>
                  <a:pt x="9" y="274"/>
                  <a:pt x="9" y="274"/>
                </a:cubicBezTo>
                <a:cubicBezTo>
                  <a:pt x="26" y="300"/>
                  <a:pt x="26" y="300"/>
                  <a:pt x="26" y="300"/>
                </a:cubicBezTo>
                <a:cubicBezTo>
                  <a:pt x="41" y="308"/>
                  <a:pt x="41" y="308"/>
                  <a:pt x="41" y="308"/>
                </a:cubicBezTo>
                <a:cubicBezTo>
                  <a:pt x="41" y="309"/>
                  <a:pt x="41" y="309"/>
                  <a:pt x="41" y="309"/>
                </a:cubicBezTo>
                <a:cubicBezTo>
                  <a:pt x="42" y="309"/>
                  <a:pt x="42" y="309"/>
                  <a:pt x="42" y="309"/>
                </a:cubicBezTo>
                <a:cubicBezTo>
                  <a:pt x="42" y="309"/>
                  <a:pt x="42" y="309"/>
                  <a:pt x="42" y="309"/>
                </a:cubicBezTo>
                <a:cubicBezTo>
                  <a:pt x="51" y="320"/>
                  <a:pt x="55" y="327"/>
                  <a:pt x="55" y="332"/>
                </a:cubicBezTo>
                <a:cubicBezTo>
                  <a:pt x="55" y="346"/>
                  <a:pt x="55" y="346"/>
                  <a:pt x="55" y="346"/>
                </a:cubicBezTo>
                <a:cubicBezTo>
                  <a:pt x="50" y="351"/>
                  <a:pt x="50" y="351"/>
                  <a:pt x="50" y="351"/>
                </a:cubicBezTo>
                <a:cubicBezTo>
                  <a:pt x="53" y="354"/>
                  <a:pt x="53" y="354"/>
                  <a:pt x="53" y="354"/>
                </a:cubicBezTo>
                <a:cubicBezTo>
                  <a:pt x="57" y="354"/>
                  <a:pt x="57" y="354"/>
                  <a:pt x="57" y="354"/>
                </a:cubicBezTo>
                <a:cubicBezTo>
                  <a:pt x="63" y="341"/>
                  <a:pt x="63" y="341"/>
                  <a:pt x="63" y="341"/>
                </a:cubicBezTo>
                <a:cubicBezTo>
                  <a:pt x="66" y="341"/>
                  <a:pt x="66" y="341"/>
                  <a:pt x="66" y="341"/>
                </a:cubicBezTo>
                <a:cubicBezTo>
                  <a:pt x="82" y="346"/>
                  <a:pt x="82" y="346"/>
                  <a:pt x="82" y="346"/>
                </a:cubicBezTo>
                <a:cubicBezTo>
                  <a:pt x="83" y="351"/>
                  <a:pt x="83" y="351"/>
                  <a:pt x="83" y="351"/>
                </a:cubicBezTo>
                <a:cubicBezTo>
                  <a:pt x="92" y="351"/>
                  <a:pt x="92" y="351"/>
                  <a:pt x="92" y="351"/>
                </a:cubicBezTo>
                <a:cubicBezTo>
                  <a:pt x="92" y="351"/>
                  <a:pt x="92" y="351"/>
                  <a:pt x="92" y="351"/>
                </a:cubicBezTo>
                <a:cubicBezTo>
                  <a:pt x="90" y="345"/>
                  <a:pt x="90" y="345"/>
                  <a:pt x="90" y="345"/>
                </a:cubicBezTo>
                <a:cubicBezTo>
                  <a:pt x="89" y="343"/>
                  <a:pt x="89" y="343"/>
                  <a:pt x="89" y="343"/>
                </a:cubicBezTo>
                <a:cubicBezTo>
                  <a:pt x="100" y="325"/>
                  <a:pt x="100" y="325"/>
                  <a:pt x="100" y="325"/>
                </a:cubicBezTo>
                <a:cubicBezTo>
                  <a:pt x="102" y="320"/>
                  <a:pt x="108" y="318"/>
                  <a:pt x="115" y="320"/>
                </a:cubicBezTo>
                <a:cubicBezTo>
                  <a:pt x="134" y="321"/>
                  <a:pt x="134" y="321"/>
                  <a:pt x="134" y="321"/>
                </a:cubicBezTo>
                <a:cubicBezTo>
                  <a:pt x="145" y="307"/>
                  <a:pt x="145" y="307"/>
                  <a:pt x="145" y="307"/>
                </a:cubicBezTo>
                <a:cubicBezTo>
                  <a:pt x="145" y="294"/>
                  <a:pt x="145" y="294"/>
                  <a:pt x="145" y="294"/>
                </a:cubicBezTo>
                <a:cubicBezTo>
                  <a:pt x="149" y="281"/>
                  <a:pt x="149" y="281"/>
                  <a:pt x="149" y="281"/>
                </a:cubicBezTo>
                <a:cubicBezTo>
                  <a:pt x="149" y="280"/>
                  <a:pt x="149" y="280"/>
                  <a:pt x="149" y="280"/>
                </a:cubicBezTo>
                <a:cubicBezTo>
                  <a:pt x="150" y="279"/>
                  <a:pt x="150" y="279"/>
                  <a:pt x="150" y="279"/>
                </a:cubicBezTo>
                <a:cubicBezTo>
                  <a:pt x="151" y="278"/>
                  <a:pt x="151" y="278"/>
                  <a:pt x="151" y="278"/>
                </a:cubicBezTo>
                <a:cubicBezTo>
                  <a:pt x="158" y="273"/>
                  <a:pt x="158" y="273"/>
                  <a:pt x="158" y="273"/>
                </a:cubicBezTo>
                <a:cubicBezTo>
                  <a:pt x="158" y="272"/>
                  <a:pt x="158" y="272"/>
                  <a:pt x="158" y="272"/>
                </a:cubicBezTo>
                <a:cubicBezTo>
                  <a:pt x="159" y="272"/>
                  <a:pt x="159" y="272"/>
                  <a:pt x="159" y="272"/>
                </a:cubicBezTo>
                <a:cubicBezTo>
                  <a:pt x="160" y="273"/>
                  <a:pt x="160" y="273"/>
                  <a:pt x="160" y="273"/>
                </a:cubicBezTo>
                <a:cubicBezTo>
                  <a:pt x="176" y="275"/>
                  <a:pt x="176" y="275"/>
                  <a:pt x="176" y="275"/>
                </a:cubicBezTo>
                <a:cubicBezTo>
                  <a:pt x="176" y="278"/>
                  <a:pt x="176" y="278"/>
                  <a:pt x="176" y="278"/>
                </a:cubicBezTo>
                <a:cubicBezTo>
                  <a:pt x="179" y="290"/>
                  <a:pt x="179" y="290"/>
                  <a:pt x="179" y="290"/>
                </a:cubicBezTo>
                <a:cubicBezTo>
                  <a:pt x="179" y="297"/>
                  <a:pt x="179" y="297"/>
                  <a:pt x="179" y="297"/>
                </a:cubicBezTo>
                <a:cubicBezTo>
                  <a:pt x="182" y="306"/>
                  <a:pt x="182" y="306"/>
                  <a:pt x="182" y="306"/>
                </a:cubicBezTo>
                <a:cubicBezTo>
                  <a:pt x="186" y="307"/>
                  <a:pt x="186" y="307"/>
                  <a:pt x="186" y="307"/>
                </a:cubicBezTo>
                <a:cubicBezTo>
                  <a:pt x="191" y="300"/>
                  <a:pt x="191" y="300"/>
                  <a:pt x="191" y="300"/>
                </a:cubicBezTo>
                <a:cubicBezTo>
                  <a:pt x="191" y="299"/>
                  <a:pt x="191" y="299"/>
                  <a:pt x="191" y="299"/>
                </a:cubicBezTo>
                <a:cubicBezTo>
                  <a:pt x="200" y="287"/>
                  <a:pt x="200" y="287"/>
                  <a:pt x="200" y="287"/>
                </a:cubicBezTo>
                <a:cubicBezTo>
                  <a:pt x="201" y="285"/>
                  <a:pt x="201" y="285"/>
                  <a:pt x="201" y="285"/>
                </a:cubicBezTo>
                <a:cubicBezTo>
                  <a:pt x="212" y="280"/>
                  <a:pt x="212" y="280"/>
                  <a:pt x="212" y="280"/>
                </a:cubicBezTo>
                <a:cubicBezTo>
                  <a:pt x="213" y="280"/>
                  <a:pt x="213" y="280"/>
                  <a:pt x="213" y="280"/>
                </a:cubicBezTo>
                <a:cubicBezTo>
                  <a:pt x="214" y="279"/>
                  <a:pt x="214" y="279"/>
                  <a:pt x="214" y="279"/>
                </a:cubicBezTo>
                <a:cubicBezTo>
                  <a:pt x="228" y="283"/>
                  <a:pt x="228" y="283"/>
                  <a:pt x="228" y="283"/>
                </a:cubicBezTo>
                <a:cubicBezTo>
                  <a:pt x="229" y="283"/>
                  <a:pt x="229" y="283"/>
                  <a:pt x="229" y="283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313"/>
                  <a:pt x="239" y="313"/>
                  <a:pt x="239" y="313"/>
                </a:cubicBezTo>
                <a:cubicBezTo>
                  <a:pt x="249" y="333"/>
                  <a:pt x="249" y="333"/>
                  <a:pt x="249" y="333"/>
                </a:cubicBezTo>
                <a:cubicBezTo>
                  <a:pt x="249" y="333"/>
                  <a:pt x="249" y="333"/>
                  <a:pt x="249" y="333"/>
                </a:cubicBezTo>
                <a:cubicBezTo>
                  <a:pt x="249" y="336"/>
                  <a:pt x="249" y="336"/>
                  <a:pt x="249" y="336"/>
                </a:cubicBezTo>
                <a:cubicBezTo>
                  <a:pt x="249" y="350"/>
                  <a:pt x="249" y="350"/>
                  <a:pt x="249" y="350"/>
                </a:cubicBezTo>
                <a:cubicBezTo>
                  <a:pt x="252" y="357"/>
                  <a:pt x="252" y="357"/>
                  <a:pt x="252" y="357"/>
                </a:cubicBezTo>
                <a:cubicBezTo>
                  <a:pt x="255" y="357"/>
                  <a:pt x="255" y="357"/>
                  <a:pt x="255" y="357"/>
                </a:cubicBezTo>
                <a:cubicBezTo>
                  <a:pt x="260" y="351"/>
                  <a:pt x="260" y="351"/>
                  <a:pt x="260" y="351"/>
                </a:cubicBezTo>
                <a:cubicBezTo>
                  <a:pt x="261" y="349"/>
                  <a:pt x="261" y="349"/>
                  <a:pt x="261" y="349"/>
                </a:cubicBezTo>
                <a:cubicBezTo>
                  <a:pt x="273" y="357"/>
                  <a:pt x="273" y="357"/>
                  <a:pt x="273" y="357"/>
                </a:cubicBezTo>
                <a:cubicBezTo>
                  <a:pt x="274" y="357"/>
                  <a:pt x="274" y="357"/>
                  <a:pt x="274" y="357"/>
                </a:cubicBezTo>
                <a:cubicBezTo>
                  <a:pt x="276" y="357"/>
                  <a:pt x="276" y="357"/>
                  <a:pt x="276" y="357"/>
                </a:cubicBezTo>
                <a:cubicBezTo>
                  <a:pt x="276" y="359"/>
                  <a:pt x="276" y="359"/>
                  <a:pt x="276" y="359"/>
                </a:cubicBezTo>
                <a:cubicBezTo>
                  <a:pt x="276" y="360"/>
                  <a:pt x="276" y="360"/>
                  <a:pt x="276" y="360"/>
                </a:cubicBezTo>
                <a:cubicBezTo>
                  <a:pt x="280" y="378"/>
                  <a:pt x="280" y="378"/>
                  <a:pt x="280" y="378"/>
                </a:cubicBezTo>
                <a:cubicBezTo>
                  <a:pt x="285" y="381"/>
                  <a:pt x="285" y="381"/>
                  <a:pt x="285" y="381"/>
                </a:cubicBezTo>
                <a:cubicBezTo>
                  <a:pt x="286" y="379"/>
                  <a:pt x="286" y="379"/>
                  <a:pt x="286" y="379"/>
                </a:cubicBezTo>
                <a:cubicBezTo>
                  <a:pt x="291" y="365"/>
                  <a:pt x="291" y="365"/>
                  <a:pt x="291" y="365"/>
                </a:cubicBezTo>
                <a:cubicBezTo>
                  <a:pt x="291" y="364"/>
                  <a:pt x="291" y="364"/>
                  <a:pt x="291" y="364"/>
                </a:cubicBezTo>
                <a:cubicBezTo>
                  <a:pt x="292" y="362"/>
                  <a:pt x="292" y="362"/>
                  <a:pt x="292" y="362"/>
                </a:cubicBezTo>
                <a:cubicBezTo>
                  <a:pt x="293" y="362"/>
                  <a:pt x="293" y="362"/>
                  <a:pt x="293" y="362"/>
                </a:cubicBezTo>
                <a:cubicBezTo>
                  <a:pt x="295" y="362"/>
                  <a:pt x="295" y="362"/>
                  <a:pt x="295" y="362"/>
                </a:cubicBezTo>
                <a:cubicBezTo>
                  <a:pt x="302" y="358"/>
                  <a:pt x="302" y="358"/>
                  <a:pt x="302" y="358"/>
                </a:cubicBezTo>
                <a:cubicBezTo>
                  <a:pt x="303" y="358"/>
                  <a:pt x="303" y="358"/>
                  <a:pt x="303" y="358"/>
                </a:cubicBezTo>
                <a:cubicBezTo>
                  <a:pt x="303" y="357"/>
                  <a:pt x="303" y="357"/>
                  <a:pt x="303" y="357"/>
                </a:cubicBezTo>
                <a:cubicBezTo>
                  <a:pt x="312" y="357"/>
                  <a:pt x="312" y="357"/>
                  <a:pt x="312" y="357"/>
                </a:cubicBezTo>
                <a:cubicBezTo>
                  <a:pt x="310" y="351"/>
                  <a:pt x="310" y="351"/>
                  <a:pt x="310" y="351"/>
                </a:cubicBezTo>
                <a:cubicBezTo>
                  <a:pt x="310" y="349"/>
                  <a:pt x="310" y="349"/>
                  <a:pt x="310" y="349"/>
                </a:cubicBezTo>
                <a:cubicBezTo>
                  <a:pt x="305" y="300"/>
                  <a:pt x="305" y="300"/>
                  <a:pt x="305" y="300"/>
                </a:cubicBezTo>
                <a:cubicBezTo>
                  <a:pt x="285" y="267"/>
                  <a:pt x="285" y="267"/>
                  <a:pt x="285" y="267"/>
                </a:cubicBezTo>
                <a:cubicBezTo>
                  <a:pt x="247" y="223"/>
                  <a:pt x="247" y="223"/>
                  <a:pt x="247" y="223"/>
                </a:cubicBezTo>
                <a:cubicBezTo>
                  <a:pt x="246" y="222"/>
                  <a:pt x="246" y="222"/>
                  <a:pt x="246" y="222"/>
                </a:cubicBezTo>
                <a:cubicBezTo>
                  <a:pt x="244" y="193"/>
                  <a:pt x="244" y="193"/>
                  <a:pt x="244" y="193"/>
                </a:cubicBezTo>
                <a:cubicBezTo>
                  <a:pt x="231" y="171"/>
                  <a:pt x="231" y="171"/>
                  <a:pt x="231" y="171"/>
                </a:cubicBezTo>
                <a:cubicBezTo>
                  <a:pt x="231" y="170"/>
                  <a:pt x="231" y="170"/>
                  <a:pt x="231" y="170"/>
                </a:cubicBezTo>
                <a:cubicBezTo>
                  <a:pt x="230" y="169"/>
                  <a:pt x="230" y="169"/>
                  <a:pt x="230" y="169"/>
                </a:cubicBezTo>
                <a:cubicBezTo>
                  <a:pt x="230" y="169"/>
                  <a:pt x="230" y="169"/>
                  <a:pt x="230" y="169"/>
                </a:cubicBezTo>
                <a:cubicBezTo>
                  <a:pt x="231" y="167"/>
                  <a:pt x="231" y="167"/>
                  <a:pt x="231" y="167"/>
                </a:cubicBezTo>
                <a:cubicBezTo>
                  <a:pt x="238" y="139"/>
                  <a:pt x="238" y="139"/>
                  <a:pt x="238" y="139"/>
                </a:cubicBezTo>
                <a:cubicBezTo>
                  <a:pt x="240" y="139"/>
                  <a:pt x="240" y="139"/>
                  <a:pt x="240" y="139"/>
                </a:cubicBezTo>
                <a:cubicBezTo>
                  <a:pt x="242" y="139"/>
                  <a:pt x="242" y="139"/>
                  <a:pt x="242" y="139"/>
                </a:cubicBezTo>
                <a:cubicBezTo>
                  <a:pt x="308" y="135"/>
                  <a:pt x="308" y="135"/>
                  <a:pt x="308" y="135"/>
                </a:cubicBezTo>
                <a:cubicBezTo>
                  <a:pt x="344" y="116"/>
                  <a:pt x="344" y="116"/>
                  <a:pt x="344" y="116"/>
                </a:cubicBezTo>
                <a:cubicBezTo>
                  <a:pt x="344" y="116"/>
                  <a:pt x="344" y="116"/>
                  <a:pt x="344" y="116"/>
                </a:cubicBezTo>
                <a:cubicBezTo>
                  <a:pt x="345" y="115"/>
                  <a:pt x="345" y="115"/>
                  <a:pt x="345" y="115"/>
                </a:cubicBezTo>
                <a:cubicBezTo>
                  <a:pt x="358" y="111"/>
                  <a:pt x="366" y="106"/>
                  <a:pt x="368" y="100"/>
                </a:cubicBezTo>
                <a:cubicBezTo>
                  <a:pt x="372" y="95"/>
                  <a:pt x="374" y="88"/>
                  <a:pt x="374" y="77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4" name="原创作者QQ：598969553                   _13"/>
          <p:cNvSpPr/>
          <p:nvPr/>
        </p:nvSpPr>
        <p:spPr bwMode="auto">
          <a:xfrm>
            <a:off x="2731657" y="2468097"/>
            <a:ext cx="386849" cy="695737"/>
          </a:xfrm>
          <a:custGeom>
            <a:avLst/>
            <a:gdLst>
              <a:gd name="T0" fmla="*/ 122540 w 425"/>
              <a:gd name="T1" fmla="*/ 234207 h 763"/>
              <a:gd name="T2" fmla="*/ 155871 w 425"/>
              <a:gd name="T3" fmla="*/ 261760 h 763"/>
              <a:gd name="T4" fmla="*/ 180379 w 425"/>
              <a:gd name="T5" fmla="*/ 280458 h 763"/>
              <a:gd name="T6" fmla="*/ 226454 w 425"/>
              <a:gd name="T7" fmla="*/ 298171 h 763"/>
              <a:gd name="T8" fmla="*/ 227435 w 425"/>
              <a:gd name="T9" fmla="*/ 300139 h 763"/>
              <a:gd name="T10" fmla="*/ 240179 w 425"/>
              <a:gd name="T11" fmla="*/ 320804 h 763"/>
              <a:gd name="T12" fmla="*/ 228415 w 425"/>
              <a:gd name="T13" fmla="*/ 353278 h 763"/>
              <a:gd name="T14" fmla="*/ 227435 w 425"/>
              <a:gd name="T15" fmla="*/ 373943 h 763"/>
              <a:gd name="T16" fmla="*/ 215671 w 425"/>
              <a:gd name="T17" fmla="*/ 410354 h 763"/>
              <a:gd name="T18" fmla="*/ 181360 w 425"/>
              <a:gd name="T19" fmla="*/ 407401 h 763"/>
              <a:gd name="T20" fmla="*/ 144107 w 425"/>
              <a:gd name="T21" fmla="*/ 431019 h 763"/>
              <a:gd name="T22" fmla="*/ 149989 w 425"/>
              <a:gd name="T23" fmla="*/ 460541 h 763"/>
              <a:gd name="T24" fmla="*/ 111757 w 425"/>
              <a:gd name="T25" fmla="*/ 451684 h 763"/>
              <a:gd name="T26" fmla="*/ 80386 w 425"/>
              <a:gd name="T27" fmla="*/ 439876 h 763"/>
              <a:gd name="T28" fmla="*/ 49996 w 425"/>
              <a:gd name="T29" fmla="*/ 510728 h 763"/>
              <a:gd name="T30" fmla="*/ 59800 w 425"/>
              <a:gd name="T31" fmla="*/ 529425 h 763"/>
              <a:gd name="T32" fmla="*/ 66662 w 425"/>
              <a:gd name="T33" fmla="*/ 548122 h 763"/>
              <a:gd name="T34" fmla="*/ 68623 w 425"/>
              <a:gd name="T35" fmla="*/ 577644 h 763"/>
              <a:gd name="T36" fmla="*/ 5882 w 425"/>
              <a:gd name="T37" fmla="*/ 590437 h 763"/>
              <a:gd name="T38" fmla="*/ 7843 w 425"/>
              <a:gd name="T39" fmla="*/ 632752 h 763"/>
              <a:gd name="T40" fmla="*/ 15685 w 425"/>
              <a:gd name="T41" fmla="*/ 659321 h 763"/>
              <a:gd name="T42" fmla="*/ 85288 w 425"/>
              <a:gd name="T43" fmla="*/ 656369 h 763"/>
              <a:gd name="T44" fmla="*/ 109796 w 425"/>
              <a:gd name="T45" fmla="*/ 675066 h 763"/>
              <a:gd name="T46" fmla="*/ 130383 w 425"/>
              <a:gd name="T47" fmla="*/ 690811 h 763"/>
              <a:gd name="T48" fmla="*/ 148029 w 425"/>
              <a:gd name="T49" fmla="*/ 677034 h 763"/>
              <a:gd name="T50" fmla="*/ 197045 w 425"/>
              <a:gd name="T51" fmla="*/ 710492 h 763"/>
              <a:gd name="T52" fmla="*/ 252923 w 425"/>
              <a:gd name="T53" fmla="*/ 713445 h 763"/>
              <a:gd name="T54" fmla="*/ 269589 w 425"/>
              <a:gd name="T55" fmla="*/ 724269 h 763"/>
              <a:gd name="T56" fmla="*/ 269589 w 425"/>
              <a:gd name="T57" fmla="*/ 725253 h 763"/>
              <a:gd name="T58" fmla="*/ 292136 w 425"/>
              <a:gd name="T59" fmla="*/ 746903 h 763"/>
              <a:gd name="T60" fmla="*/ 318605 w 425"/>
              <a:gd name="T61" fmla="*/ 727222 h 763"/>
              <a:gd name="T62" fmla="*/ 309782 w 425"/>
              <a:gd name="T63" fmla="*/ 711477 h 763"/>
              <a:gd name="T64" fmla="*/ 318605 w 425"/>
              <a:gd name="T65" fmla="*/ 669162 h 763"/>
              <a:gd name="T66" fmla="*/ 346054 w 425"/>
              <a:gd name="T67" fmla="*/ 667194 h 763"/>
              <a:gd name="T68" fmla="*/ 311743 w 425"/>
              <a:gd name="T69" fmla="*/ 630784 h 763"/>
              <a:gd name="T70" fmla="*/ 301939 w 425"/>
              <a:gd name="T71" fmla="*/ 617007 h 763"/>
              <a:gd name="T72" fmla="*/ 313703 w 425"/>
              <a:gd name="T73" fmla="*/ 601262 h 763"/>
              <a:gd name="T74" fmla="*/ 390168 w 425"/>
              <a:gd name="T75" fmla="*/ 605198 h 763"/>
              <a:gd name="T76" fmla="*/ 416637 w 425"/>
              <a:gd name="T77" fmla="*/ 601262 h 763"/>
              <a:gd name="T78" fmla="*/ 373503 w 425"/>
              <a:gd name="T79" fmla="*/ 487110 h 763"/>
              <a:gd name="T80" fmla="*/ 352916 w 425"/>
              <a:gd name="T81" fmla="*/ 478254 h 763"/>
              <a:gd name="T82" fmla="*/ 349975 w 425"/>
              <a:gd name="T83" fmla="*/ 447748 h 763"/>
              <a:gd name="T84" fmla="*/ 355857 w 425"/>
              <a:gd name="T85" fmla="*/ 247984 h 763"/>
              <a:gd name="T86" fmla="*/ 359778 w 425"/>
              <a:gd name="T87" fmla="*/ 209605 h 763"/>
              <a:gd name="T88" fmla="*/ 381345 w 425"/>
              <a:gd name="T89" fmla="*/ 178115 h 763"/>
              <a:gd name="T90" fmla="*/ 357818 w 425"/>
              <a:gd name="T91" fmla="*/ 144657 h 763"/>
              <a:gd name="T92" fmla="*/ 355857 w 425"/>
              <a:gd name="T93" fmla="*/ 115135 h 763"/>
              <a:gd name="T94" fmla="*/ 356837 w 425"/>
              <a:gd name="T95" fmla="*/ 112183 h 763"/>
              <a:gd name="T96" fmla="*/ 375463 w 425"/>
              <a:gd name="T97" fmla="*/ 48219 h 763"/>
              <a:gd name="T98" fmla="*/ 388208 w 425"/>
              <a:gd name="T99" fmla="*/ 28538 h 763"/>
              <a:gd name="T100" fmla="*/ 403893 w 425"/>
              <a:gd name="T101" fmla="*/ 15745 h 763"/>
              <a:gd name="T102" fmla="*/ 383306 w 425"/>
              <a:gd name="T103" fmla="*/ 0 h 763"/>
              <a:gd name="T104" fmla="*/ 347034 w 425"/>
              <a:gd name="T105" fmla="*/ 13777 h 763"/>
              <a:gd name="T106" fmla="*/ 313703 w 425"/>
              <a:gd name="T107" fmla="*/ 44283 h 763"/>
              <a:gd name="T108" fmla="*/ 270569 w 425"/>
              <a:gd name="T109" fmla="*/ 74789 h 763"/>
              <a:gd name="T110" fmla="*/ 251943 w 425"/>
              <a:gd name="T111" fmla="*/ 91518 h 763"/>
              <a:gd name="T112" fmla="*/ 239199 w 425"/>
              <a:gd name="T113" fmla="*/ 153514 h 763"/>
              <a:gd name="T114" fmla="*/ 236258 w 425"/>
              <a:gd name="T115" fmla="*/ 171227 h 763"/>
              <a:gd name="T116" fmla="*/ 223513 w 425"/>
              <a:gd name="T117" fmla="*/ 187956 h 763"/>
              <a:gd name="T118" fmla="*/ 221553 w 425"/>
              <a:gd name="T119" fmla="*/ 189924 h 763"/>
              <a:gd name="T120" fmla="*/ 196064 w 425"/>
              <a:gd name="T121" fmla="*/ 192876 h 763"/>
              <a:gd name="T122" fmla="*/ 195084 w 425"/>
              <a:gd name="T123" fmla="*/ 192876 h 763"/>
              <a:gd name="T124" fmla="*/ 139206 w 425"/>
              <a:gd name="T125" fmla="*/ 171227 h 7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25"/>
              <a:gd name="T190" fmla="*/ 0 h 763"/>
              <a:gd name="T191" fmla="*/ 425 w 425"/>
              <a:gd name="T192" fmla="*/ 763 h 76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25" h="763">
                <a:moveTo>
                  <a:pt x="142" y="174"/>
                </a:moveTo>
                <a:cubicBezTo>
                  <a:pt x="135" y="173"/>
                  <a:pt x="135" y="173"/>
                  <a:pt x="135" y="173"/>
                </a:cubicBezTo>
                <a:cubicBezTo>
                  <a:pt x="125" y="238"/>
                  <a:pt x="125" y="238"/>
                  <a:pt x="125" y="238"/>
                </a:cubicBezTo>
                <a:cubicBezTo>
                  <a:pt x="143" y="259"/>
                  <a:pt x="143" y="259"/>
                  <a:pt x="143" y="259"/>
                </a:cubicBezTo>
                <a:cubicBezTo>
                  <a:pt x="159" y="266"/>
                  <a:pt x="159" y="266"/>
                  <a:pt x="159" y="266"/>
                </a:cubicBezTo>
                <a:cubicBezTo>
                  <a:pt x="159" y="266"/>
                  <a:pt x="159" y="266"/>
                  <a:pt x="159" y="266"/>
                </a:cubicBezTo>
                <a:cubicBezTo>
                  <a:pt x="161" y="266"/>
                  <a:pt x="161" y="266"/>
                  <a:pt x="161" y="266"/>
                </a:cubicBezTo>
                <a:cubicBezTo>
                  <a:pt x="162" y="267"/>
                  <a:pt x="162" y="267"/>
                  <a:pt x="162" y="267"/>
                </a:cubicBezTo>
                <a:cubicBezTo>
                  <a:pt x="184" y="285"/>
                  <a:pt x="184" y="285"/>
                  <a:pt x="184" y="285"/>
                </a:cubicBezTo>
                <a:cubicBezTo>
                  <a:pt x="214" y="293"/>
                  <a:pt x="214" y="293"/>
                  <a:pt x="214" y="293"/>
                </a:cubicBezTo>
                <a:cubicBezTo>
                  <a:pt x="215" y="293"/>
                  <a:pt x="215" y="293"/>
                  <a:pt x="215" y="293"/>
                </a:cubicBezTo>
                <a:cubicBezTo>
                  <a:pt x="231" y="303"/>
                  <a:pt x="231" y="303"/>
                  <a:pt x="231" y="303"/>
                </a:cubicBezTo>
                <a:cubicBezTo>
                  <a:pt x="232" y="303"/>
                  <a:pt x="232" y="303"/>
                  <a:pt x="232" y="303"/>
                </a:cubicBezTo>
                <a:cubicBezTo>
                  <a:pt x="232" y="303"/>
                  <a:pt x="232" y="303"/>
                  <a:pt x="232" y="303"/>
                </a:cubicBezTo>
                <a:cubicBezTo>
                  <a:pt x="232" y="305"/>
                  <a:pt x="232" y="305"/>
                  <a:pt x="232" y="305"/>
                </a:cubicBezTo>
                <a:cubicBezTo>
                  <a:pt x="244" y="322"/>
                  <a:pt x="244" y="322"/>
                  <a:pt x="244" y="322"/>
                </a:cubicBezTo>
                <a:cubicBezTo>
                  <a:pt x="246" y="324"/>
                  <a:pt x="246" y="324"/>
                  <a:pt x="246" y="324"/>
                </a:cubicBezTo>
                <a:cubicBezTo>
                  <a:pt x="245" y="326"/>
                  <a:pt x="245" y="326"/>
                  <a:pt x="245" y="326"/>
                </a:cubicBezTo>
                <a:cubicBezTo>
                  <a:pt x="234" y="343"/>
                  <a:pt x="234" y="343"/>
                  <a:pt x="234" y="343"/>
                </a:cubicBezTo>
                <a:cubicBezTo>
                  <a:pt x="232" y="345"/>
                  <a:pt x="232" y="351"/>
                  <a:pt x="232" y="359"/>
                </a:cubicBezTo>
                <a:cubicBezTo>
                  <a:pt x="233" y="359"/>
                  <a:pt x="233" y="359"/>
                  <a:pt x="233" y="359"/>
                </a:cubicBezTo>
                <a:cubicBezTo>
                  <a:pt x="233" y="379"/>
                  <a:pt x="233" y="379"/>
                  <a:pt x="233" y="379"/>
                </a:cubicBezTo>
                <a:cubicBezTo>
                  <a:pt x="232" y="380"/>
                  <a:pt x="232" y="380"/>
                  <a:pt x="232" y="380"/>
                </a:cubicBezTo>
                <a:cubicBezTo>
                  <a:pt x="232" y="380"/>
                  <a:pt x="232" y="380"/>
                  <a:pt x="232" y="380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7"/>
                  <a:pt x="222" y="417"/>
                  <a:pt x="222" y="417"/>
                </a:cubicBezTo>
                <a:cubicBezTo>
                  <a:pt x="220" y="417"/>
                  <a:pt x="220" y="417"/>
                  <a:pt x="220" y="417"/>
                </a:cubicBezTo>
                <a:cubicBezTo>
                  <a:pt x="216" y="416"/>
                  <a:pt x="216" y="416"/>
                  <a:pt x="216" y="416"/>
                </a:cubicBezTo>
                <a:cubicBezTo>
                  <a:pt x="203" y="413"/>
                  <a:pt x="203" y="413"/>
                  <a:pt x="203" y="413"/>
                </a:cubicBezTo>
                <a:cubicBezTo>
                  <a:pt x="185" y="414"/>
                  <a:pt x="185" y="414"/>
                  <a:pt x="185" y="414"/>
                </a:cubicBezTo>
                <a:cubicBezTo>
                  <a:pt x="169" y="419"/>
                  <a:pt x="169" y="419"/>
                  <a:pt x="169" y="419"/>
                </a:cubicBezTo>
                <a:cubicBezTo>
                  <a:pt x="151" y="434"/>
                  <a:pt x="151" y="434"/>
                  <a:pt x="151" y="434"/>
                </a:cubicBezTo>
                <a:cubicBezTo>
                  <a:pt x="147" y="438"/>
                  <a:pt x="147" y="438"/>
                  <a:pt x="147" y="438"/>
                </a:cubicBezTo>
                <a:cubicBezTo>
                  <a:pt x="170" y="450"/>
                  <a:pt x="170" y="450"/>
                  <a:pt x="170" y="450"/>
                </a:cubicBezTo>
                <a:cubicBezTo>
                  <a:pt x="168" y="454"/>
                  <a:pt x="168" y="454"/>
                  <a:pt x="168" y="454"/>
                </a:cubicBezTo>
                <a:cubicBezTo>
                  <a:pt x="167" y="459"/>
                  <a:pt x="162" y="465"/>
                  <a:pt x="153" y="468"/>
                </a:cubicBezTo>
                <a:cubicBezTo>
                  <a:pt x="138" y="469"/>
                  <a:pt x="138" y="469"/>
                  <a:pt x="138" y="469"/>
                </a:cubicBezTo>
                <a:cubicBezTo>
                  <a:pt x="114" y="459"/>
                  <a:pt x="114" y="459"/>
                  <a:pt x="114" y="459"/>
                </a:cubicBezTo>
                <a:cubicBezTo>
                  <a:pt x="114" y="459"/>
                  <a:pt x="114" y="459"/>
                  <a:pt x="114" y="459"/>
                </a:cubicBezTo>
                <a:cubicBezTo>
                  <a:pt x="114" y="459"/>
                  <a:pt x="114" y="459"/>
                  <a:pt x="114" y="459"/>
                </a:cubicBezTo>
                <a:cubicBezTo>
                  <a:pt x="92" y="447"/>
                  <a:pt x="92" y="447"/>
                  <a:pt x="92" y="447"/>
                </a:cubicBezTo>
                <a:cubicBezTo>
                  <a:pt x="82" y="447"/>
                  <a:pt x="82" y="447"/>
                  <a:pt x="82" y="447"/>
                </a:cubicBezTo>
                <a:cubicBezTo>
                  <a:pt x="56" y="485"/>
                  <a:pt x="56" y="485"/>
                  <a:pt x="56" y="485"/>
                </a:cubicBezTo>
                <a:cubicBezTo>
                  <a:pt x="51" y="497"/>
                  <a:pt x="51" y="497"/>
                  <a:pt x="51" y="497"/>
                </a:cubicBezTo>
                <a:cubicBezTo>
                  <a:pt x="51" y="519"/>
                  <a:pt x="51" y="519"/>
                  <a:pt x="51" y="519"/>
                </a:cubicBezTo>
                <a:cubicBezTo>
                  <a:pt x="61" y="537"/>
                  <a:pt x="61" y="537"/>
                  <a:pt x="61" y="537"/>
                </a:cubicBezTo>
                <a:cubicBezTo>
                  <a:pt x="61" y="538"/>
                  <a:pt x="61" y="538"/>
                  <a:pt x="61" y="538"/>
                </a:cubicBezTo>
                <a:cubicBezTo>
                  <a:pt x="61" y="538"/>
                  <a:pt x="61" y="538"/>
                  <a:pt x="61" y="538"/>
                </a:cubicBezTo>
                <a:cubicBezTo>
                  <a:pt x="61" y="538"/>
                  <a:pt x="61" y="538"/>
                  <a:pt x="61" y="538"/>
                </a:cubicBezTo>
                <a:cubicBezTo>
                  <a:pt x="68" y="555"/>
                  <a:pt x="68" y="555"/>
                  <a:pt x="68" y="555"/>
                </a:cubicBezTo>
                <a:cubicBezTo>
                  <a:pt x="68" y="557"/>
                  <a:pt x="68" y="557"/>
                  <a:pt x="68" y="557"/>
                </a:cubicBezTo>
                <a:cubicBezTo>
                  <a:pt x="69" y="582"/>
                  <a:pt x="69" y="582"/>
                  <a:pt x="69" y="582"/>
                </a:cubicBezTo>
                <a:cubicBezTo>
                  <a:pt x="69" y="585"/>
                  <a:pt x="69" y="585"/>
                  <a:pt x="69" y="585"/>
                </a:cubicBezTo>
                <a:cubicBezTo>
                  <a:pt x="70" y="587"/>
                  <a:pt x="70" y="587"/>
                  <a:pt x="70" y="587"/>
                </a:cubicBezTo>
                <a:cubicBezTo>
                  <a:pt x="53" y="590"/>
                  <a:pt x="53" y="590"/>
                  <a:pt x="53" y="590"/>
                </a:cubicBezTo>
                <a:cubicBezTo>
                  <a:pt x="21" y="590"/>
                  <a:pt x="21" y="590"/>
                  <a:pt x="21" y="590"/>
                </a:cubicBezTo>
                <a:cubicBezTo>
                  <a:pt x="6" y="600"/>
                  <a:pt x="6" y="600"/>
                  <a:pt x="6" y="600"/>
                </a:cubicBezTo>
                <a:cubicBezTo>
                  <a:pt x="0" y="610"/>
                  <a:pt x="0" y="610"/>
                  <a:pt x="0" y="610"/>
                </a:cubicBezTo>
                <a:cubicBezTo>
                  <a:pt x="1" y="611"/>
                  <a:pt x="1" y="611"/>
                  <a:pt x="1" y="611"/>
                </a:cubicBezTo>
                <a:cubicBezTo>
                  <a:pt x="8" y="643"/>
                  <a:pt x="8" y="643"/>
                  <a:pt x="8" y="643"/>
                </a:cubicBezTo>
                <a:cubicBezTo>
                  <a:pt x="9" y="643"/>
                  <a:pt x="9" y="643"/>
                  <a:pt x="9" y="643"/>
                </a:cubicBezTo>
                <a:cubicBezTo>
                  <a:pt x="9" y="656"/>
                  <a:pt x="9" y="656"/>
                  <a:pt x="9" y="656"/>
                </a:cubicBezTo>
                <a:cubicBezTo>
                  <a:pt x="16" y="670"/>
                  <a:pt x="16" y="670"/>
                  <a:pt x="16" y="670"/>
                </a:cubicBezTo>
                <a:cubicBezTo>
                  <a:pt x="38" y="685"/>
                  <a:pt x="38" y="685"/>
                  <a:pt x="38" y="685"/>
                </a:cubicBezTo>
                <a:cubicBezTo>
                  <a:pt x="71" y="678"/>
                  <a:pt x="71" y="678"/>
                  <a:pt x="71" y="678"/>
                </a:cubicBezTo>
                <a:cubicBezTo>
                  <a:pt x="87" y="667"/>
                  <a:pt x="87" y="667"/>
                  <a:pt x="87" y="667"/>
                </a:cubicBezTo>
                <a:cubicBezTo>
                  <a:pt x="89" y="666"/>
                  <a:pt x="89" y="666"/>
                  <a:pt x="89" y="666"/>
                </a:cubicBezTo>
                <a:cubicBezTo>
                  <a:pt x="104" y="666"/>
                  <a:pt x="104" y="666"/>
                  <a:pt x="104" y="666"/>
                </a:cubicBezTo>
                <a:cubicBezTo>
                  <a:pt x="112" y="686"/>
                  <a:pt x="112" y="686"/>
                  <a:pt x="112" y="686"/>
                </a:cubicBezTo>
                <a:cubicBezTo>
                  <a:pt x="117" y="691"/>
                  <a:pt x="121" y="697"/>
                  <a:pt x="124" y="703"/>
                </a:cubicBezTo>
                <a:cubicBezTo>
                  <a:pt x="131" y="702"/>
                  <a:pt x="131" y="702"/>
                  <a:pt x="131" y="702"/>
                </a:cubicBezTo>
                <a:cubicBezTo>
                  <a:pt x="133" y="702"/>
                  <a:pt x="133" y="702"/>
                  <a:pt x="133" y="702"/>
                </a:cubicBezTo>
                <a:cubicBezTo>
                  <a:pt x="135" y="702"/>
                  <a:pt x="135" y="702"/>
                  <a:pt x="135" y="702"/>
                </a:cubicBezTo>
                <a:cubicBezTo>
                  <a:pt x="136" y="700"/>
                  <a:pt x="136" y="700"/>
                  <a:pt x="136" y="700"/>
                </a:cubicBezTo>
                <a:cubicBezTo>
                  <a:pt x="151" y="688"/>
                  <a:pt x="151" y="688"/>
                  <a:pt x="151" y="688"/>
                </a:cubicBezTo>
                <a:cubicBezTo>
                  <a:pt x="165" y="713"/>
                  <a:pt x="165" y="713"/>
                  <a:pt x="165" y="713"/>
                </a:cubicBezTo>
                <a:cubicBezTo>
                  <a:pt x="180" y="722"/>
                  <a:pt x="180" y="722"/>
                  <a:pt x="180" y="722"/>
                </a:cubicBezTo>
                <a:cubicBezTo>
                  <a:pt x="201" y="722"/>
                  <a:pt x="201" y="722"/>
                  <a:pt x="201" y="722"/>
                </a:cubicBezTo>
                <a:cubicBezTo>
                  <a:pt x="216" y="720"/>
                  <a:pt x="216" y="720"/>
                  <a:pt x="216" y="720"/>
                </a:cubicBezTo>
                <a:cubicBezTo>
                  <a:pt x="220" y="720"/>
                  <a:pt x="220" y="720"/>
                  <a:pt x="220" y="720"/>
                </a:cubicBezTo>
                <a:cubicBezTo>
                  <a:pt x="258" y="725"/>
                  <a:pt x="258" y="725"/>
                  <a:pt x="258" y="725"/>
                </a:cubicBezTo>
                <a:cubicBezTo>
                  <a:pt x="259" y="725"/>
                  <a:pt x="259" y="725"/>
                  <a:pt x="259" y="725"/>
                </a:cubicBezTo>
                <a:cubicBezTo>
                  <a:pt x="259" y="726"/>
                  <a:pt x="259" y="726"/>
                  <a:pt x="259" y="726"/>
                </a:cubicBezTo>
                <a:cubicBezTo>
                  <a:pt x="275" y="736"/>
                  <a:pt x="275" y="736"/>
                  <a:pt x="275" y="736"/>
                </a:cubicBezTo>
                <a:cubicBezTo>
                  <a:pt x="275" y="736"/>
                  <a:pt x="275" y="736"/>
                  <a:pt x="275" y="736"/>
                </a:cubicBezTo>
                <a:cubicBezTo>
                  <a:pt x="275" y="736"/>
                  <a:pt x="275" y="736"/>
                  <a:pt x="275" y="736"/>
                </a:cubicBezTo>
                <a:cubicBezTo>
                  <a:pt x="275" y="737"/>
                  <a:pt x="275" y="737"/>
                  <a:pt x="275" y="737"/>
                </a:cubicBezTo>
                <a:cubicBezTo>
                  <a:pt x="288" y="747"/>
                  <a:pt x="288" y="747"/>
                  <a:pt x="288" y="747"/>
                </a:cubicBezTo>
                <a:cubicBezTo>
                  <a:pt x="288" y="748"/>
                  <a:pt x="288" y="748"/>
                  <a:pt x="288" y="748"/>
                </a:cubicBezTo>
                <a:cubicBezTo>
                  <a:pt x="298" y="759"/>
                  <a:pt x="298" y="759"/>
                  <a:pt x="298" y="759"/>
                </a:cubicBezTo>
                <a:cubicBezTo>
                  <a:pt x="308" y="763"/>
                  <a:pt x="308" y="763"/>
                  <a:pt x="308" y="763"/>
                </a:cubicBezTo>
                <a:cubicBezTo>
                  <a:pt x="325" y="761"/>
                  <a:pt x="325" y="761"/>
                  <a:pt x="325" y="761"/>
                </a:cubicBezTo>
                <a:cubicBezTo>
                  <a:pt x="325" y="739"/>
                  <a:pt x="325" y="739"/>
                  <a:pt x="325" y="739"/>
                </a:cubicBezTo>
                <a:cubicBezTo>
                  <a:pt x="317" y="724"/>
                  <a:pt x="317" y="724"/>
                  <a:pt x="317" y="724"/>
                </a:cubicBezTo>
                <a:cubicBezTo>
                  <a:pt x="316" y="724"/>
                  <a:pt x="316" y="724"/>
                  <a:pt x="316" y="724"/>
                </a:cubicBezTo>
                <a:cubicBezTo>
                  <a:pt x="316" y="723"/>
                  <a:pt x="316" y="723"/>
                  <a:pt x="316" y="723"/>
                </a:cubicBezTo>
                <a:cubicBezTo>
                  <a:pt x="309" y="696"/>
                  <a:pt x="309" y="696"/>
                  <a:pt x="309" y="696"/>
                </a:cubicBezTo>
                <a:cubicBezTo>
                  <a:pt x="324" y="681"/>
                  <a:pt x="324" y="681"/>
                  <a:pt x="324" y="681"/>
                </a:cubicBezTo>
                <a:cubicBezTo>
                  <a:pt x="325" y="680"/>
                  <a:pt x="325" y="680"/>
                  <a:pt x="325" y="680"/>
                </a:cubicBezTo>
                <a:cubicBezTo>
                  <a:pt x="326" y="680"/>
                  <a:pt x="326" y="680"/>
                  <a:pt x="326" y="680"/>
                </a:cubicBezTo>
                <a:cubicBezTo>
                  <a:pt x="339" y="678"/>
                  <a:pt x="339" y="678"/>
                  <a:pt x="339" y="678"/>
                </a:cubicBezTo>
                <a:cubicBezTo>
                  <a:pt x="353" y="678"/>
                  <a:pt x="353" y="678"/>
                  <a:pt x="353" y="678"/>
                </a:cubicBezTo>
                <a:cubicBezTo>
                  <a:pt x="357" y="672"/>
                  <a:pt x="357" y="672"/>
                  <a:pt x="357" y="672"/>
                </a:cubicBezTo>
                <a:cubicBezTo>
                  <a:pt x="348" y="661"/>
                  <a:pt x="348" y="661"/>
                  <a:pt x="348" y="661"/>
                </a:cubicBezTo>
                <a:cubicBezTo>
                  <a:pt x="318" y="641"/>
                  <a:pt x="318" y="641"/>
                  <a:pt x="318" y="641"/>
                </a:cubicBezTo>
                <a:cubicBezTo>
                  <a:pt x="310" y="629"/>
                  <a:pt x="310" y="629"/>
                  <a:pt x="310" y="629"/>
                </a:cubicBezTo>
                <a:cubicBezTo>
                  <a:pt x="309" y="628"/>
                  <a:pt x="309" y="628"/>
                  <a:pt x="309" y="628"/>
                </a:cubicBezTo>
                <a:cubicBezTo>
                  <a:pt x="308" y="627"/>
                  <a:pt x="308" y="627"/>
                  <a:pt x="308" y="627"/>
                </a:cubicBezTo>
                <a:cubicBezTo>
                  <a:pt x="309" y="625"/>
                  <a:pt x="309" y="625"/>
                  <a:pt x="309" y="625"/>
                </a:cubicBezTo>
                <a:cubicBezTo>
                  <a:pt x="318" y="609"/>
                  <a:pt x="318" y="609"/>
                  <a:pt x="318" y="609"/>
                </a:cubicBezTo>
                <a:cubicBezTo>
                  <a:pt x="320" y="611"/>
                  <a:pt x="320" y="611"/>
                  <a:pt x="320" y="611"/>
                </a:cubicBezTo>
                <a:cubicBezTo>
                  <a:pt x="341" y="617"/>
                  <a:pt x="341" y="617"/>
                  <a:pt x="341" y="617"/>
                </a:cubicBezTo>
                <a:cubicBezTo>
                  <a:pt x="397" y="614"/>
                  <a:pt x="397" y="614"/>
                  <a:pt x="397" y="614"/>
                </a:cubicBezTo>
                <a:cubicBezTo>
                  <a:pt x="398" y="615"/>
                  <a:pt x="398" y="615"/>
                  <a:pt x="398" y="615"/>
                </a:cubicBezTo>
                <a:cubicBezTo>
                  <a:pt x="399" y="615"/>
                  <a:pt x="399" y="615"/>
                  <a:pt x="399" y="615"/>
                </a:cubicBezTo>
                <a:cubicBezTo>
                  <a:pt x="415" y="621"/>
                  <a:pt x="415" y="621"/>
                  <a:pt x="415" y="621"/>
                </a:cubicBezTo>
                <a:cubicBezTo>
                  <a:pt x="425" y="611"/>
                  <a:pt x="425" y="611"/>
                  <a:pt x="425" y="611"/>
                </a:cubicBezTo>
                <a:cubicBezTo>
                  <a:pt x="420" y="579"/>
                  <a:pt x="420" y="579"/>
                  <a:pt x="420" y="579"/>
                </a:cubicBezTo>
                <a:cubicBezTo>
                  <a:pt x="400" y="566"/>
                  <a:pt x="400" y="566"/>
                  <a:pt x="400" y="566"/>
                </a:cubicBezTo>
                <a:cubicBezTo>
                  <a:pt x="383" y="556"/>
                  <a:pt x="378" y="533"/>
                  <a:pt x="381" y="495"/>
                </a:cubicBezTo>
                <a:cubicBezTo>
                  <a:pt x="364" y="487"/>
                  <a:pt x="364" y="487"/>
                  <a:pt x="364" y="487"/>
                </a:cubicBezTo>
                <a:cubicBezTo>
                  <a:pt x="362" y="486"/>
                  <a:pt x="362" y="486"/>
                  <a:pt x="362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84"/>
                  <a:pt x="360" y="484"/>
                  <a:pt x="360" y="484"/>
                </a:cubicBezTo>
                <a:cubicBezTo>
                  <a:pt x="360" y="483"/>
                  <a:pt x="360" y="483"/>
                  <a:pt x="360" y="483"/>
                </a:cubicBezTo>
                <a:cubicBezTo>
                  <a:pt x="357" y="455"/>
                  <a:pt x="357" y="455"/>
                  <a:pt x="357" y="455"/>
                </a:cubicBezTo>
                <a:cubicBezTo>
                  <a:pt x="380" y="347"/>
                  <a:pt x="380" y="347"/>
                  <a:pt x="380" y="347"/>
                </a:cubicBezTo>
                <a:cubicBezTo>
                  <a:pt x="371" y="316"/>
                  <a:pt x="365" y="295"/>
                  <a:pt x="365" y="284"/>
                </a:cubicBezTo>
                <a:cubicBezTo>
                  <a:pt x="363" y="252"/>
                  <a:pt x="363" y="252"/>
                  <a:pt x="363" y="252"/>
                </a:cubicBezTo>
                <a:cubicBezTo>
                  <a:pt x="365" y="218"/>
                  <a:pt x="365" y="218"/>
                  <a:pt x="365" y="218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7" y="213"/>
                  <a:pt x="367" y="213"/>
                  <a:pt x="367" y="213"/>
                </a:cubicBezTo>
                <a:cubicBezTo>
                  <a:pt x="367" y="213"/>
                  <a:pt x="367" y="213"/>
                  <a:pt x="367" y="213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81"/>
                  <a:pt x="389" y="181"/>
                  <a:pt x="389" y="181"/>
                </a:cubicBezTo>
                <a:cubicBezTo>
                  <a:pt x="389" y="176"/>
                  <a:pt x="386" y="170"/>
                  <a:pt x="381" y="162"/>
                </a:cubicBezTo>
                <a:cubicBezTo>
                  <a:pt x="367" y="147"/>
                  <a:pt x="367" y="147"/>
                  <a:pt x="367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5" y="144"/>
                  <a:pt x="365" y="144"/>
                  <a:pt x="365" y="144"/>
                </a:cubicBezTo>
                <a:cubicBezTo>
                  <a:pt x="363" y="118"/>
                  <a:pt x="363" y="118"/>
                  <a:pt x="363" y="118"/>
                </a:cubicBezTo>
                <a:cubicBezTo>
                  <a:pt x="363" y="117"/>
                  <a:pt x="363" y="117"/>
                  <a:pt x="363" y="117"/>
                </a:cubicBezTo>
                <a:cubicBezTo>
                  <a:pt x="362" y="116"/>
                  <a:pt x="362" y="116"/>
                  <a:pt x="362" y="116"/>
                </a:cubicBezTo>
                <a:cubicBezTo>
                  <a:pt x="364" y="115"/>
                  <a:pt x="364" y="115"/>
                  <a:pt x="364" y="115"/>
                </a:cubicBezTo>
                <a:cubicBezTo>
                  <a:pt x="364" y="114"/>
                  <a:pt x="364" y="114"/>
                  <a:pt x="364" y="114"/>
                </a:cubicBezTo>
                <a:cubicBezTo>
                  <a:pt x="392" y="79"/>
                  <a:pt x="392" y="79"/>
                  <a:pt x="392" y="79"/>
                </a:cubicBezTo>
                <a:cubicBezTo>
                  <a:pt x="392" y="65"/>
                  <a:pt x="392" y="65"/>
                  <a:pt x="392" y="65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3" y="48"/>
                  <a:pt x="383" y="48"/>
                  <a:pt x="383" y="48"/>
                </a:cubicBezTo>
                <a:cubicBezTo>
                  <a:pt x="382" y="46"/>
                  <a:pt x="382" y="46"/>
                  <a:pt x="382" y="46"/>
                </a:cubicBezTo>
                <a:cubicBezTo>
                  <a:pt x="396" y="29"/>
                  <a:pt x="396" y="29"/>
                  <a:pt x="396" y="29"/>
                </a:cubicBezTo>
                <a:cubicBezTo>
                  <a:pt x="396" y="28"/>
                  <a:pt x="396" y="28"/>
                  <a:pt x="396" y="28"/>
                </a:cubicBezTo>
                <a:cubicBezTo>
                  <a:pt x="397" y="28"/>
                  <a:pt x="397" y="28"/>
                  <a:pt x="397" y="28"/>
                </a:cubicBezTo>
                <a:cubicBezTo>
                  <a:pt x="412" y="16"/>
                  <a:pt x="412" y="16"/>
                  <a:pt x="412" y="16"/>
                </a:cubicBezTo>
                <a:cubicBezTo>
                  <a:pt x="410" y="2"/>
                  <a:pt x="410" y="2"/>
                  <a:pt x="410" y="2"/>
                </a:cubicBezTo>
                <a:cubicBezTo>
                  <a:pt x="402" y="2"/>
                  <a:pt x="402" y="2"/>
                  <a:pt x="402" y="2"/>
                </a:cubicBezTo>
                <a:cubicBezTo>
                  <a:pt x="391" y="0"/>
                  <a:pt x="391" y="0"/>
                  <a:pt x="391" y="0"/>
                </a:cubicBezTo>
                <a:cubicBezTo>
                  <a:pt x="384" y="26"/>
                  <a:pt x="384" y="26"/>
                  <a:pt x="384" y="26"/>
                </a:cubicBezTo>
                <a:cubicBezTo>
                  <a:pt x="381" y="24"/>
                  <a:pt x="381" y="24"/>
                  <a:pt x="381" y="24"/>
                </a:cubicBezTo>
                <a:cubicBezTo>
                  <a:pt x="354" y="14"/>
                  <a:pt x="354" y="14"/>
                  <a:pt x="354" y="14"/>
                </a:cubicBezTo>
                <a:cubicBezTo>
                  <a:pt x="337" y="11"/>
                  <a:pt x="337" y="11"/>
                  <a:pt x="337" y="11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20" y="45"/>
                  <a:pt x="320" y="45"/>
                  <a:pt x="320" y="45"/>
                </a:cubicBezTo>
                <a:cubicBezTo>
                  <a:pt x="286" y="62"/>
                  <a:pt x="286" y="62"/>
                  <a:pt x="286" y="62"/>
                </a:cubicBezTo>
                <a:cubicBezTo>
                  <a:pt x="276" y="76"/>
                  <a:pt x="276" y="76"/>
                  <a:pt x="276" y="76"/>
                </a:cubicBezTo>
                <a:cubicBezTo>
                  <a:pt x="276" y="76"/>
                  <a:pt x="276" y="76"/>
                  <a:pt x="276" y="76"/>
                </a:cubicBezTo>
                <a:cubicBezTo>
                  <a:pt x="276" y="77"/>
                  <a:pt x="276" y="77"/>
                  <a:pt x="276" y="77"/>
                </a:cubicBezTo>
                <a:cubicBezTo>
                  <a:pt x="275" y="77"/>
                  <a:pt x="275" y="77"/>
                  <a:pt x="275" y="77"/>
                </a:cubicBezTo>
                <a:cubicBezTo>
                  <a:pt x="257" y="93"/>
                  <a:pt x="257" y="93"/>
                  <a:pt x="257" y="93"/>
                </a:cubicBezTo>
                <a:cubicBezTo>
                  <a:pt x="253" y="118"/>
                  <a:pt x="253" y="118"/>
                  <a:pt x="253" y="118"/>
                </a:cubicBezTo>
                <a:cubicBezTo>
                  <a:pt x="253" y="121"/>
                  <a:pt x="253" y="121"/>
                  <a:pt x="253" y="121"/>
                </a:cubicBezTo>
                <a:cubicBezTo>
                  <a:pt x="244" y="156"/>
                  <a:pt x="244" y="156"/>
                  <a:pt x="244" y="156"/>
                </a:cubicBezTo>
                <a:cubicBezTo>
                  <a:pt x="245" y="156"/>
                  <a:pt x="245" y="156"/>
                  <a:pt x="245" y="156"/>
                </a:cubicBezTo>
                <a:cubicBezTo>
                  <a:pt x="241" y="173"/>
                  <a:pt x="241" y="173"/>
                  <a:pt x="241" y="173"/>
                </a:cubicBezTo>
                <a:cubicBezTo>
                  <a:pt x="241" y="174"/>
                  <a:pt x="241" y="174"/>
                  <a:pt x="241" y="174"/>
                </a:cubicBezTo>
                <a:cubicBezTo>
                  <a:pt x="241" y="174"/>
                  <a:pt x="241" y="174"/>
                  <a:pt x="241" y="174"/>
                </a:cubicBezTo>
                <a:cubicBezTo>
                  <a:pt x="240" y="175"/>
                  <a:pt x="240" y="175"/>
                  <a:pt x="240" y="175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7" y="191"/>
                  <a:pt x="227" y="191"/>
                  <a:pt x="227" y="191"/>
                </a:cubicBezTo>
                <a:cubicBezTo>
                  <a:pt x="227" y="192"/>
                  <a:pt x="227" y="192"/>
                  <a:pt x="227" y="192"/>
                </a:cubicBezTo>
                <a:cubicBezTo>
                  <a:pt x="226" y="193"/>
                  <a:pt x="226" y="193"/>
                  <a:pt x="226" y="193"/>
                </a:cubicBezTo>
                <a:cubicBezTo>
                  <a:pt x="225" y="193"/>
                  <a:pt x="225" y="193"/>
                  <a:pt x="225" y="193"/>
                </a:cubicBezTo>
                <a:cubicBezTo>
                  <a:pt x="200" y="196"/>
                  <a:pt x="200" y="196"/>
                  <a:pt x="200" y="196"/>
                </a:cubicBezTo>
                <a:cubicBezTo>
                  <a:pt x="200" y="196"/>
                  <a:pt x="200" y="196"/>
                  <a:pt x="200" y="196"/>
                </a:cubicBezTo>
                <a:cubicBezTo>
                  <a:pt x="200" y="198"/>
                  <a:pt x="200" y="198"/>
                  <a:pt x="200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61" y="184"/>
                  <a:pt x="161" y="184"/>
                  <a:pt x="161" y="184"/>
                </a:cubicBezTo>
                <a:cubicBezTo>
                  <a:pt x="159" y="183"/>
                  <a:pt x="159" y="183"/>
                  <a:pt x="159" y="183"/>
                </a:cubicBezTo>
                <a:lnTo>
                  <a:pt x="142" y="174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5" name="原创作者QQ：598969553                   _14"/>
          <p:cNvSpPr/>
          <p:nvPr/>
        </p:nvSpPr>
        <p:spPr bwMode="auto">
          <a:xfrm>
            <a:off x="3067022" y="2341597"/>
            <a:ext cx="260351" cy="569240"/>
          </a:xfrm>
          <a:custGeom>
            <a:avLst/>
            <a:gdLst>
              <a:gd name="T0" fmla="*/ 257950 w 286"/>
              <a:gd name="T1" fmla="*/ 7874 h 625"/>
              <a:gd name="T2" fmla="*/ 242257 w 286"/>
              <a:gd name="T3" fmla="*/ 14764 h 625"/>
              <a:gd name="T4" fmla="*/ 229507 w 286"/>
              <a:gd name="T5" fmla="*/ 29528 h 625"/>
              <a:gd name="T6" fmla="*/ 226564 w 286"/>
              <a:gd name="T7" fmla="*/ 30512 h 625"/>
              <a:gd name="T8" fmla="*/ 175563 w 286"/>
              <a:gd name="T9" fmla="*/ 34450 h 625"/>
              <a:gd name="T10" fmla="*/ 158889 w 286"/>
              <a:gd name="T11" fmla="*/ 49214 h 625"/>
              <a:gd name="T12" fmla="*/ 144177 w 286"/>
              <a:gd name="T13" fmla="*/ 60041 h 625"/>
              <a:gd name="T14" fmla="*/ 120638 w 286"/>
              <a:gd name="T15" fmla="*/ 60041 h 625"/>
              <a:gd name="T16" fmla="*/ 107888 w 286"/>
              <a:gd name="T17" fmla="*/ 96459 h 625"/>
              <a:gd name="T18" fmla="*/ 106907 w 286"/>
              <a:gd name="T19" fmla="*/ 97443 h 625"/>
              <a:gd name="T20" fmla="*/ 85329 w 286"/>
              <a:gd name="T21" fmla="*/ 118113 h 625"/>
              <a:gd name="T22" fmla="*/ 53944 w 286"/>
              <a:gd name="T23" fmla="*/ 154531 h 625"/>
              <a:gd name="T24" fmla="*/ 35309 w 286"/>
              <a:gd name="T25" fmla="*/ 174216 h 625"/>
              <a:gd name="T26" fmla="*/ 33347 w 286"/>
              <a:gd name="T27" fmla="*/ 198823 h 625"/>
              <a:gd name="T28" fmla="*/ 33347 w 286"/>
              <a:gd name="T29" fmla="*/ 220477 h 625"/>
              <a:gd name="T30" fmla="*/ 22558 w 286"/>
              <a:gd name="T31" fmla="*/ 239178 h 625"/>
              <a:gd name="T32" fmla="*/ 22558 w 286"/>
              <a:gd name="T33" fmla="*/ 289376 h 625"/>
              <a:gd name="T34" fmla="*/ 31386 w 286"/>
              <a:gd name="T35" fmla="*/ 316936 h 625"/>
              <a:gd name="T36" fmla="*/ 29424 w 286"/>
              <a:gd name="T37" fmla="*/ 340558 h 625"/>
              <a:gd name="T38" fmla="*/ 8827 w 286"/>
              <a:gd name="T39" fmla="*/ 418316 h 625"/>
              <a:gd name="T40" fmla="*/ 23539 w 286"/>
              <a:gd name="T41" fmla="*/ 480325 h 625"/>
              <a:gd name="T42" fmla="*/ 17654 w 286"/>
              <a:gd name="T43" fmla="*/ 615170 h 625"/>
              <a:gd name="T44" fmla="*/ 44136 w 286"/>
              <a:gd name="T45" fmla="*/ 589579 h 625"/>
              <a:gd name="T46" fmla="*/ 146139 w 286"/>
              <a:gd name="T47" fmla="*/ 538397 h 625"/>
              <a:gd name="T48" fmla="*/ 195179 w 286"/>
              <a:gd name="T49" fmla="*/ 543318 h 625"/>
              <a:gd name="T50" fmla="*/ 235391 w 286"/>
              <a:gd name="T51" fmla="*/ 506900 h 625"/>
              <a:gd name="T52" fmla="*/ 246180 w 286"/>
              <a:gd name="T53" fmla="*/ 482293 h 625"/>
              <a:gd name="T54" fmla="*/ 246180 w 286"/>
              <a:gd name="T55" fmla="*/ 477372 h 625"/>
              <a:gd name="T56" fmla="*/ 251084 w 286"/>
              <a:gd name="T57" fmla="*/ 440954 h 625"/>
              <a:gd name="T58" fmla="*/ 255007 w 286"/>
              <a:gd name="T59" fmla="*/ 419300 h 625"/>
              <a:gd name="T60" fmla="*/ 246180 w 286"/>
              <a:gd name="T61" fmla="*/ 363196 h 625"/>
              <a:gd name="T62" fmla="*/ 250103 w 286"/>
              <a:gd name="T63" fmla="*/ 345479 h 625"/>
              <a:gd name="T64" fmla="*/ 280508 w 286"/>
              <a:gd name="T65" fmla="*/ 278549 h 625"/>
              <a:gd name="T66" fmla="*/ 235391 w 286"/>
              <a:gd name="T67" fmla="*/ 239178 h 625"/>
              <a:gd name="T68" fmla="*/ 229507 w 286"/>
              <a:gd name="T69" fmla="*/ 220477 h 625"/>
              <a:gd name="T70" fmla="*/ 232449 w 286"/>
              <a:gd name="T71" fmla="*/ 188980 h 625"/>
              <a:gd name="T72" fmla="*/ 239314 w 286"/>
              <a:gd name="T73" fmla="*/ 167326 h 625"/>
              <a:gd name="T74" fmla="*/ 270700 w 286"/>
              <a:gd name="T75" fmla="*/ 142719 h 625"/>
              <a:gd name="T76" fmla="*/ 276585 w 286"/>
              <a:gd name="T77" fmla="*/ 84647 h 625"/>
              <a:gd name="T78" fmla="*/ 257950 w 286"/>
              <a:gd name="T79" fmla="*/ 80710 h 625"/>
              <a:gd name="T80" fmla="*/ 236372 w 286"/>
              <a:gd name="T81" fmla="*/ 66930 h 625"/>
              <a:gd name="T82" fmla="*/ 234410 w 286"/>
              <a:gd name="T83" fmla="*/ 39371 h 62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86"/>
              <a:gd name="T127" fmla="*/ 0 h 625"/>
              <a:gd name="T128" fmla="*/ 286 w 286"/>
              <a:gd name="T129" fmla="*/ 625 h 625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86" h="625">
                <a:moveTo>
                  <a:pt x="266" y="30"/>
                </a:moveTo>
                <a:cubicBezTo>
                  <a:pt x="271" y="25"/>
                  <a:pt x="271" y="25"/>
                  <a:pt x="271" y="25"/>
                </a:cubicBezTo>
                <a:cubicBezTo>
                  <a:pt x="263" y="8"/>
                  <a:pt x="263" y="8"/>
                  <a:pt x="263" y="8"/>
                </a:cubicBezTo>
                <a:cubicBezTo>
                  <a:pt x="256" y="0"/>
                  <a:pt x="256" y="0"/>
                  <a:pt x="256" y="0"/>
                </a:cubicBezTo>
                <a:cubicBezTo>
                  <a:pt x="247" y="14"/>
                  <a:pt x="247" y="14"/>
                  <a:pt x="247" y="14"/>
                </a:cubicBezTo>
                <a:cubicBezTo>
                  <a:pt x="247" y="15"/>
                  <a:pt x="247" y="15"/>
                  <a:pt x="247" y="15"/>
                </a:cubicBezTo>
                <a:cubicBezTo>
                  <a:pt x="247" y="15"/>
                  <a:pt x="247" y="15"/>
                  <a:pt x="247" y="15"/>
                </a:cubicBezTo>
                <a:cubicBezTo>
                  <a:pt x="247" y="15"/>
                  <a:pt x="247" y="15"/>
                  <a:pt x="247" y="15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31" y="31"/>
                  <a:pt x="231" y="31"/>
                  <a:pt x="231" y="31"/>
                </a:cubicBezTo>
                <a:cubicBezTo>
                  <a:pt x="205" y="39"/>
                  <a:pt x="205" y="39"/>
                  <a:pt x="205" y="39"/>
                </a:cubicBezTo>
                <a:cubicBezTo>
                  <a:pt x="203" y="39"/>
                  <a:pt x="203" y="39"/>
                  <a:pt x="203" y="39"/>
                </a:cubicBezTo>
                <a:cubicBezTo>
                  <a:pt x="179" y="35"/>
                  <a:pt x="179" y="35"/>
                  <a:pt x="179" y="35"/>
                </a:cubicBezTo>
                <a:cubicBezTo>
                  <a:pt x="165" y="39"/>
                  <a:pt x="165" y="39"/>
                  <a:pt x="165" y="39"/>
                </a:cubicBezTo>
                <a:cubicBezTo>
                  <a:pt x="162" y="50"/>
                  <a:pt x="162" y="50"/>
                  <a:pt x="162" y="50"/>
                </a:cubicBezTo>
                <a:cubicBezTo>
                  <a:pt x="162" y="50"/>
                  <a:pt x="162" y="50"/>
                  <a:pt x="162" y="50"/>
                </a:cubicBezTo>
                <a:cubicBezTo>
                  <a:pt x="161" y="53"/>
                  <a:pt x="161" y="53"/>
                  <a:pt x="161" y="53"/>
                </a:cubicBezTo>
                <a:cubicBezTo>
                  <a:pt x="149" y="60"/>
                  <a:pt x="149" y="60"/>
                  <a:pt x="149" y="60"/>
                </a:cubicBezTo>
                <a:cubicBezTo>
                  <a:pt x="147" y="61"/>
                  <a:pt x="147" y="61"/>
                  <a:pt x="147" y="61"/>
                </a:cubicBezTo>
                <a:cubicBezTo>
                  <a:pt x="145" y="61"/>
                  <a:pt x="145" y="61"/>
                  <a:pt x="145" y="61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0" y="98"/>
                  <a:pt x="110" y="98"/>
                  <a:pt x="110" y="98"/>
                </a:cubicBezTo>
                <a:cubicBezTo>
                  <a:pt x="110" y="98"/>
                  <a:pt x="110" y="98"/>
                  <a:pt x="110" y="98"/>
                </a:cubicBezTo>
                <a:cubicBezTo>
                  <a:pt x="110" y="99"/>
                  <a:pt x="110" y="99"/>
                  <a:pt x="110" y="99"/>
                </a:cubicBezTo>
                <a:cubicBezTo>
                  <a:pt x="109" y="99"/>
                  <a:pt x="109" y="99"/>
                  <a:pt x="109" y="99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88" y="119"/>
                  <a:pt x="88" y="119"/>
                  <a:pt x="88" y="119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66" y="124"/>
                  <a:pt x="66" y="124"/>
                  <a:pt x="66" y="124"/>
                </a:cubicBezTo>
                <a:cubicBezTo>
                  <a:pt x="52" y="139"/>
                  <a:pt x="52" y="139"/>
                  <a:pt x="52" y="139"/>
                </a:cubicBezTo>
                <a:cubicBezTo>
                  <a:pt x="55" y="157"/>
                  <a:pt x="55" y="157"/>
                  <a:pt x="55" y="157"/>
                </a:cubicBezTo>
                <a:cubicBezTo>
                  <a:pt x="55" y="161"/>
                  <a:pt x="55" y="161"/>
                  <a:pt x="55" y="161"/>
                </a:cubicBezTo>
                <a:cubicBezTo>
                  <a:pt x="52" y="162"/>
                  <a:pt x="52" y="162"/>
                  <a:pt x="52" y="162"/>
                </a:cubicBezTo>
                <a:cubicBezTo>
                  <a:pt x="36" y="177"/>
                  <a:pt x="36" y="177"/>
                  <a:pt x="36" y="177"/>
                </a:cubicBezTo>
                <a:cubicBezTo>
                  <a:pt x="28" y="188"/>
                  <a:pt x="28" y="188"/>
                  <a:pt x="28" y="188"/>
                </a:cubicBezTo>
                <a:cubicBezTo>
                  <a:pt x="34" y="201"/>
                  <a:pt x="34" y="201"/>
                  <a:pt x="34" y="201"/>
                </a:cubicBezTo>
                <a:cubicBezTo>
                  <a:pt x="34" y="202"/>
                  <a:pt x="34" y="202"/>
                  <a:pt x="34" y="202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4" y="224"/>
                  <a:pt x="34" y="224"/>
                  <a:pt x="34" y="224"/>
                </a:cubicBezTo>
                <a:cubicBezTo>
                  <a:pt x="34" y="224"/>
                  <a:pt x="34" y="224"/>
                  <a:pt x="34" y="224"/>
                </a:cubicBezTo>
                <a:cubicBezTo>
                  <a:pt x="34" y="225"/>
                  <a:pt x="34" y="225"/>
                  <a:pt x="34" y="225"/>
                </a:cubicBezTo>
                <a:cubicBezTo>
                  <a:pt x="23" y="242"/>
                  <a:pt x="23" y="242"/>
                  <a:pt x="23" y="242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7" y="261"/>
                  <a:pt x="7" y="261"/>
                  <a:pt x="7" y="261"/>
                </a:cubicBezTo>
                <a:cubicBezTo>
                  <a:pt x="9" y="282"/>
                  <a:pt x="9" y="282"/>
                  <a:pt x="9" y="282"/>
                </a:cubicBezTo>
                <a:cubicBezTo>
                  <a:pt x="23" y="294"/>
                  <a:pt x="23" y="294"/>
                  <a:pt x="23" y="294"/>
                </a:cubicBezTo>
                <a:cubicBezTo>
                  <a:pt x="23" y="295"/>
                  <a:pt x="23" y="295"/>
                  <a:pt x="23" y="295"/>
                </a:cubicBezTo>
                <a:cubicBezTo>
                  <a:pt x="23" y="295"/>
                  <a:pt x="23" y="295"/>
                  <a:pt x="23" y="295"/>
                </a:cubicBezTo>
                <a:cubicBezTo>
                  <a:pt x="29" y="306"/>
                  <a:pt x="32" y="314"/>
                  <a:pt x="32" y="322"/>
                </a:cubicBezTo>
                <a:cubicBezTo>
                  <a:pt x="32" y="345"/>
                  <a:pt x="32" y="345"/>
                  <a:pt x="32" y="345"/>
                </a:cubicBezTo>
                <a:cubicBezTo>
                  <a:pt x="31" y="345"/>
                  <a:pt x="31" y="345"/>
                  <a:pt x="31" y="345"/>
                </a:cubicBezTo>
                <a:cubicBezTo>
                  <a:pt x="30" y="346"/>
                  <a:pt x="30" y="346"/>
                  <a:pt x="30" y="346"/>
                </a:cubicBezTo>
                <a:cubicBezTo>
                  <a:pt x="9" y="362"/>
                  <a:pt x="9" y="362"/>
                  <a:pt x="9" y="362"/>
                </a:cubicBezTo>
                <a:cubicBezTo>
                  <a:pt x="7" y="393"/>
                  <a:pt x="7" y="393"/>
                  <a:pt x="7" y="393"/>
                </a:cubicBezTo>
                <a:cubicBezTo>
                  <a:pt x="9" y="425"/>
                  <a:pt x="9" y="425"/>
                  <a:pt x="9" y="425"/>
                </a:cubicBezTo>
                <a:cubicBezTo>
                  <a:pt x="9" y="436"/>
                  <a:pt x="13" y="456"/>
                  <a:pt x="24" y="485"/>
                </a:cubicBezTo>
                <a:cubicBezTo>
                  <a:pt x="24" y="486"/>
                  <a:pt x="24" y="486"/>
                  <a:pt x="24" y="486"/>
                </a:cubicBezTo>
                <a:cubicBezTo>
                  <a:pt x="24" y="488"/>
                  <a:pt x="24" y="488"/>
                  <a:pt x="24" y="488"/>
                </a:cubicBezTo>
                <a:cubicBezTo>
                  <a:pt x="0" y="596"/>
                  <a:pt x="0" y="596"/>
                  <a:pt x="0" y="596"/>
                </a:cubicBezTo>
                <a:cubicBezTo>
                  <a:pt x="3" y="617"/>
                  <a:pt x="3" y="617"/>
                  <a:pt x="3" y="617"/>
                </a:cubicBezTo>
                <a:cubicBezTo>
                  <a:pt x="18" y="625"/>
                  <a:pt x="18" y="625"/>
                  <a:pt x="18" y="625"/>
                </a:cubicBezTo>
                <a:cubicBezTo>
                  <a:pt x="44" y="599"/>
                  <a:pt x="44" y="599"/>
                  <a:pt x="44" y="599"/>
                </a:cubicBezTo>
                <a:cubicBezTo>
                  <a:pt x="44" y="599"/>
                  <a:pt x="44" y="599"/>
                  <a:pt x="44" y="599"/>
                </a:cubicBezTo>
                <a:cubicBezTo>
                  <a:pt x="45" y="599"/>
                  <a:pt x="45" y="599"/>
                  <a:pt x="45" y="599"/>
                </a:cubicBezTo>
                <a:cubicBezTo>
                  <a:pt x="126" y="568"/>
                  <a:pt x="126" y="568"/>
                  <a:pt x="126" y="568"/>
                </a:cubicBezTo>
                <a:cubicBezTo>
                  <a:pt x="147" y="549"/>
                  <a:pt x="147" y="549"/>
                  <a:pt x="147" y="549"/>
                </a:cubicBezTo>
                <a:cubicBezTo>
                  <a:pt x="149" y="547"/>
                  <a:pt x="149" y="547"/>
                  <a:pt x="149" y="547"/>
                </a:cubicBezTo>
                <a:cubicBezTo>
                  <a:pt x="150" y="548"/>
                  <a:pt x="150" y="548"/>
                  <a:pt x="150" y="548"/>
                </a:cubicBezTo>
                <a:cubicBezTo>
                  <a:pt x="152" y="548"/>
                  <a:pt x="152" y="548"/>
                  <a:pt x="152" y="548"/>
                </a:cubicBezTo>
                <a:cubicBezTo>
                  <a:pt x="199" y="552"/>
                  <a:pt x="199" y="552"/>
                  <a:pt x="199" y="552"/>
                </a:cubicBezTo>
                <a:cubicBezTo>
                  <a:pt x="205" y="552"/>
                  <a:pt x="219" y="547"/>
                  <a:pt x="239" y="538"/>
                </a:cubicBezTo>
                <a:cubicBezTo>
                  <a:pt x="239" y="516"/>
                  <a:pt x="239" y="516"/>
                  <a:pt x="239" y="516"/>
                </a:cubicBezTo>
                <a:cubicBezTo>
                  <a:pt x="240" y="515"/>
                  <a:pt x="240" y="515"/>
                  <a:pt x="240" y="515"/>
                </a:cubicBezTo>
                <a:cubicBezTo>
                  <a:pt x="241" y="515"/>
                  <a:pt x="241" y="515"/>
                  <a:pt x="241" y="515"/>
                </a:cubicBezTo>
                <a:cubicBezTo>
                  <a:pt x="254" y="503"/>
                  <a:pt x="254" y="503"/>
                  <a:pt x="254" y="503"/>
                </a:cubicBezTo>
                <a:cubicBezTo>
                  <a:pt x="251" y="490"/>
                  <a:pt x="251" y="490"/>
                  <a:pt x="251" y="490"/>
                </a:cubicBezTo>
                <a:cubicBezTo>
                  <a:pt x="251" y="488"/>
                  <a:pt x="251" y="488"/>
                  <a:pt x="251" y="488"/>
                </a:cubicBezTo>
                <a:cubicBezTo>
                  <a:pt x="251" y="487"/>
                  <a:pt x="251" y="487"/>
                  <a:pt x="251" y="487"/>
                </a:cubicBezTo>
                <a:cubicBezTo>
                  <a:pt x="251" y="485"/>
                  <a:pt x="251" y="485"/>
                  <a:pt x="251" y="485"/>
                </a:cubicBezTo>
                <a:cubicBezTo>
                  <a:pt x="252" y="484"/>
                  <a:pt x="252" y="484"/>
                  <a:pt x="252" y="484"/>
                </a:cubicBezTo>
                <a:cubicBezTo>
                  <a:pt x="256" y="480"/>
                  <a:pt x="256" y="476"/>
                  <a:pt x="253" y="473"/>
                </a:cubicBezTo>
                <a:cubicBezTo>
                  <a:pt x="250" y="466"/>
                  <a:pt x="251" y="458"/>
                  <a:pt x="256" y="448"/>
                </a:cubicBezTo>
                <a:cubicBezTo>
                  <a:pt x="261" y="441"/>
                  <a:pt x="261" y="441"/>
                  <a:pt x="261" y="441"/>
                </a:cubicBezTo>
                <a:cubicBezTo>
                  <a:pt x="261" y="441"/>
                  <a:pt x="261" y="441"/>
                  <a:pt x="261" y="441"/>
                </a:cubicBezTo>
                <a:cubicBezTo>
                  <a:pt x="260" y="426"/>
                  <a:pt x="260" y="426"/>
                  <a:pt x="260" y="426"/>
                </a:cubicBezTo>
                <a:cubicBezTo>
                  <a:pt x="244" y="407"/>
                  <a:pt x="244" y="407"/>
                  <a:pt x="244" y="407"/>
                </a:cubicBezTo>
                <a:cubicBezTo>
                  <a:pt x="237" y="402"/>
                  <a:pt x="236" y="395"/>
                  <a:pt x="240" y="387"/>
                </a:cubicBezTo>
                <a:cubicBezTo>
                  <a:pt x="242" y="381"/>
                  <a:pt x="245" y="374"/>
                  <a:pt x="251" y="369"/>
                </a:cubicBezTo>
                <a:cubicBezTo>
                  <a:pt x="255" y="351"/>
                  <a:pt x="255" y="351"/>
                  <a:pt x="255" y="351"/>
                </a:cubicBezTo>
                <a:cubicBezTo>
                  <a:pt x="255" y="351"/>
                  <a:pt x="255" y="351"/>
                  <a:pt x="255" y="351"/>
                </a:cubicBezTo>
                <a:cubicBezTo>
                  <a:pt x="255" y="351"/>
                  <a:pt x="255" y="351"/>
                  <a:pt x="255" y="351"/>
                </a:cubicBezTo>
                <a:cubicBezTo>
                  <a:pt x="266" y="326"/>
                  <a:pt x="266" y="326"/>
                  <a:pt x="266" y="326"/>
                </a:cubicBezTo>
                <a:cubicBezTo>
                  <a:pt x="270" y="314"/>
                  <a:pt x="270" y="314"/>
                  <a:pt x="270" y="314"/>
                </a:cubicBezTo>
                <a:cubicBezTo>
                  <a:pt x="286" y="283"/>
                  <a:pt x="286" y="283"/>
                  <a:pt x="286" y="283"/>
                </a:cubicBezTo>
                <a:cubicBezTo>
                  <a:pt x="275" y="263"/>
                  <a:pt x="275" y="263"/>
                  <a:pt x="275" y="263"/>
                </a:cubicBezTo>
                <a:cubicBezTo>
                  <a:pt x="242" y="243"/>
                  <a:pt x="242" y="243"/>
                  <a:pt x="242" y="243"/>
                </a:cubicBezTo>
                <a:cubicBezTo>
                  <a:pt x="240" y="243"/>
                  <a:pt x="240" y="243"/>
                  <a:pt x="240" y="243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34" y="224"/>
                  <a:pt x="234" y="224"/>
                  <a:pt x="234" y="224"/>
                </a:cubicBezTo>
                <a:cubicBezTo>
                  <a:pt x="234" y="223"/>
                  <a:pt x="234" y="223"/>
                  <a:pt x="234" y="223"/>
                </a:cubicBezTo>
                <a:cubicBezTo>
                  <a:pt x="234" y="220"/>
                  <a:pt x="234" y="220"/>
                  <a:pt x="234" y="220"/>
                </a:cubicBezTo>
                <a:cubicBezTo>
                  <a:pt x="237" y="192"/>
                  <a:pt x="237" y="192"/>
                  <a:pt x="237" y="192"/>
                </a:cubicBezTo>
                <a:cubicBezTo>
                  <a:pt x="237" y="192"/>
                  <a:pt x="237" y="192"/>
                  <a:pt x="237" y="192"/>
                </a:cubicBezTo>
                <a:cubicBezTo>
                  <a:pt x="237" y="191"/>
                  <a:pt x="237" y="191"/>
                  <a:pt x="237" y="191"/>
                </a:cubicBezTo>
                <a:cubicBezTo>
                  <a:pt x="244" y="170"/>
                  <a:pt x="244" y="170"/>
                  <a:pt x="244" y="170"/>
                </a:cubicBezTo>
                <a:cubicBezTo>
                  <a:pt x="243" y="162"/>
                  <a:pt x="244" y="157"/>
                  <a:pt x="247" y="153"/>
                </a:cubicBezTo>
                <a:cubicBezTo>
                  <a:pt x="250" y="151"/>
                  <a:pt x="253" y="149"/>
                  <a:pt x="256" y="149"/>
                </a:cubicBezTo>
                <a:cubicBezTo>
                  <a:pt x="276" y="145"/>
                  <a:pt x="276" y="145"/>
                  <a:pt x="276" y="145"/>
                </a:cubicBezTo>
                <a:cubicBezTo>
                  <a:pt x="281" y="134"/>
                  <a:pt x="281" y="134"/>
                  <a:pt x="281" y="134"/>
                </a:cubicBezTo>
                <a:cubicBezTo>
                  <a:pt x="286" y="99"/>
                  <a:pt x="286" y="99"/>
                  <a:pt x="286" y="99"/>
                </a:cubicBezTo>
                <a:cubicBezTo>
                  <a:pt x="282" y="86"/>
                  <a:pt x="282" y="86"/>
                  <a:pt x="282" y="86"/>
                </a:cubicBezTo>
                <a:cubicBezTo>
                  <a:pt x="264" y="82"/>
                  <a:pt x="264" y="82"/>
                  <a:pt x="264" y="82"/>
                </a:cubicBezTo>
                <a:cubicBezTo>
                  <a:pt x="263" y="82"/>
                  <a:pt x="263" y="82"/>
                  <a:pt x="263" y="82"/>
                </a:cubicBezTo>
                <a:cubicBezTo>
                  <a:pt x="263" y="82"/>
                  <a:pt x="263" y="82"/>
                  <a:pt x="263" y="82"/>
                </a:cubicBezTo>
                <a:cubicBezTo>
                  <a:pt x="242" y="72"/>
                  <a:pt x="242" y="72"/>
                  <a:pt x="242" y="72"/>
                </a:cubicBezTo>
                <a:cubicBezTo>
                  <a:pt x="241" y="71"/>
                  <a:pt x="241" y="71"/>
                  <a:pt x="241" y="71"/>
                </a:cubicBezTo>
                <a:cubicBezTo>
                  <a:pt x="241" y="68"/>
                  <a:pt x="241" y="68"/>
                  <a:pt x="241" y="68"/>
                </a:cubicBezTo>
                <a:cubicBezTo>
                  <a:pt x="240" y="67"/>
                  <a:pt x="240" y="67"/>
                  <a:pt x="240" y="67"/>
                </a:cubicBezTo>
                <a:cubicBezTo>
                  <a:pt x="239" y="42"/>
                  <a:pt x="239" y="42"/>
                  <a:pt x="239" y="42"/>
                </a:cubicBezTo>
                <a:cubicBezTo>
                  <a:pt x="239" y="40"/>
                  <a:pt x="239" y="40"/>
                  <a:pt x="239" y="40"/>
                </a:cubicBezTo>
                <a:cubicBezTo>
                  <a:pt x="239" y="37"/>
                  <a:pt x="239" y="37"/>
                  <a:pt x="239" y="37"/>
                </a:cubicBezTo>
                <a:lnTo>
                  <a:pt x="266" y="30"/>
                </a:lnTo>
                <a:close/>
              </a:path>
            </a:pathLst>
          </a:custGeom>
          <a:solidFill>
            <a:srgbClr val="2D7CBD"/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 anchor="ctr"/>
          <a:lstStyle/>
          <a:p>
            <a:pPr algn="ctr" defTabSz="914400"/>
            <a:endParaRPr lang="zh-HK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6" name="原创作者QQ：598969553                   _15"/>
          <p:cNvSpPr/>
          <p:nvPr/>
        </p:nvSpPr>
        <p:spPr bwMode="auto">
          <a:xfrm>
            <a:off x="3000833" y="3310924"/>
            <a:ext cx="414795" cy="482456"/>
          </a:xfrm>
          <a:custGeom>
            <a:avLst/>
            <a:gdLst>
              <a:gd name="T0" fmla="*/ 385875 w 457"/>
              <a:gd name="T1" fmla="*/ 87642 h 529"/>
              <a:gd name="T2" fmla="*/ 377061 w 457"/>
              <a:gd name="T3" fmla="*/ 68932 h 529"/>
              <a:gd name="T4" fmla="*/ 369226 w 457"/>
              <a:gd name="T5" fmla="*/ 31512 h 529"/>
              <a:gd name="T6" fmla="*/ 351597 w 457"/>
              <a:gd name="T7" fmla="*/ 44313 h 529"/>
              <a:gd name="T8" fmla="*/ 322216 w 457"/>
              <a:gd name="T9" fmla="*/ 39390 h 529"/>
              <a:gd name="T10" fmla="*/ 322216 w 457"/>
              <a:gd name="T11" fmla="*/ 18710 h 529"/>
              <a:gd name="T12" fmla="*/ 313401 w 457"/>
              <a:gd name="T13" fmla="*/ 25603 h 529"/>
              <a:gd name="T14" fmla="*/ 281082 w 457"/>
              <a:gd name="T15" fmla="*/ 57115 h 529"/>
              <a:gd name="T16" fmla="*/ 275205 w 457"/>
              <a:gd name="T17" fmla="*/ 57115 h 529"/>
              <a:gd name="T18" fmla="*/ 254638 w 457"/>
              <a:gd name="T19" fmla="*/ 42344 h 529"/>
              <a:gd name="T20" fmla="*/ 237010 w 457"/>
              <a:gd name="T21" fmla="*/ 35451 h 529"/>
              <a:gd name="T22" fmla="*/ 192938 w 457"/>
              <a:gd name="T23" fmla="*/ 20680 h 529"/>
              <a:gd name="T24" fmla="*/ 169433 w 457"/>
              <a:gd name="T25" fmla="*/ 9847 h 529"/>
              <a:gd name="T26" fmla="*/ 120464 w 457"/>
              <a:gd name="T27" fmla="*/ 985 h 529"/>
              <a:gd name="T28" fmla="*/ 101855 w 457"/>
              <a:gd name="T29" fmla="*/ 41359 h 529"/>
              <a:gd name="T30" fmla="*/ 88144 w 457"/>
              <a:gd name="T31" fmla="*/ 41359 h 529"/>
              <a:gd name="T32" fmla="*/ 37216 w 457"/>
              <a:gd name="T33" fmla="*/ 66962 h 529"/>
              <a:gd name="T34" fmla="*/ 32319 w 457"/>
              <a:gd name="T35" fmla="*/ 189070 h 529"/>
              <a:gd name="T36" fmla="*/ 23505 w 457"/>
              <a:gd name="T37" fmla="*/ 215658 h 529"/>
              <a:gd name="T38" fmla="*/ 1959 w 457"/>
              <a:gd name="T39" fmla="*/ 283605 h 529"/>
              <a:gd name="T40" fmla="*/ 18608 w 457"/>
              <a:gd name="T41" fmla="*/ 289513 h 529"/>
              <a:gd name="T42" fmla="*/ 43093 w 457"/>
              <a:gd name="T43" fmla="*/ 326933 h 529"/>
              <a:gd name="T44" fmla="*/ 34278 w 457"/>
              <a:gd name="T45" fmla="*/ 342689 h 529"/>
              <a:gd name="T46" fmla="*/ 61701 w 457"/>
              <a:gd name="T47" fmla="*/ 410636 h 529"/>
              <a:gd name="T48" fmla="*/ 97938 w 457"/>
              <a:gd name="T49" fmla="*/ 392911 h 529"/>
              <a:gd name="T50" fmla="*/ 118505 w 457"/>
              <a:gd name="T51" fmla="*/ 393896 h 529"/>
              <a:gd name="T52" fmla="*/ 135154 w 457"/>
              <a:gd name="T53" fmla="*/ 364353 h 529"/>
              <a:gd name="T54" fmla="*/ 176288 w 457"/>
              <a:gd name="T55" fmla="*/ 350567 h 529"/>
              <a:gd name="T56" fmla="*/ 197834 w 457"/>
              <a:gd name="T57" fmla="*/ 392911 h 529"/>
              <a:gd name="T58" fmla="*/ 208608 w 457"/>
              <a:gd name="T59" fmla="*/ 429346 h 529"/>
              <a:gd name="T60" fmla="*/ 182164 w 457"/>
              <a:gd name="T61" fmla="*/ 480553 h 529"/>
              <a:gd name="T62" fmla="*/ 217422 w 457"/>
              <a:gd name="T63" fmla="*/ 486461 h 529"/>
              <a:gd name="T64" fmla="*/ 229175 w 457"/>
              <a:gd name="T65" fmla="*/ 517973 h 529"/>
              <a:gd name="T66" fmla="*/ 264432 w 457"/>
              <a:gd name="T67" fmla="*/ 509110 h 529"/>
              <a:gd name="T68" fmla="*/ 280102 w 457"/>
              <a:gd name="T69" fmla="*/ 462827 h 529"/>
              <a:gd name="T70" fmla="*/ 347679 w 457"/>
              <a:gd name="T71" fmla="*/ 491385 h 529"/>
              <a:gd name="T72" fmla="*/ 329071 w 457"/>
              <a:gd name="T73" fmla="*/ 446087 h 529"/>
              <a:gd name="T74" fmla="*/ 331030 w 457"/>
              <a:gd name="T75" fmla="*/ 442148 h 529"/>
              <a:gd name="T76" fmla="*/ 429947 w 457"/>
              <a:gd name="T77" fmla="*/ 431316 h 529"/>
              <a:gd name="T78" fmla="*/ 430927 w 457"/>
              <a:gd name="T79" fmla="*/ 429346 h 529"/>
              <a:gd name="T80" fmla="*/ 430927 w 457"/>
              <a:gd name="T81" fmla="*/ 423438 h 529"/>
              <a:gd name="T82" fmla="*/ 427988 w 457"/>
              <a:gd name="T83" fmla="*/ 368292 h 529"/>
              <a:gd name="T84" fmla="*/ 439741 w 457"/>
              <a:gd name="T85" fmla="*/ 347613 h 529"/>
              <a:gd name="T86" fmla="*/ 420153 w 457"/>
              <a:gd name="T87" fmla="*/ 326933 h 529"/>
              <a:gd name="T88" fmla="*/ 409380 w 457"/>
              <a:gd name="T89" fmla="*/ 255047 h 529"/>
              <a:gd name="T90" fmla="*/ 388813 w 457"/>
              <a:gd name="T91" fmla="*/ 264895 h 529"/>
              <a:gd name="T92" fmla="*/ 385875 w 457"/>
              <a:gd name="T93" fmla="*/ 218612 h 529"/>
              <a:gd name="T94" fmla="*/ 420153 w 457"/>
              <a:gd name="T95" fmla="*/ 129986 h 529"/>
              <a:gd name="T96" fmla="*/ 386855 w 457"/>
              <a:gd name="T97" fmla="*/ 88627 h 52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57"/>
              <a:gd name="T148" fmla="*/ 0 h 529"/>
              <a:gd name="T149" fmla="*/ 457 w 457"/>
              <a:gd name="T150" fmla="*/ 529 h 52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57" h="529">
                <a:moveTo>
                  <a:pt x="395" y="90"/>
                </a:moveTo>
                <a:cubicBezTo>
                  <a:pt x="396" y="89"/>
                  <a:pt x="396" y="89"/>
                  <a:pt x="396" y="89"/>
                </a:cubicBezTo>
                <a:cubicBezTo>
                  <a:pt x="394" y="89"/>
                  <a:pt x="394" y="89"/>
                  <a:pt x="394" y="89"/>
                </a:cubicBezTo>
                <a:cubicBezTo>
                  <a:pt x="394" y="87"/>
                  <a:pt x="394" y="87"/>
                  <a:pt x="394" y="87"/>
                </a:cubicBezTo>
                <a:cubicBezTo>
                  <a:pt x="386" y="71"/>
                  <a:pt x="386" y="71"/>
                  <a:pt x="386" y="71"/>
                </a:cubicBezTo>
                <a:cubicBezTo>
                  <a:pt x="385" y="70"/>
                  <a:pt x="385" y="70"/>
                  <a:pt x="385" y="70"/>
                </a:cubicBezTo>
                <a:cubicBezTo>
                  <a:pt x="385" y="68"/>
                  <a:pt x="385" y="68"/>
                  <a:pt x="385" y="68"/>
                </a:cubicBezTo>
                <a:cubicBezTo>
                  <a:pt x="387" y="43"/>
                  <a:pt x="387" y="43"/>
                  <a:pt x="387" y="43"/>
                </a:cubicBezTo>
                <a:cubicBezTo>
                  <a:pt x="387" y="40"/>
                  <a:pt x="384" y="37"/>
                  <a:pt x="377" y="32"/>
                </a:cubicBezTo>
                <a:cubicBezTo>
                  <a:pt x="371" y="32"/>
                  <a:pt x="371" y="32"/>
                  <a:pt x="371" y="32"/>
                </a:cubicBezTo>
                <a:cubicBezTo>
                  <a:pt x="361" y="45"/>
                  <a:pt x="361" y="45"/>
                  <a:pt x="361" y="45"/>
                </a:cubicBezTo>
                <a:cubicBezTo>
                  <a:pt x="359" y="45"/>
                  <a:pt x="359" y="45"/>
                  <a:pt x="359" y="45"/>
                </a:cubicBezTo>
                <a:cubicBezTo>
                  <a:pt x="359" y="45"/>
                  <a:pt x="359" y="45"/>
                  <a:pt x="359" y="45"/>
                </a:cubicBezTo>
                <a:cubicBezTo>
                  <a:pt x="333" y="58"/>
                  <a:pt x="333" y="58"/>
                  <a:pt x="333" y="58"/>
                </a:cubicBezTo>
                <a:cubicBezTo>
                  <a:pt x="329" y="40"/>
                  <a:pt x="329" y="40"/>
                  <a:pt x="329" y="40"/>
                </a:cubicBezTo>
                <a:cubicBezTo>
                  <a:pt x="329" y="38"/>
                  <a:pt x="329" y="38"/>
                  <a:pt x="329" y="38"/>
                </a:cubicBezTo>
                <a:cubicBezTo>
                  <a:pt x="331" y="29"/>
                  <a:pt x="331" y="29"/>
                  <a:pt x="331" y="29"/>
                </a:cubicBezTo>
                <a:cubicBezTo>
                  <a:pt x="329" y="19"/>
                  <a:pt x="329" y="19"/>
                  <a:pt x="329" y="19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1" y="26"/>
                  <a:pt x="321" y="26"/>
                  <a:pt x="321" y="26"/>
                </a:cubicBezTo>
                <a:cubicBezTo>
                  <a:pt x="320" y="26"/>
                  <a:pt x="320" y="26"/>
                  <a:pt x="320" y="26"/>
                </a:cubicBezTo>
                <a:cubicBezTo>
                  <a:pt x="320" y="27"/>
                  <a:pt x="320" y="27"/>
                  <a:pt x="320" y="27"/>
                </a:cubicBezTo>
                <a:cubicBezTo>
                  <a:pt x="288" y="56"/>
                  <a:pt x="288" y="56"/>
                  <a:pt x="288" y="56"/>
                </a:cubicBezTo>
                <a:cubicBezTo>
                  <a:pt x="287" y="58"/>
                  <a:pt x="287" y="58"/>
                  <a:pt x="287" y="58"/>
                </a:cubicBezTo>
                <a:cubicBezTo>
                  <a:pt x="286" y="58"/>
                  <a:pt x="286" y="58"/>
                  <a:pt x="286" y="58"/>
                </a:cubicBezTo>
                <a:cubicBezTo>
                  <a:pt x="283" y="58"/>
                  <a:pt x="283" y="58"/>
                  <a:pt x="283" y="58"/>
                </a:cubicBezTo>
                <a:cubicBezTo>
                  <a:pt x="281" y="58"/>
                  <a:pt x="281" y="58"/>
                  <a:pt x="281" y="58"/>
                </a:cubicBezTo>
                <a:cubicBezTo>
                  <a:pt x="272" y="53"/>
                  <a:pt x="272" y="53"/>
                  <a:pt x="272" y="53"/>
                </a:cubicBezTo>
                <a:cubicBezTo>
                  <a:pt x="271" y="52"/>
                  <a:pt x="271" y="52"/>
                  <a:pt x="271" y="52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43" y="37"/>
                  <a:pt x="243" y="37"/>
                  <a:pt x="243" y="37"/>
                </a:cubicBezTo>
                <a:cubicBezTo>
                  <a:pt x="243" y="37"/>
                  <a:pt x="243" y="37"/>
                  <a:pt x="243" y="37"/>
                </a:cubicBezTo>
                <a:cubicBezTo>
                  <a:pt x="242" y="36"/>
                  <a:pt x="242" y="36"/>
                  <a:pt x="242" y="36"/>
                </a:cubicBezTo>
                <a:cubicBezTo>
                  <a:pt x="232" y="28"/>
                  <a:pt x="232" y="28"/>
                  <a:pt x="232" y="28"/>
                </a:cubicBezTo>
                <a:cubicBezTo>
                  <a:pt x="197" y="21"/>
                  <a:pt x="197" y="21"/>
                  <a:pt x="197" y="21"/>
                </a:cubicBezTo>
                <a:cubicBezTo>
                  <a:pt x="197" y="21"/>
                  <a:pt x="197" y="21"/>
                  <a:pt x="197" y="21"/>
                </a:cubicBezTo>
                <a:cubicBezTo>
                  <a:pt x="196" y="21"/>
                  <a:pt x="196" y="21"/>
                  <a:pt x="196" y="21"/>
                </a:cubicBezTo>
                <a:cubicBezTo>
                  <a:pt x="173" y="9"/>
                  <a:pt x="173" y="9"/>
                  <a:pt x="173" y="9"/>
                </a:cubicBezTo>
                <a:cubicBezTo>
                  <a:pt x="173" y="10"/>
                  <a:pt x="173" y="10"/>
                  <a:pt x="173" y="10"/>
                </a:cubicBezTo>
                <a:cubicBezTo>
                  <a:pt x="155" y="2"/>
                  <a:pt x="155" y="2"/>
                  <a:pt x="155" y="2"/>
                </a:cubicBezTo>
                <a:cubicBezTo>
                  <a:pt x="132" y="0"/>
                  <a:pt x="132" y="0"/>
                  <a:pt x="132" y="0"/>
                </a:cubicBezTo>
                <a:cubicBezTo>
                  <a:pt x="123" y="1"/>
                  <a:pt x="123" y="1"/>
                  <a:pt x="123" y="1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91" y="42"/>
                  <a:pt x="91" y="42"/>
                  <a:pt x="91" y="42"/>
                </a:cubicBezTo>
                <a:cubicBezTo>
                  <a:pt x="90" y="42"/>
                  <a:pt x="90" y="42"/>
                  <a:pt x="90" y="42"/>
                </a:cubicBezTo>
                <a:cubicBezTo>
                  <a:pt x="90" y="42"/>
                  <a:pt x="90" y="42"/>
                  <a:pt x="90" y="42"/>
                </a:cubicBezTo>
                <a:cubicBezTo>
                  <a:pt x="78" y="33"/>
                  <a:pt x="78" y="33"/>
                  <a:pt x="78" y="33"/>
                </a:cubicBezTo>
                <a:cubicBezTo>
                  <a:pt x="57" y="43"/>
                  <a:pt x="57" y="43"/>
                  <a:pt x="57" y="43"/>
                </a:cubicBezTo>
                <a:cubicBezTo>
                  <a:pt x="38" y="68"/>
                  <a:pt x="38" y="68"/>
                  <a:pt x="38" y="6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6" y="163"/>
                  <a:pt x="26" y="163"/>
                  <a:pt x="26" y="163"/>
                </a:cubicBezTo>
                <a:cubicBezTo>
                  <a:pt x="33" y="192"/>
                  <a:pt x="33" y="192"/>
                  <a:pt x="33" y="192"/>
                </a:cubicBezTo>
                <a:cubicBezTo>
                  <a:pt x="34" y="195"/>
                  <a:pt x="34" y="196"/>
                  <a:pt x="33" y="197"/>
                </a:cubicBezTo>
                <a:cubicBezTo>
                  <a:pt x="30" y="198"/>
                  <a:pt x="30" y="198"/>
                  <a:pt x="30" y="198"/>
                </a:cubicBezTo>
                <a:cubicBezTo>
                  <a:pt x="25" y="201"/>
                  <a:pt x="23" y="209"/>
                  <a:pt x="24" y="219"/>
                </a:cubicBezTo>
                <a:cubicBezTo>
                  <a:pt x="34" y="262"/>
                  <a:pt x="34" y="262"/>
                  <a:pt x="34" y="262"/>
                </a:cubicBezTo>
                <a:cubicBezTo>
                  <a:pt x="31" y="265"/>
                  <a:pt x="31" y="265"/>
                  <a:pt x="31" y="265"/>
                </a:cubicBezTo>
                <a:cubicBezTo>
                  <a:pt x="12" y="275"/>
                  <a:pt x="3" y="284"/>
                  <a:pt x="2" y="288"/>
                </a:cubicBezTo>
                <a:cubicBezTo>
                  <a:pt x="0" y="303"/>
                  <a:pt x="0" y="303"/>
                  <a:pt x="0" y="303"/>
                </a:cubicBezTo>
                <a:cubicBezTo>
                  <a:pt x="18" y="295"/>
                  <a:pt x="18" y="295"/>
                  <a:pt x="18" y="295"/>
                </a:cubicBezTo>
                <a:cubicBezTo>
                  <a:pt x="19" y="294"/>
                  <a:pt x="19" y="294"/>
                  <a:pt x="19" y="294"/>
                </a:cubicBezTo>
                <a:cubicBezTo>
                  <a:pt x="20" y="294"/>
                  <a:pt x="20" y="294"/>
                  <a:pt x="20" y="294"/>
                </a:cubicBezTo>
                <a:cubicBezTo>
                  <a:pt x="32" y="294"/>
                  <a:pt x="40" y="298"/>
                  <a:pt x="41" y="309"/>
                </a:cubicBezTo>
                <a:cubicBezTo>
                  <a:pt x="44" y="332"/>
                  <a:pt x="44" y="332"/>
                  <a:pt x="44" y="332"/>
                </a:cubicBezTo>
                <a:cubicBezTo>
                  <a:pt x="43" y="335"/>
                  <a:pt x="43" y="335"/>
                  <a:pt x="43" y="335"/>
                </a:cubicBezTo>
                <a:cubicBezTo>
                  <a:pt x="41" y="337"/>
                  <a:pt x="41" y="337"/>
                  <a:pt x="41" y="337"/>
                </a:cubicBezTo>
                <a:cubicBezTo>
                  <a:pt x="38" y="341"/>
                  <a:pt x="35" y="344"/>
                  <a:pt x="35" y="348"/>
                </a:cubicBezTo>
                <a:cubicBezTo>
                  <a:pt x="32" y="372"/>
                  <a:pt x="32" y="372"/>
                  <a:pt x="32" y="372"/>
                </a:cubicBezTo>
                <a:cubicBezTo>
                  <a:pt x="33" y="381"/>
                  <a:pt x="37" y="387"/>
                  <a:pt x="41" y="390"/>
                </a:cubicBezTo>
                <a:cubicBezTo>
                  <a:pt x="63" y="417"/>
                  <a:pt x="63" y="417"/>
                  <a:pt x="63" y="417"/>
                </a:cubicBezTo>
                <a:cubicBezTo>
                  <a:pt x="83" y="401"/>
                  <a:pt x="83" y="401"/>
                  <a:pt x="83" y="401"/>
                </a:cubicBezTo>
                <a:cubicBezTo>
                  <a:pt x="99" y="399"/>
                  <a:pt x="99" y="399"/>
                  <a:pt x="99" y="399"/>
                </a:cubicBezTo>
                <a:cubicBezTo>
                  <a:pt x="100" y="399"/>
                  <a:pt x="100" y="399"/>
                  <a:pt x="100" y="399"/>
                </a:cubicBezTo>
                <a:cubicBezTo>
                  <a:pt x="101" y="401"/>
                  <a:pt x="101" y="401"/>
                  <a:pt x="101" y="401"/>
                </a:cubicBezTo>
                <a:cubicBezTo>
                  <a:pt x="111" y="404"/>
                  <a:pt x="111" y="404"/>
                  <a:pt x="111" y="404"/>
                </a:cubicBezTo>
                <a:cubicBezTo>
                  <a:pt x="115" y="404"/>
                  <a:pt x="118" y="403"/>
                  <a:pt x="121" y="400"/>
                </a:cubicBezTo>
                <a:cubicBezTo>
                  <a:pt x="130" y="386"/>
                  <a:pt x="130" y="386"/>
                  <a:pt x="130" y="386"/>
                </a:cubicBezTo>
                <a:cubicBezTo>
                  <a:pt x="128" y="378"/>
                  <a:pt x="128" y="378"/>
                  <a:pt x="128" y="378"/>
                </a:cubicBezTo>
                <a:cubicBezTo>
                  <a:pt x="130" y="374"/>
                  <a:pt x="134" y="372"/>
                  <a:pt x="138" y="370"/>
                </a:cubicBezTo>
                <a:cubicBezTo>
                  <a:pt x="163" y="370"/>
                  <a:pt x="163" y="370"/>
                  <a:pt x="163" y="370"/>
                </a:cubicBezTo>
                <a:cubicBezTo>
                  <a:pt x="167" y="372"/>
                  <a:pt x="171" y="371"/>
                  <a:pt x="171" y="369"/>
                </a:cubicBezTo>
                <a:cubicBezTo>
                  <a:pt x="174" y="362"/>
                  <a:pt x="177" y="359"/>
                  <a:pt x="180" y="356"/>
                </a:cubicBezTo>
                <a:cubicBezTo>
                  <a:pt x="183" y="356"/>
                  <a:pt x="188" y="357"/>
                  <a:pt x="192" y="361"/>
                </a:cubicBezTo>
                <a:cubicBezTo>
                  <a:pt x="199" y="367"/>
                  <a:pt x="204" y="372"/>
                  <a:pt x="204" y="380"/>
                </a:cubicBezTo>
                <a:cubicBezTo>
                  <a:pt x="202" y="399"/>
                  <a:pt x="202" y="399"/>
                  <a:pt x="202" y="399"/>
                </a:cubicBezTo>
                <a:cubicBezTo>
                  <a:pt x="206" y="402"/>
                  <a:pt x="206" y="402"/>
                  <a:pt x="206" y="402"/>
                </a:cubicBezTo>
                <a:cubicBezTo>
                  <a:pt x="213" y="407"/>
                  <a:pt x="217" y="412"/>
                  <a:pt x="217" y="417"/>
                </a:cubicBezTo>
                <a:cubicBezTo>
                  <a:pt x="213" y="436"/>
                  <a:pt x="213" y="436"/>
                  <a:pt x="213" y="436"/>
                </a:cubicBezTo>
                <a:cubicBezTo>
                  <a:pt x="210" y="446"/>
                  <a:pt x="206" y="453"/>
                  <a:pt x="202" y="456"/>
                </a:cubicBezTo>
                <a:cubicBezTo>
                  <a:pt x="202" y="455"/>
                  <a:pt x="202" y="455"/>
                  <a:pt x="202" y="455"/>
                </a:cubicBezTo>
                <a:cubicBezTo>
                  <a:pt x="186" y="488"/>
                  <a:pt x="186" y="488"/>
                  <a:pt x="186" y="488"/>
                </a:cubicBezTo>
                <a:cubicBezTo>
                  <a:pt x="192" y="490"/>
                  <a:pt x="192" y="490"/>
                  <a:pt x="192" y="490"/>
                </a:cubicBezTo>
                <a:cubicBezTo>
                  <a:pt x="217" y="491"/>
                  <a:pt x="217" y="491"/>
                  <a:pt x="217" y="491"/>
                </a:cubicBezTo>
                <a:cubicBezTo>
                  <a:pt x="222" y="494"/>
                  <a:pt x="222" y="494"/>
                  <a:pt x="222" y="494"/>
                </a:cubicBezTo>
                <a:cubicBezTo>
                  <a:pt x="220" y="498"/>
                  <a:pt x="220" y="498"/>
                  <a:pt x="220" y="498"/>
                </a:cubicBezTo>
                <a:cubicBezTo>
                  <a:pt x="217" y="508"/>
                  <a:pt x="216" y="516"/>
                  <a:pt x="217" y="521"/>
                </a:cubicBezTo>
                <a:cubicBezTo>
                  <a:pt x="225" y="526"/>
                  <a:pt x="231" y="529"/>
                  <a:pt x="234" y="526"/>
                </a:cubicBezTo>
                <a:cubicBezTo>
                  <a:pt x="249" y="520"/>
                  <a:pt x="249" y="520"/>
                  <a:pt x="249" y="520"/>
                </a:cubicBezTo>
                <a:cubicBezTo>
                  <a:pt x="256" y="517"/>
                  <a:pt x="256" y="517"/>
                  <a:pt x="256" y="517"/>
                </a:cubicBezTo>
                <a:cubicBezTo>
                  <a:pt x="270" y="517"/>
                  <a:pt x="270" y="517"/>
                  <a:pt x="270" y="517"/>
                </a:cubicBezTo>
                <a:cubicBezTo>
                  <a:pt x="283" y="502"/>
                  <a:pt x="283" y="502"/>
                  <a:pt x="283" y="502"/>
                </a:cubicBezTo>
                <a:cubicBezTo>
                  <a:pt x="283" y="484"/>
                  <a:pt x="283" y="484"/>
                  <a:pt x="283" y="484"/>
                </a:cubicBezTo>
                <a:cubicBezTo>
                  <a:pt x="282" y="478"/>
                  <a:pt x="283" y="474"/>
                  <a:pt x="286" y="470"/>
                </a:cubicBezTo>
                <a:cubicBezTo>
                  <a:pt x="290" y="467"/>
                  <a:pt x="298" y="467"/>
                  <a:pt x="311" y="475"/>
                </a:cubicBezTo>
                <a:cubicBezTo>
                  <a:pt x="336" y="490"/>
                  <a:pt x="336" y="490"/>
                  <a:pt x="336" y="490"/>
                </a:cubicBezTo>
                <a:cubicBezTo>
                  <a:pt x="345" y="497"/>
                  <a:pt x="351" y="499"/>
                  <a:pt x="355" y="499"/>
                </a:cubicBezTo>
                <a:cubicBezTo>
                  <a:pt x="355" y="498"/>
                  <a:pt x="355" y="498"/>
                  <a:pt x="355" y="498"/>
                </a:cubicBezTo>
                <a:cubicBezTo>
                  <a:pt x="357" y="494"/>
                  <a:pt x="355" y="485"/>
                  <a:pt x="350" y="475"/>
                </a:cubicBezTo>
                <a:cubicBezTo>
                  <a:pt x="336" y="453"/>
                  <a:pt x="336" y="453"/>
                  <a:pt x="336" y="453"/>
                </a:cubicBezTo>
                <a:cubicBezTo>
                  <a:pt x="336" y="451"/>
                  <a:pt x="336" y="451"/>
                  <a:pt x="336" y="451"/>
                </a:cubicBezTo>
                <a:cubicBezTo>
                  <a:pt x="337" y="451"/>
                  <a:pt x="337" y="451"/>
                  <a:pt x="337" y="451"/>
                </a:cubicBezTo>
                <a:cubicBezTo>
                  <a:pt x="338" y="449"/>
                  <a:pt x="338" y="449"/>
                  <a:pt x="338" y="449"/>
                </a:cubicBezTo>
                <a:cubicBezTo>
                  <a:pt x="352" y="430"/>
                  <a:pt x="367" y="424"/>
                  <a:pt x="384" y="430"/>
                </a:cubicBezTo>
                <a:cubicBezTo>
                  <a:pt x="423" y="448"/>
                  <a:pt x="423" y="448"/>
                  <a:pt x="423" y="448"/>
                </a:cubicBezTo>
                <a:cubicBezTo>
                  <a:pt x="439" y="438"/>
                  <a:pt x="439" y="438"/>
                  <a:pt x="439" y="438"/>
                </a:cubicBezTo>
                <a:cubicBezTo>
                  <a:pt x="440" y="438"/>
                  <a:pt x="440" y="438"/>
                  <a:pt x="440" y="438"/>
                </a:cubicBezTo>
                <a:cubicBezTo>
                  <a:pt x="440" y="437"/>
                  <a:pt x="440" y="437"/>
                  <a:pt x="440" y="437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38" y="433"/>
                  <a:pt x="438" y="433"/>
                  <a:pt x="438" y="433"/>
                </a:cubicBezTo>
                <a:cubicBezTo>
                  <a:pt x="439" y="432"/>
                  <a:pt x="439" y="432"/>
                  <a:pt x="439" y="432"/>
                </a:cubicBezTo>
                <a:cubicBezTo>
                  <a:pt x="440" y="430"/>
                  <a:pt x="440" y="430"/>
                  <a:pt x="440" y="430"/>
                </a:cubicBezTo>
                <a:cubicBezTo>
                  <a:pt x="452" y="409"/>
                  <a:pt x="457" y="393"/>
                  <a:pt x="452" y="385"/>
                </a:cubicBezTo>
                <a:cubicBezTo>
                  <a:pt x="449" y="378"/>
                  <a:pt x="444" y="374"/>
                  <a:pt x="440" y="374"/>
                </a:cubicBezTo>
                <a:cubicBezTo>
                  <a:pt x="437" y="374"/>
                  <a:pt x="437" y="374"/>
                  <a:pt x="437" y="374"/>
                </a:cubicBezTo>
                <a:cubicBezTo>
                  <a:pt x="434" y="364"/>
                  <a:pt x="434" y="364"/>
                  <a:pt x="434" y="364"/>
                </a:cubicBezTo>
                <a:cubicBezTo>
                  <a:pt x="437" y="364"/>
                  <a:pt x="437" y="364"/>
                  <a:pt x="437" y="364"/>
                </a:cubicBezTo>
                <a:cubicBezTo>
                  <a:pt x="444" y="361"/>
                  <a:pt x="448" y="357"/>
                  <a:pt x="449" y="353"/>
                </a:cubicBezTo>
                <a:cubicBezTo>
                  <a:pt x="446" y="348"/>
                  <a:pt x="446" y="348"/>
                  <a:pt x="446" y="348"/>
                </a:cubicBezTo>
                <a:cubicBezTo>
                  <a:pt x="429" y="332"/>
                  <a:pt x="429" y="332"/>
                  <a:pt x="429" y="332"/>
                </a:cubicBezTo>
                <a:cubicBezTo>
                  <a:pt x="429" y="332"/>
                  <a:pt x="429" y="332"/>
                  <a:pt x="429" y="332"/>
                </a:cubicBezTo>
                <a:cubicBezTo>
                  <a:pt x="429" y="331"/>
                  <a:pt x="429" y="331"/>
                  <a:pt x="429" y="331"/>
                </a:cubicBezTo>
                <a:cubicBezTo>
                  <a:pt x="421" y="308"/>
                  <a:pt x="421" y="308"/>
                  <a:pt x="421" y="308"/>
                </a:cubicBezTo>
                <a:cubicBezTo>
                  <a:pt x="418" y="290"/>
                  <a:pt x="415" y="274"/>
                  <a:pt x="418" y="259"/>
                </a:cubicBezTo>
                <a:cubicBezTo>
                  <a:pt x="418" y="249"/>
                  <a:pt x="418" y="249"/>
                  <a:pt x="418" y="249"/>
                </a:cubicBezTo>
                <a:cubicBezTo>
                  <a:pt x="407" y="258"/>
                  <a:pt x="407" y="258"/>
                  <a:pt x="407" y="258"/>
                </a:cubicBezTo>
                <a:cubicBezTo>
                  <a:pt x="397" y="269"/>
                  <a:pt x="397" y="269"/>
                  <a:pt x="397" y="269"/>
                </a:cubicBezTo>
                <a:cubicBezTo>
                  <a:pt x="394" y="224"/>
                  <a:pt x="394" y="224"/>
                  <a:pt x="394" y="224"/>
                </a:cubicBezTo>
                <a:cubicBezTo>
                  <a:pt x="394" y="224"/>
                  <a:pt x="394" y="224"/>
                  <a:pt x="394" y="224"/>
                </a:cubicBezTo>
                <a:cubicBezTo>
                  <a:pt x="394" y="222"/>
                  <a:pt x="394" y="222"/>
                  <a:pt x="394" y="222"/>
                </a:cubicBezTo>
                <a:cubicBezTo>
                  <a:pt x="395" y="222"/>
                  <a:pt x="395" y="222"/>
                  <a:pt x="395" y="222"/>
                </a:cubicBezTo>
                <a:cubicBezTo>
                  <a:pt x="419" y="189"/>
                  <a:pt x="434" y="169"/>
                  <a:pt x="440" y="163"/>
                </a:cubicBezTo>
                <a:cubicBezTo>
                  <a:pt x="429" y="132"/>
                  <a:pt x="429" y="132"/>
                  <a:pt x="429" y="132"/>
                </a:cubicBezTo>
                <a:cubicBezTo>
                  <a:pt x="426" y="116"/>
                  <a:pt x="424" y="106"/>
                  <a:pt x="424" y="102"/>
                </a:cubicBezTo>
                <a:cubicBezTo>
                  <a:pt x="405" y="94"/>
                  <a:pt x="405" y="94"/>
                  <a:pt x="405" y="94"/>
                </a:cubicBezTo>
                <a:lnTo>
                  <a:pt x="395" y="90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7" name="原创作者QQ：598969553                   _16"/>
          <p:cNvSpPr/>
          <p:nvPr/>
        </p:nvSpPr>
        <p:spPr bwMode="auto">
          <a:xfrm>
            <a:off x="2952288" y="3035866"/>
            <a:ext cx="585420" cy="366254"/>
          </a:xfrm>
          <a:custGeom>
            <a:avLst/>
            <a:gdLst>
              <a:gd name="T0" fmla="*/ 83310 w 645"/>
              <a:gd name="T1" fmla="*/ 10825 h 402"/>
              <a:gd name="T2" fmla="*/ 110753 w 645"/>
              <a:gd name="T3" fmla="*/ 30508 h 402"/>
              <a:gd name="T4" fmla="*/ 126435 w 645"/>
              <a:gd name="T5" fmla="*/ 52158 h 402"/>
              <a:gd name="T6" fmla="*/ 113693 w 645"/>
              <a:gd name="T7" fmla="*/ 66920 h 402"/>
              <a:gd name="T8" fmla="*/ 78409 w 645"/>
              <a:gd name="T9" fmla="*/ 75777 h 402"/>
              <a:gd name="T10" fmla="*/ 82330 w 645"/>
              <a:gd name="T11" fmla="*/ 96443 h 402"/>
              <a:gd name="T12" fmla="*/ 92131 w 645"/>
              <a:gd name="T13" fmla="*/ 139744 h 402"/>
              <a:gd name="T14" fmla="*/ 115654 w 645"/>
              <a:gd name="T15" fmla="*/ 147617 h 402"/>
              <a:gd name="T16" fmla="*/ 117614 w 645"/>
              <a:gd name="T17" fmla="*/ 149585 h 402"/>
              <a:gd name="T18" fmla="*/ 131336 w 645"/>
              <a:gd name="T19" fmla="*/ 169268 h 402"/>
              <a:gd name="T20" fmla="*/ 138196 w 645"/>
              <a:gd name="T21" fmla="*/ 188950 h 402"/>
              <a:gd name="T22" fmla="*/ 103892 w 645"/>
              <a:gd name="T23" fmla="*/ 239140 h 402"/>
              <a:gd name="T24" fmla="*/ 3920 w 645"/>
              <a:gd name="T25" fmla="*/ 263743 h 402"/>
              <a:gd name="T26" fmla="*/ 10781 w 645"/>
              <a:gd name="T27" fmla="*/ 301139 h 402"/>
              <a:gd name="T28" fmla="*/ 49006 w 645"/>
              <a:gd name="T29" fmla="*/ 371011 h 402"/>
              <a:gd name="T30" fmla="*/ 50966 w 645"/>
              <a:gd name="T31" fmla="*/ 371995 h 402"/>
              <a:gd name="T32" fmla="*/ 65668 w 645"/>
              <a:gd name="T33" fmla="*/ 391678 h 402"/>
              <a:gd name="T34" fmla="*/ 78409 w 645"/>
              <a:gd name="T35" fmla="*/ 358218 h 402"/>
              <a:gd name="T36" fmla="*/ 99972 w 645"/>
              <a:gd name="T37" fmla="*/ 329678 h 402"/>
              <a:gd name="T38" fmla="*/ 145057 w 645"/>
              <a:gd name="T39" fmla="*/ 327710 h 402"/>
              <a:gd name="T40" fmla="*/ 163679 w 645"/>
              <a:gd name="T41" fmla="*/ 288346 h 402"/>
              <a:gd name="T42" fmla="*/ 205824 w 645"/>
              <a:gd name="T43" fmla="*/ 287361 h 402"/>
              <a:gd name="T44" fmla="*/ 282274 w 645"/>
              <a:gd name="T45" fmla="*/ 314917 h 402"/>
              <a:gd name="T46" fmla="*/ 284234 w 645"/>
              <a:gd name="T47" fmla="*/ 314917 h 402"/>
              <a:gd name="T48" fmla="*/ 312657 w 645"/>
              <a:gd name="T49" fmla="*/ 329678 h 402"/>
              <a:gd name="T50" fmla="*/ 312657 w 645"/>
              <a:gd name="T51" fmla="*/ 329678 h 402"/>
              <a:gd name="T52" fmla="*/ 340100 w 645"/>
              <a:gd name="T53" fmla="*/ 330662 h 402"/>
              <a:gd name="T54" fmla="*/ 366563 w 645"/>
              <a:gd name="T55" fmla="*/ 299171 h 402"/>
              <a:gd name="T56" fmla="*/ 383225 w 645"/>
              <a:gd name="T57" fmla="*/ 309996 h 402"/>
              <a:gd name="T58" fmla="*/ 385186 w 645"/>
              <a:gd name="T59" fmla="*/ 335583 h 402"/>
              <a:gd name="T60" fmla="*/ 411649 w 645"/>
              <a:gd name="T61" fmla="*/ 317869 h 402"/>
              <a:gd name="T62" fmla="*/ 426351 w 645"/>
              <a:gd name="T63" fmla="*/ 318853 h 402"/>
              <a:gd name="T64" fmla="*/ 440072 w 645"/>
              <a:gd name="T65" fmla="*/ 364122 h 402"/>
              <a:gd name="T66" fmla="*/ 500839 w 645"/>
              <a:gd name="T67" fmla="*/ 336567 h 402"/>
              <a:gd name="T68" fmla="*/ 556706 w 645"/>
              <a:gd name="T69" fmla="*/ 312948 h 402"/>
              <a:gd name="T70" fmla="*/ 612573 w 645"/>
              <a:gd name="T71" fmla="*/ 296218 h 402"/>
              <a:gd name="T72" fmla="*/ 626294 w 645"/>
              <a:gd name="T73" fmla="*/ 286377 h 402"/>
              <a:gd name="T74" fmla="*/ 593950 w 645"/>
              <a:gd name="T75" fmla="*/ 197807 h 402"/>
              <a:gd name="T76" fmla="*/ 608652 w 645"/>
              <a:gd name="T77" fmla="*/ 172220 h 402"/>
              <a:gd name="T78" fmla="*/ 573368 w 645"/>
              <a:gd name="T79" fmla="*/ 161395 h 402"/>
              <a:gd name="T80" fmla="*/ 555726 w 645"/>
              <a:gd name="T81" fmla="*/ 140728 h 402"/>
              <a:gd name="T82" fmla="*/ 554746 w 645"/>
              <a:gd name="T83" fmla="*/ 138760 h 402"/>
              <a:gd name="T84" fmla="*/ 482217 w 645"/>
              <a:gd name="T85" fmla="*/ 122030 h 402"/>
              <a:gd name="T86" fmla="*/ 419490 w 645"/>
              <a:gd name="T87" fmla="*/ 120062 h 402"/>
              <a:gd name="T88" fmla="*/ 278353 w 645"/>
              <a:gd name="T89" fmla="*/ 62983 h 402"/>
              <a:gd name="T90" fmla="*/ 185242 w 645"/>
              <a:gd name="T91" fmla="*/ 0 h 402"/>
              <a:gd name="T92" fmla="*/ 95071 w 645"/>
              <a:gd name="T93" fmla="*/ 5905 h 402"/>
              <a:gd name="T94" fmla="*/ 79389 w 645"/>
              <a:gd name="T95" fmla="*/ 984 h 40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45"/>
              <a:gd name="T145" fmla="*/ 0 h 402"/>
              <a:gd name="T146" fmla="*/ 645 w 645"/>
              <a:gd name="T147" fmla="*/ 402 h 40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45" h="402">
                <a:moveTo>
                  <a:pt x="81" y="1"/>
                </a:moveTo>
                <a:cubicBezTo>
                  <a:pt x="80" y="5"/>
                  <a:pt x="80" y="5"/>
                  <a:pt x="80" y="5"/>
                </a:cubicBezTo>
                <a:cubicBezTo>
                  <a:pt x="85" y="11"/>
                  <a:pt x="85" y="11"/>
                  <a:pt x="85" y="11"/>
                </a:cubicBezTo>
                <a:cubicBezTo>
                  <a:pt x="113" y="30"/>
                  <a:pt x="113" y="30"/>
                  <a:pt x="113" y="30"/>
                </a:cubicBezTo>
                <a:cubicBezTo>
                  <a:pt x="113" y="30"/>
                  <a:pt x="113" y="30"/>
                  <a:pt x="113" y="30"/>
                </a:cubicBezTo>
                <a:cubicBezTo>
                  <a:pt x="113" y="31"/>
                  <a:pt x="113" y="31"/>
                  <a:pt x="113" y="31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29" y="53"/>
                  <a:pt x="129" y="53"/>
                  <a:pt x="129" y="53"/>
                </a:cubicBezTo>
                <a:cubicBezTo>
                  <a:pt x="118" y="65"/>
                  <a:pt x="118" y="65"/>
                  <a:pt x="118" y="65"/>
                </a:cubicBezTo>
                <a:cubicBezTo>
                  <a:pt x="117" y="66"/>
                  <a:pt x="117" y="66"/>
                  <a:pt x="117" y="66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98" y="68"/>
                  <a:pt x="98" y="68"/>
                  <a:pt x="98" y="68"/>
                </a:cubicBezTo>
                <a:cubicBezTo>
                  <a:pt x="87" y="69"/>
                  <a:pt x="87" y="69"/>
                  <a:pt x="87" y="69"/>
                </a:cubicBezTo>
                <a:cubicBezTo>
                  <a:pt x="80" y="77"/>
                  <a:pt x="80" y="77"/>
                  <a:pt x="80" y="77"/>
                </a:cubicBezTo>
                <a:cubicBezTo>
                  <a:pt x="83" y="86"/>
                  <a:pt x="83" y="86"/>
                  <a:pt x="83" y="86"/>
                </a:cubicBezTo>
                <a:cubicBezTo>
                  <a:pt x="83" y="87"/>
                  <a:pt x="83" y="87"/>
                  <a:pt x="83" y="87"/>
                </a:cubicBezTo>
                <a:cubicBezTo>
                  <a:pt x="84" y="98"/>
                  <a:pt x="84" y="98"/>
                  <a:pt x="84" y="98"/>
                </a:cubicBezTo>
                <a:cubicBezTo>
                  <a:pt x="94" y="112"/>
                  <a:pt x="94" y="112"/>
                  <a:pt x="94" y="112"/>
                </a:cubicBezTo>
                <a:cubicBezTo>
                  <a:pt x="94" y="113"/>
                  <a:pt x="94" y="113"/>
                  <a:pt x="94" y="113"/>
                </a:cubicBezTo>
                <a:cubicBezTo>
                  <a:pt x="94" y="142"/>
                  <a:pt x="94" y="142"/>
                  <a:pt x="94" y="142"/>
                </a:cubicBezTo>
                <a:cubicBezTo>
                  <a:pt x="102" y="145"/>
                  <a:pt x="102" y="145"/>
                  <a:pt x="102" y="145"/>
                </a:cubicBezTo>
                <a:cubicBezTo>
                  <a:pt x="117" y="150"/>
                  <a:pt x="117" y="150"/>
                  <a:pt x="117" y="150"/>
                </a:cubicBezTo>
                <a:cubicBezTo>
                  <a:pt x="118" y="150"/>
                  <a:pt x="118" y="150"/>
                  <a:pt x="118" y="150"/>
                </a:cubicBezTo>
                <a:cubicBezTo>
                  <a:pt x="118" y="150"/>
                  <a:pt x="118" y="150"/>
                  <a:pt x="118" y="150"/>
                </a:cubicBezTo>
                <a:cubicBezTo>
                  <a:pt x="119" y="151"/>
                  <a:pt x="119" y="151"/>
                  <a:pt x="119" y="151"/>
                </a:cubicBezTo>
                <a:cubicBezTo>
                  <a:pt x="120" y="152"/>
                  <a:pt x="120" y="152"/>
                  <a:pt x="120" y="152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2"/>
                  <a:pt x="134" y="172"/>
                  <a:pt x="134" y="172"/>
                </a:cubicBezTo>
                <a:cubicBezTo>
                  <a:pt x="134" y="172"/>
                  <a:pt x="134" y="172"/>
                  <a:pt x="134" y="172"/>
                </a:cubicBezTo>
                <a:cubicBezTo>
                  <a:pt x="141" y="191"/>
                  <a:pt x="141" y="191"/>
                  <a:pt x="141" y="191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1" y="205"/>
                  <a:pt x="141" y="205"/>
                  <a:pt x="141" y="205"/>
                </a:cubicBezTo>
                <a:cubicBezTo>
                  <a:pt x="140" y="212"/>
                  <a:pt x="138" y="218"/>
                  <a:pt x="136" y="223"/>
                </a:cubicBezTo>
                <a:cubicBezTo>
                  <a:pt x="131" y="230"/>
                  <a:pt x="121" y="236"/>
                  <a:pt x="106" y="243"/>
                </a:cubicBezTo>
                <a:cubicBezTo>
                  <a:pt x="71" y="264"/>
                  <a:pt x="71" y="264"/>
                  <a:pt x="71" y="264"/>
                </a:cubicBezTo>
                <a:cubicBezTo>
                  <a:pt x="69" y="264"/>
                  <a:pt x="69" y="264"/>
                  <a:pt x="69" y="264"/>
                </a:cubicBezTo>
                <a:cubicBezTo>
                  <a:pt x="4" y="268"/>
                  <a:pt x="4" y="268"/>
                  <a:pt x="4" y="268"/>
                </a:cubicBezTo>
                <a:cubicBezTo>
                  <a:pt x="0" y="284"/>
                  <a:pt x="0" y="284"/>
                  <a:pt x="0" y="284"/>
                </a:cubicBezTo>
                <a:cubicBezTo>
                  <a:pt x="11" y="305"/>
                  <a:pt x="11" y="305"/>
                  <a:pt x="11" y="305"/>
                </a:cubicBezTo>
                <a:cubicBezTo>
                  <a:pt x="11" y="306"/>
                  <a:pt x="11" y="306"/>
                  <a:pt x="11" y="306"/>
                </a:cubicBezTo>
                <a:cubicBezTo>
                  <a:pt x="11" y="307"/>
                  <a:pt x="11" y="307"/>
                  <a:pt x="11" y="307"/>
                </a:cubicBezTo>
                <a:cubicBezTo>
                  <a:pt x="15" y="334"/>
                  <a:pt x="15" y="334"/>
                  <a:pt x="15" y="334"/>
                </a:cubicBezTo>
                <a:cubicBezTo>
                  <a:pt x="50" y="377"/>
                  <a:pt x="50" y="377"/>
                  <a:pt x="50" y="377"/>
                </a:cubicBezTo>
                <a:cubicBezTo>
                  <a:pt x="52" y="377"/>
                  <a:pt x="52" y="377"/>
                  <a:pt x="52" y="377"/>
                </a:cubicBezTo>
                <a:cubicBezTo>
                  <a:pt x="52" y="377"/>
                  <a:pt x="52" y="377"/>
                  <a:pt x="52" y="377"/>
                </a:cubicBezTo>
                <a:cubicBezTo>
                  <a:pt x="52" y="378"/>
                  <a:pt x="52" y="378"/>
                  <a:pt x="52" y="378"/>
                </a:cubicBezTo>
                <a:cubicBezTo>
                  <a:pt x="66" y="402"/>
                  <a:pt x="66" y="402"/>
                  <a:pt x="66" y="402"/>
                </a:cubicBezTo>
                <a:cubicBezTo>
                  <a:pt x="67" y="399"/>
                  <a:pt x="67" y="399"/>
                  <a:pt x="67" y="399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79" y="365"/>
                  <a:pt x="79" y="365"/>
                  <a:pt x="79" y="365"/>
                </a:cubicBezTo>
                <a:cubicBezTo>
                  <a:pt x="79" y="365"/>
                  <a:pt x="79" y="365"/>
                  <a:pt x="79" y="365"/>
                </a:cubicBezTo>
                <a:cubicBezTo>
                  <a:pt x="80" y="364"/>
                  <a:pt x="80" y="364"/>
                  <a:pt x="80" y="364"/>
                </a:cubicBezTo>
                <a:cubicBezTo>
                  <a:pt x="80" y="364"/>
                  <a:pt x="80" y="364"/>
                  <a:pt x="80" y="364"/>
                </a:cubicBezTo>
                <a:cubicBezTo>
                  <a:pt x="101" y="336"/>
                  <a:pt x="101" y="336"/>
                  <a:pt x="101" y="336"/>
                </a:cubicBezTo>
                <a:cubicBezTo>
                  <a:pt x="102" y="335"/>
                  <a:pt x="102" y="335"/>
                  <a:pt x="102" y="335"/>
                </a:cubicBezTo>
                <a:cubicBezTo>
                  <a:pt x="129" y="323"/>
                  <a:pt x="129" y="323"/>
                  <a:pt x="129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48" y="333"/>
                  <a:pt x="148" y="333"/>
                  <a:pt x="148" y="333"/>
                </a:cubicBezTo>
                <a:cubicBezTo>
                  <a:pt x="170" y="331"/>
                  <a:pt x="170" y="331"/>
                  <a:pt x="170" y="331"/>
                </a:cubicBezTo>
                <a:cubicBezTo>
                  <a:pt x="162" y="294"/>
                  <a:pt x="162" y="294"/>
                  <a:pt x="162" y="294"/>
                </a:cubicBezTo>
                <a:cubicBezTo>
                  <a:pt x="167" y="293"/>
                  <a:pt x="167" y="293"/>
                  <a:pt x="167" y="293"/>
                </a:cubicBezTo>
                <a:cubicBezTo>
                  <a:pt x="187" y="291"/>
                  <a:pt x="187" y="291"/>
                  <a:pt x="187" y="291"/>
                </a:cubicBezTo>
                <a:cubicBezTo>
                  <a:pt x="208" y="292"/>
                  <a:pt x="208" y="292"/>
                  <a:pt x="208" y="292"/>
                </a:cubicBezTo>
                <a:cubicBezTo>
                  <a:pt x="210" y="292"/>
                  <a:pt x="210" y="292"/>
                  <a:pt x="210" y="292"/>
                </a:cubicBezTo>
                <a:cubicBezTo>
                  <a:pt x="210" y="293"/>
                  <a:pt x="210" y="293"/>
                  <a:pt x="210" y="293"/>
                </a:cubicBezTo>
                <a:cubicBezTo>
                  <a:pt x="252" y="312"/>
                  <a:pt x="252" y="312"/>
                  <a:pt x="252" y="312"/>
                </a:cubicBezTo>
                <a:cubicBezTo>
                  <a:pt x="288" y="320"/>
                  <a:pt x="288" y="320"/>
                  <a:pt x="288" y="320"/>
                </a:cubicBezTo>
                <a:cubicBezTo>
                  <a:pt x="289" y="320"/>
                  <a:pt x="289" y="320"/>
                  <a:pt x="289" y="320"/>
                </a:cubicBezTo>
                <a:cubicBezTo>
                  <a:pt x="289" y="320"/>
                  <a:pt x="289" y="320"/>
                  <a:pt x="289" y="320"/>
                </a:cubicBezTo>
                <a:cubicBezTo>
                  <a:pt x="290" y="320"/>
                  <a:pt x="290" y="320"/>
                  <a:pt x="290" y="320"/>
                </a:cubicBezTo>
                <a:cubicBezTo>
                  <a:pt x="302" y="328"/>
                  <a:pt x="302" y="328"/>
                  <a:pt x="302" y="328"/>
                </a:cubicBezTo>
                <a:cubicBezTo>
                  <a:pt x="319" y="334"/>
                  <a:pt x="319" y="334"/>
                  <a:pt x="319" y="334"/>
                </a:cubicBezTo>
                <a:cubicBezTo>
                  <a:pt x="319" y="335"/>
                  <a:pt x="319" y="335"/>
                  <a:pt x="319" y="335"/>
                </a:cubicBezTo>
                <a:cubicBezTo>
                  <a:pt x="319" y="335"/>
                  <a:pt x="319" y="335"/>
                  <a:pt x="319" y="335"/>
                </a:cubicBezTo>
                <a:cubicBezTo>
                  <a:pt x="319" y="335"/>
                  <a:pt x="319" y="335"/>
                  <a:pt x="319" y="335"/>
                </a:cubicBezTo>
                <a:cubicBezTo>
                  <a:pt x="319" y="335"/>
                  <a:pt x="319" y="335"/>
                  <a:pt x="319" y="335"/>
                </a:cubicBezTo>
                <a:cubicBezTo>
                  <a:pt x="329" y="345"/>
                  <a:pt x="329" y="345"/>
                  <a:pt x="329" y="345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47" y="336"/>
                  <a:pt x="347" y="336"/>
                  <a:pt x="347" y="336"/>
                </a:cubicBezTo>
                <a:cubicBezTo>
                  <a:pt x="347" y="335"/>
                  <a:pt x="347" y="335"/>
                  <a:pt x="347" y="335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91" y="313"/>
                  <a:pt x="391" y="313"/>
                  <a:pt x="391" y="313"/>
                </a:cubicBezTo>
                <a:cubicBezTo>
                  <a:pt x="391" y="314"/>
                  <a:pt x="391" y="314"/>
                  <a:pt x="391" y="314"/>
                </a:cubicBezTo>
                <a:cubicBezTo>
                  <a:pt x="391" y="315"/>
                  <a:pt x="391" y="315"/>
                  <a:pt x="391" y="315"/>
                </a:cubicBezTo>
                <a:cubicBezTo>
                  <a:pt x="396" y="329"/>
                  <a:pt x="396" y="329"/>
                  <a:pt x="396" y="329"/>
                </a:cubicBezTo>
                <a:cubicBezTo>
                  <a:pt x="396" y="332"/>
                  <a:pt x="396" y="332"/>
                  <a:pt x="396" y="332"/>
                </a:cubicBezTo>
                <a:cubicBezTo>
                  <a:pt x="393" y="341"/>
                  <a:pt x="393" y="341"/>
                  <a:pt x="393" y="341"/>
                </a:cubicBezTo>
                <a:cubicBezTo>
                  <a:pt x="395" y="343"/>
                  <a:pt x="395" y="343"/>
                  <a:pt x="395" y="343"/>
                </a:cubicBezTo>
                <a:cubicBezTo>
                  <a:pt x="405" y="338"/>
                  <a:pt x="405" y="338"/>
                  <a:pt x="405" y="338"/>
                </a:cubicBezTo>
                <a:cubicBezTo>
                  <a:pt x="420" y="323"/>
                  <a:pt x="420" y="323"/>
                  <a:pt x="420" y="323"/>
                </a:cubicBezTo>
                <a:cubicBezTo>
                  <a:pt x="434" y="323"/>
                  <a:pt x="434" y="323"/>
                  <a:pt x="434" y="323"/>
                </a:cubicBezTo>
                <a:cubicBezTo>
                  <a:pt x="434" y="324"/>
                  <a:pt x="434" y="324"/>
                  <a:pt x="434" y="324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44" y="330"/>
                  <a:pt x="444" y="330"/>
                  <a:pt x="444" y="330"/>
                </a:cubicBezTo>
                <a:cubicBezTo>
                  <a:pt x="450" y="336"/>
                  <a:pt x="453" y="342"/>
                  <a:pt x="450" y="347"/>
                </a:cubicBezTo>
                <a:cubicBezTo>
                  <a:pt x="449" y="370"/>
                  <a:pt x="449" y="370"/>
                  <a:pt x="449" y="370"/>
                </a:cubicBezTo>
                <a:cubicBezTo>
                  <a:pt x="456" y="382"/>
                  <a:pt x="456" y="382"/>
                  <a:pt x="456" y="382"/>
                </a:cubicBezTo>
                <a:cubicBezTo>
                  <a:pt x="458" y="383"/>
                  <a:pt x="458" y="383"/>
                  <a:pt x="458" y="383"/>
                </a:cubicBezTo>
                <a:cubicBezTo>
                  <a:pt x="483" y="355"/>
                  <a:pt x="500" y="342"/>
                  <a:pt x="511" y="342"/>
                </a:cubicBezTo>
                <a:cubicBezTo>
                  <a:pt x="539" y="342"/>
                  <a:pt x="539" y="342"/>
                  <a:pt x="539" y="342"/>
                </a:cubicBezTo>
                <a:cubicBezTo>
                  <a:pt x="545" y="328"/>
                  <a:pt x="545" y="328"/>
                  <a:pt x="545" y="328"/>
                </a:cubicBezTo>
                <a:cubicBezTo>
                  <a:pt x="568" y="318"/>
                  <a:pt x="568" y="318"/>
                  <a:pt x="568" y="318"/>
                </a:cubicBezTo>
                <a:cubicBezTo>
                  <a:pt x="569" y="318"/>
                  <a:pt x="569" y="318"/>
                  <a:pt x="569" y="318"/>
                </a:cubicBezTo>
                <a:cubicBezTo>
                  <a:pt x="596" y="315"/>
                  <a:pt x="596" y="315"/>
                  <a:pt x="596" y="315"/>
                </a:cubicBezTo>
                <a:cubicBezTo>
                  <a:pt x="625" y="301"/>
                  <a:pt x="625" y="301"/>
                  <a:pt x="625" y="301"/>
                </a:cubicBezTo>
                <a:cubicBezTo>
                  <a:pt x="625" y="300"/>
                  <a:pt x="625" y="300"/>
                  <a:pt x="625" y="300"/>
                </a:cubicBezTo>
                <a:cubicBezTo>
                  <a:pt x="643" y="300"/>
                  <a:pt x="643" y="300"/>
                  <a:pt x="643" y="300"/>
                </a:cubicBezTo>
                <a:cubicBezTo>
                  <a:pt x="639" y="291"/>
                  <a:pt x="639" y="291"/>
                  <a:pt x="639" y="291"/>
                </a:cubicBezTo>
                <a:cubicBezTo>
                  <a:pt x="640" y="289"/>
                  <a:pt x="640" y="289"/>
                  <a:pt x="640" y="289"/>
                </a:cubicBezTo>
                <a:cubicBezTo>
                  <a:pt x="645" y="285"/>
                  <a:pt x="645" y="285"/>
                  <a:pt x="645" y="285"/>
                </a:cubicBezTo>
                <a:cubicBezTo>
                  <a:pt x="606" y="201"/>
                  <a:pt x="606" y="201"/>
                  <a:pt x="606" y="201"/>
                </a:cubicBezTo>
                <a:cubicBezTo>
                  <a:pt x="606" y="199"/>
                  <a:pt x="606" y="199"/>
                  <a:pt x="606" y="199"/>
                </a:cubicBezTo>
                <a:cubicBezTo>
                  <a:pt x="605" y="198"/>
                  <a:pt x="605" y="198"/>
                  <a:pt x="605" y="198"/>
                </a:cubicBezTo>
                <a:cubicBezTo>
                  <a:pt x="621" y="175"/>
                  <a:pt x="621" y="175"/>
                  <a:pt x="621" y="175"/>
                </a:cubicBezTo>
                <a:cubicBezTo>
                  <a:pt x="616" y="170"/>
                  <a:pt x="616" y="170"/>
                  <a:pt x="616" y="170"/>
                </a:cubicBezTo>
                <a:cubicBezTo>
                  <a:pt x="588" y="164"/>
                  <a:pt x="588" y="164"/>
                  <a:pt x="588" y="164"/>
                </a:cubicBezTo>
                <a:cubicBezTo>
                  <a:pt x="585" y="164"/>
                  <a:pt x="585" y="164"/>
                  <a:pt x="585" y="164"/>
                </a:cubicBezTo>
                <a:cubicBezTo>
                  <a:pt x="585" y="164"/>
                  <a:pt x="585" y="164"/>
                  <a:pt x="585" y="164"/>
                </a:cubicBezTo>
                <a:cubicBezTo>
                  <a:pt x="585" y="162"/>
                  <a:pt x="585" y="162"/>
                  <a:pt x="585" y="162"/>
                </a:cubicBezTo>
                <a:cubicBezTo>
                  <a:pt x="567" y="143"/>
                  <a:pt x="567" y="143"/>
                  <a:pt x="567" y="143"/>
                </a:cubicBezTo>
                <a:cubicBezTo>
                  <a:pt x="568" y="139"/>
                  <a:pt x="568" y="139"/>
                  <a:pt x="568" y="139"/>
                </a:cubicBezTo>
                <a:cubicBezTo>
                  <a:pt x="567" y="140"/>
                  <a:pt x="567" y="140"/>
                  <a:pt x="567" y="140"/>
                </a:cubicBezTo>
                <a:cubicBezTo>
                  <a:pt x="566" y="141"/>
                  <a:pt x="566" y="141"/>
                  <a:pt x="566" y="141"/>
                </a:cubicBezTo>
                <a:cubicBezTo>
                  <a:pt x="550" y="131"/>
                  <a:pt x="550" y="131"/>
                  <a:pt x="550" y="131"/>
                </a:cubicBezTo>
                <a:cubicBezTo>
                  <a:pt x="542" y="140"/>
                  <a:pt x="535" y="147"/>
                  <a:pt x="526" y="149"/>
                </a:cubicBezTo>
                <a:cubicBezTo>
                  <a:pt x="519" y="152"/>
                  <a:pt x="507" y="143"/>
                  <a:pt x="492" y="124"/>
                </a:cubicBezTo>
                <a:cubicBezTo>
                  <a:pt x="483" y="114"/>
                  <a:pt x="483" y="114"/>
                  <a:pt x="483" y="114"/>
                </a:cubicBezTo>
                <a:cubicBezTo>
                  <a:pt x="482" y="112"/>
                  <a:pt x="475" y="114"/>
                  <a:pt x="463" y="118"/>
                </a:cubicBezTo>
                <a:cubicBezTo>
                  <a:pt x="445" y="124"/>
                  <a:pt x="434" y="125"/>
                  <a:pt x="428" y="122"/>
                </a:cubicBezTo>
                <a:cubicBezTo>
                  <a:pt x="423" y="117"/>
                  <a:pt x="421" y="106"/>
                  <a:pt x="423" y="93"/>
                </a:cubicBezTo>
                <a:cubicBezTo>
                  <a:pt x="424" y="81"/>
                  <a:pt x="423" y="75"/>
                  <a:pt x="421" y="72"/>
                </a:cubicBezTo>
                <a:cubicBezTo>
                  <a:pt x="284" y="64"/>
                  <a:pt x="284" y="64"/>
                  <a:pt x="284" y="64"/>
                </a:cubicBezTo>
                <a:cubicBezTo>
                  <a:pt x="271" y="59"/>
                  <a:pt x="260" y="54"/>
                  <a:pt x="255" y="48"/>
                </a:cubicBezTo>
                <a:cubicBezTo>
                  <a:pt x="234" y="43"/>
                  <a:pt x="234" y="43"/>
                  <a:pt x="234" y="43"/>
                </a:cubicBezTo>
                <a:cubicBezTo>
                  <a:pt x="226" y="40"/>
                  <a:pt x="210" y="26"/>
                  <a:pt x="189" y="0"/>
                </a:cubicBezTo>
                <a:cubicBezTo>
                  <a:pt x="175" y="11"/>
                  <a:pt x="175" y="11"/>
                  <a:pt x="175" y="11"/>
                </a:cubicBezTo>
                <a:cubicBezTo>
                  <a:pt x="154" y="5"/>
                  <a:pt x="154" y="5"/>
                  <a:pt x="154" y="5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6"/>
                  <a:pt x="97" y="6"/>
                  <a:pt x="97" y="6"/>
                </a:cubicBezTo>
                <a:lnTo>
                  <a:pt x="81" y="1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8" name="原创作者QQ：598969553                   _17"/>
          <p:cNvSpPr/>
          <p:nvPr/>
        </p:nvSpPr>
        <p:spPr bwMode="auto">
          <a:xfrm>
            <a:off x="3081727" y="3711009"/>
            <a:ext cx="607484" cy="485399"/>
          </a:xfrm>
          <a:custGeom>
            <a:avLst/>
            <a:gdLst>
              <a:gd name="T0" fmla="*/ 632364 w 669"/>
              <a:gd name="T1" fmla="*/ 168439 h 532"/>
              <a:gd name="T2" fmla="*/ 655894 w 669"/>
              <a:gd name="T3" fmla="*/ 163514 h 532"/>
              <a:gd name="T4" fmla="*/ 609815 w 669"/>
              <a:gd name="T5" fmla="*/ 116233 h 532"/>
              <a:gd name="T6" fmla="*/ 577461 w 669"/>
              <a:gd name="T7" fmla="*/ 57131 h 532"/>
              <a:gd name="T8" fmla="*/ 521578 w 669"/>
              <a:gd name="T9" fmla="*/ 69937 h 532"/>
              <a:gd name="T10" fmla="*/ 518637 w 669"/>
              <a:gd name="T11" fmla="*/ 75847 h 532"/>
              <a:gd name="T12" fmla="*/ 472557 w 669"/>
              <a:gd name="T13" fmla="*/ 65012 h 532"/>
              <a:gd name="T14" fmla="*/ 389223 w 669"/>
              <a:gd name="T15" fmla="*/ 103428 h 532"/>
              <a:gd name="T16" fmla="*/ 389223 w 669"/>
              <a:gd name="T17" fmla="*/ 49251 h 532"/>
              <a:gd name="T18" fmla="*/ 385301 w 669"/>
              <a:gd name="T19" fmla="*/ 26596 h 532"/>
              <a:gd name="T20" fmla="*/ 357849 w 669"/>
              <a:gd name="T21" fmla="*/ 25611 h 532"/>
              <a:gd name="T22" fmla="*/ 327457 w 669"/>
              <a:gd name="T23" fmla="*/ 23641 h 532"/>
              <a:gd name="T24" fmla="*/ 283338 w 669"/>
              <a:gd name="T25" fmla="*/ 2955 h 532"/>
              <a:gd name="T26" fmla="*/ 271573 w 669"/>
              <a:gd name="T27" fmla="*/ 64027 h 532"/>
              <a:gd name="T28" fmla="*/ 213729 w 669"/>
              <a:gd name="T29" fmla="*/ 46296 h 532"/>
              <a:gd name="T30" fmla="*/ 200984 w 669"/>
              <a:gd name="T31" fmla="*/ 42356 h 532"/>
              <a:gd name="T32" fmla="*/ 185297 w 669"/>
              <a:gd name="T33" fmla="*/ 85697 h 532"/>
              <a:gd name="T34" fmla="*/ 194121 w 669"/>
              <a:gd name="T35" fmla="*/ 123128 h 532"/>
              <a:gd name="T36" fmla="*/ 175493 w 669"/>
              <a:gd name="T37" fmla="*/ 158589 h 532"/>
              <a:gd name="T38" fmla="*/ 134316 w 669"/>
              <a:gd name="T39" fmla="*/ 265957 h 532"/>
              <a:gd name="T40" fmla="*/ 74511 w 669"/>
              <a:gd name="T41" fmla="*/ 305358 h 532"/>
              <a:gd name="T42" fmla="*/ 82354 w 669"/>
              <a:gd name="T43" fmla="*/ 324073 h 532"/>
              <a:gd name="T44" fmla="*/ 49020 w 669"/>
              <a:gd name="T45" fmla="*/ 370369 h 532"/>
              <a:gd name="T46" fmla="*/ 13726 w 669"/>
              <a:gd name="T47" fmla="*/ 381204 h 532"/>
              <a:gd name="T48" fmla="*/ 6863 w 669"/>
              <a:gd name="T49" fmla="*/ 477737 h 532"/>
              <a:gd name="T50" fmla="*/ 19608 w 669"/>
              <a:gd name="T51" fmla="*/ 509258 h 532"/>
              <a:gd name="T52" fmla="*/ 53923 w 669"/>
              <a:gd name="T53" fmla="*/ 521078 h 532"/>
              <a:gd name="T54" fmla="*/ 56864 w 669"/>
              <a:gd name="T55" fmla="*/ 517138 h 532"/>
              <a:gd name="T56" fmla="*/ 46079 w 669"/>
              <a:gd name="T57" fmla="*/ 485617 h 532"/>
              <a:gd name="T58" fmla="*/ 31373 w 669"/>
              <a:gd name="T59" fmla="*/ 472812 h 532"/>
              <a:gd name="T60" fmla="*/ 48040 w 669"/>
              <a:gd name="T61" fmla="*/ 451141 h 532"/>
              <a:gd name="T62" fmla="*/ 83335 w 669"/>
              <a:gd name="T63" fmla="*/ 422575 h 532"/>
              <a:gd name="T64" fmla="*/ 165689 w 669"/>
              <a:gd name="T65" fmla="*/ 367414 h 532"/>
              <a:gd name="T66" fmla="*/ 182356 w 669"/>
              <a:gd name="T67" fmla="*/ 377264 h 532"/>
              <a:gd name="T68" fmla="*/ 194121 w 669"/>
              <a:gd name="T69" fmla="*/ 367414 h 532"/>
              <a:gd name="T70" fmla="*/ 250004 w 669"/>
              <a:gd name="T71" fmla="*/ 356579 h 532"/>
              <a:gd name="T72" fmla="*/ 252946 w 669"/>
              <a:gd name="T73" fmla="*/ 353624 h 532"/>
              <a:gd name="T74" fmla="*/ 307849 w 669"/>
              <a:gd name="T75" fmla="*/ 331953 h 532"/>
              <a:gd name="T76" fmla="*/ 319614 w 669"/>
              <a:gd name="T77" fmla="*/ 249211 h 532"/>
              <a:gd name="T78" fmla="*/ 337261 w 669"/>
              <a:gd name="T79" fmla="*/ 246256 h 532"/>
              <a:gd name="T80" fmla="*/ 342163 w 669"/>
              <a:gd name="T81" fmla="*/ 248226 h 532"/>
              <a:gd name="T82" fmla="*/ 410792 w 669"/>
              <a:gd name="T83" fmla="*/ 292552 h 532"/>
              <a:gd name="T84" fmla="*/ 402948 w 669"/>
              <a:gd name="T85" fmla="*/ 267927 h 532"/>
              <a:gd name="T86" fmla="*/ 429419 w 669"/>
              <a:gd name="T87" fmla="*/ 257091 h 532"/>
              <a:gd name="T88" fmla="*/ 447067 w 669"/>
              <a:gd name="T89" fmla="*/ 248226 h 532"/>
              <a:gd name="T90" fmla="*/ 499028 w 669"/>
              <a:gd name="T91" fmla="*/ 263987 h 532"/>
              <a:gd name="T92" fmla="*/ 533343 w 669"/>
              <a:gd name="T93" fmla="*/ 241331 h 532"/>
              <a:gd name="T94" fmla="*/ 536284 w 669"/>
              <a:gd name="T95" fmla="*/ 244286 h 532"/>
              <a:gd name="T96" fmla="*/ 615697 w 669"/>
              <a:gd name="T97" fmla="*/ 179274 h 53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69"/>
              <a:gd name="T148" fmla="*/ 0 h 532"/>
              <a:gd name="T149" fmla="*/ 669 w 669"/>
              <a:gd name="T150" fmla="*/ 532 h 53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69" h="532">
                <a:moveTo>
                  <a:pt x="628" y="182"/>
                </a:moveTo>
                <a:cubicBezTo>
                  <a:pt x="638" y="181"/>
                  <a:pt x="643" y="177"/>
                  <a:pt x="645" y="172"/>
                </a:cubicBezTo>
                <a:cubicBezTo>
                  <a:pt x="645" y="171"/>
                  <a:pt x="645" y="171"/>
                  <a:pt x="645" y="171"/>
                </a:cubicBezTo>
                <a:cubicBezTo>
                  <a:pt x="646" y="167"/>
                  <a:pt x="646" y="167"/>
                  <a:pt x="646" y="167"/>
                </a:cubicBezTo>
                <a:cubicBezTo>
                  <a:pt x="650" y="167"/>
                  <a:pt x="650" y="167"/>
                  <a:pt x="650" y="167"/>
                </a:cubicBezTo>
                <a:cubicBezTo>
                  <a:pt x="669" y="166"/>
                  <a:pt x="669" y="166"/>
                  <a:pt x="669" y="166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4" y="153"/>
                  <a:pt x="659" y="151"/>
                  <a:pt x="654" y="146"/>
                </a:cubicBezTo>
                <a:cubicBezTo>
                  <a:pt x="622" y="118"/>
                  <a:pt x="622" y="118"/>
                  <a:pt x="622" y="118"/>
                </a:cubicBezTo>
                <a:cubicBezTo>
                  <a:pt x="622" y="117"/>
                  <a:pt x="622" y="117"/>
                  <a:pt x="622" y="117"/>
                </a:cubicBezTo>
                <a:cubicBezTo>
                  <a:pt x="608" y="77"/>
                  <a:pt x="608" y="77"/>
                  <a:pt x="608" y="77"/>
                </a:cubicBezTo>
                <a:cubicBezTo>
                  <a:pt x="589" y="58"/>
                  <a:pt x="589" y="58"/>
                  <a:pt x="589" y="58"/>
                </a:cubicBezTo>
                <a:cubicBezTo>
                  <a:pt x="566" y="57"/>
                  <a:pt x="548" y="57"/>
                  <a:pt x="535" y="58"/>
                </a:cubicBezTo>
                <a:cubicBezTo>
                  <a:pt x="531" y="59"/>
                  <a:pt x="531" y="59"/>
                  <a:pt x="531" y="59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2" y="74"/>
                  <a:pt x="532" y="74"/>
                  <a:pt x="532" y="74"/>
                </a:cubicBezTo>
                <a:cubicBezTo>
                  <a:pt x="532" y="77"/>
                  <a:pt x="532" y="77"/>
                  <a:pt x="532" y="77"/>
                </a:cubicBezTo>
                <a:cubicBezTo>
                  <a:pt x="529" y="77"/>
                  <a:pt x="529" y="77"/>
                  <a:pt x="529" y="77"/>
                </a:cubicBezTo>
                <a:cubicBezTo>
                  <a:pt x="512" y="84"/>
                  <a:pt x="512" y="84"/>
                  <a:pt x="512" y="84"/>
                </a:cubicBezTo>
                <a:cubicBezTo>
                  <a:pt x="509" y="82"/>
                  <a:pt x="509" y="82"/>
                  <a:pt x="509" y="82"/>
                </a:cubicBezTo>
                <a:cubicBezTo>
                  <a:pt x="495" y="68"/>
                  <a:pt x="487" y="63"/>
                  <a:pt x="482" y="66"/>
                </a:cubicBezTo>
                <a:cubicBezTo>
                  <a:pt x="445" y="84"/>
                  <a:pt x="424" y="93"/>
                  <a:pt x="417" y="88"/>
                </a:cubicBezTo>
                <a:cubicBezTo>
                  <a:pt x="413" y="89"/>
                  <a:pt x="408" y="94"/>
                  <a:pt x="400" y="101"/>
                </a:cubicBezTo>
                <a:cubicBezTo>
                  <a:pt x="397" y="105"/>
                  <a:pt x="397" y="105"/>
                  <a:pt x="397" y="105"/>
                </a:cubicBezTo>
                <a:cubicBezTo>
                  <a:pt x="393" y="101"/>
                  <a:pt x="393" y="101"/>
                  <a:pt x="393" y="101"/>
                </a:cubicBezTo>
                <a:cubicBezTo>
                  <a:pt x="382" y="91"/>
                  <a:pt x="377" y="83"/>
                  <a:pt x="377" y="77"/>
                </a:cubicBezTo>
                <a:cubicBezTo>
                  <a:pt x="377" y="72"/>
                  <a:pt x="384" y="64"/>
                  <a:pt x="397" y="50"/>
                </a:cubicBezTo>
                <a:cubicBezTo>
                  <a:pt x="412" y="33"/>
                  <a:pt x="419" y="24"/>
                  <a:pt x="419" y="22"/>
                </a:cubicBezTo>
                <a:cubicBezTo>
                  <a:pt x="416" y="17"/>
                  <a:pt x="416" y="17"/>
                  <a:pt x="416" y="17"/>
                </a:cubicBezTo>
                <a:cubicBezTo>
                  <a:pt x="412" y="14"/>
                  <a:pt x="403" y="19"/>
                  <a:pt x="393" y="27"/>
                </a:cubicBezTo>
                <a:cubicBezTo>
                  <a:pt x="382" y="34"/>
                  <a:pt x="376" y="38"/>
                  <a:pt x="372" y="37"/>
                </a:cubicBezTo>
                <a:cubicBezTo>
                  <a:pt x="370" y="37"/>
                  <a:pt x="368" y="33"/>
                  <a:pt x="367" y="28"/>
                </a:cubicBezTo>
                <a:cubicBezTo>
                  <a:pt x="365" y="26"/>
                  <a:pt x="365" y="26"/>
                  <a:pt x="365" y="26"/>
                </a:cubicBezTo>
                <a:cubicBezTo>
                  <a:pt x="356" y="9"/>
                  <a:pt x="356" y="9"/>
                  <a:pt x="356" y="9"/>
                </a:cubicBezTo>
                <a:cubicBezTo>
                  <a:pt x="336" y="22"/>
                  <a:pt x="336" y="22"/>
                  <a:pt x="336" y="22"/>
                </a:cubicBezTo>
                <a:cubicBezTo>
                  <a:pt x="334" y="24"/>
                  <a:pt x="334" y="24"/>
                  <a:pt x="334" y="24"/>
                </a:cubicBezTo>
                <a:cubicBezTo>
                  <a:pt x="333" y="22"/>
                  <a:pt x="333" y="22"/>
                  <a:pt x="333" y="22"/>
                </a:cubicBezTo>
                <a:cubicBezTo>
                  <a:pt x="332" y="22"/>
                  <a:pt x="332" y="22"/>
                  <a:pt x="332" y="22"/>
                </a:cubicBezTo>
                <a:cubicBezTo>
                  <a:pt x="317" y="13"/>
                  <a:pt x="303" y="8"/>
                  <a:pt x="289" y="3"/>
                </a:cubicBezTo>
                <a:cubicBezTo>
                  <a:pt x="280" y="0"/>
                  <a:pt x="270" y="4"/>
                  <a:pt x="261" y="15"/>
                </a:cubicBezTo>
                <a:cubicBezTo>
                  <a:pt x="270" y="31"/>
                  <a:pt x="270" y="31"/>
                  <a:pt x="270" y="31"/>
                </a:cubicBezTo>
                <a:cubicBezTo>
                  <a:pt x="277" y="47"/>
                  <a:pt x="280" y="58"/>
                  <a:pt x="277" y="65"/>
                </a:cubicBezTo>
                <a:cubicBezTo>
                  <a:pt x="276" y="68"/>
                  <a:pt x="273" y="71"/>
                  <a:pt x="268" y="71"/>
                </a:cubicBezTo>
                <a:cubicBezTo>
                  <a:pt x="262" y="74"/>
                  <a:pt x="253" y="71"/>
                  <a:pt x="241" y="62"/>
                </a:cubicBezTo>
                <a:cubicBezTo>
                  <a:pt x="231" y="56"/>
                  <a:pt x="224" y="50"/>
                  <a:pt x="218" y="47"/>
                </a:cubicBezTo>
                <a:cubicBezTo>
                  <a:pt x="205" y="42"/>
                  <a:pt x="205" y="42"/>
                  <a:pt x="205" y="42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6" y="45"/>
                  <a:pt x="206" y="45"/>
                  <a:pt x="206" y="45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189" y="87"/>
                  <a:pt x="189" y="87"/>
                  <a:pt x="189" y="87"/>
                </a:cubicBezTo>
                <a:cubicBezTo>
                  <a:pt x="189" y="105"/>
                  <a:pt x="189" y="105"/>
                  <a:pt x="189" y="105"/>
                </a:cubicBezTo>
                <a:cubicBezTo>
                  <a:pt x="197" y="124"/>
                  <a:pt x="197" y="124"/>
                  <a:pt x="197" y="124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79" y="160"/>
                  <a:pt x="179" y="160"/>
                  <a:pt x="179" y="160"/>
                </a:cubicBezTo>
                <a:cubicBezTo>
                  <a:pt x="179" y="161"/>
                  <a:pt x="179" y="161"/>
                  <a:pt x="179" y="161"/>
                </a:cubicBezTo>
                <a:cubicBezTo>
                  <a:pt x="163" y="177"/>
                  <a:pt x="163" y="177"/>
                  <a:pt x="163" y="177"/>
                </a:cubicBezTo>
                <a:cubicBezTo>
                  <a:pt x="136" y="237"/>
                  <a:pt x="136" y="237"/>
                  <a:pt x="136" y="237"/>
                </a:cubicBezTo>
                <a:cubicBezTo>
                  <a:pt x="137" y="270"/>
                  <a:pt x="137" y="270"/>
                  <a:pt x="137" y="270"/>
                </a:cubicBezTo>
                <a:cubicBezTo>
                  <a:pt x="136" y="271"/>
                  <a:pt x="136" y="271"/>
                  <a:pt x="136" y="271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76" y="310"/>
                  <a:pt x="76" y="310"/>
                  <a:pt x="76" y="310"/>
                </a:cubicBezTo>
                <a:cubicBezTo>
                  <a:pt x="84" y="327"/>
                  <a:pt x="84" y="327"/>
                  <a:pt x="84" y="327"/>
                </a:cubicBezTo>
                <a:cubicBezTo>
                  <a:pt x="84" y="328"/>
                  <a:pt x="84" y="328"/>
                  <a:pt x="84" y="328"/>
                </a:cubicBezTo>
                <a:cubicBezTo>
                  <a:pt x="84" y="329"/>
                  <a:pt x="84" y="329"/>
                  <a:pt x="84" y="329"/>
                </a:cubicBezTo>
                <a:cubicBezTo>
                  <a:pt x="78" y="351"/>
                  <a:pt x="78" y="351"/>
                  <a:pt x="78" y="351"/>
                </a:cubicBezTo>
                <a:cubicBezTo>
                  <a:pt x="55" y="348"/>
                  <a:pt x="55" y="348"/>
                  <a:pt x="55" y="348"/>
                </a:cubicBezTo>
                <a:cubicBezTo>
                  <a:pt x="50" y="376"/>
                  <a:pt x="50" y="376"/>
                  <a:pt x="50" y="376"/>
                </a:cubicBezTo>
                <a:cubicBezTo>
                  <a:pt x="20" y="376"/>
                  <a:pt x="20" y="376"/>
                  <a:pt x="20" y="376"/>
                </a:cubicBezTo>
                <a:cubicBezTo>
                  <a:pt x="14" y="387"/>
                  <a:pt x="14" y="387"/>
                  <a:pt x="14" y="387"/>
                </a:cubicBezTo>
                <a:cubicBezTo>
                  <a:pt x="14" y="387"/>
                  <a:pt x="14" y="387"/>
                  <a:pt x="14" y="387"/>
                </a:cubicBezTo>
                <a:cubicBezTo>
                  <a:pt x="6" y="405"/>
                  <a:pt x="6" y="405"/>
                  <a:pt x="6" y="405"/>
                </a:cubicBezTo>
                <a:cubicBezTo>
                  <a:pt x="0" y="471"/>
                  <a:pt x="0" y="471"/>
                  <a:pt x="0" y="471"/>
                </a:cubicBezTo>
                <a:cubicBezTo>
                  <a:pt x="7" y="485"/>
                  <a:pt x="7" y="485"/>
                  <a:pt x="7" y="485"/>
                </a:cubicBezTo>
                <a:cubicBezTo>
                  <a:pt x="8" y="487"/>
                  <a:pt x="8" y="487"/>
                  <a:pt x="8" y="487"/>
                </a:cubicBezTo>
                <a:cubicBezTo>
                  <a:pt x="8" y="501"/>
                  <a:pt x="8" y="501"/>
                  <a:pt x="8" y="501"/>
                </a:cubicBezTo>
                <a:cubicBezTo>
                  <a:pt x="20" y="517"/>
                  <a:pt x="20" y="517"/>
                  <a:pt x="20" y="517"/>
                </a:cubicBezTo>
                <a:cubicBezTo>
                  <a:pt x="21" y="519"/>
                  <a:pt x="21" y="519"/>
                  <a:pt x="21" y="519"/>
                </a:cubicBezTo>
                <a:cubicBezTo>
                  <a:pt x="21" y="532"/>
                  <a:pt x="21" y="532"/>
                  <a:pt x="21" y="532"/>
                </a:cubicBezTo>
                <a:cubicBezTo>
                  <a:pt x="55" y="529"/>
                  <a:pt x="55" y="529"/>
                  <a:pt x="55" y="529"/>
                </a:cubicBezTo>
                <a:cubicBezTo>
                  <a:pt x="57" y="526"/>
                  <a:pt x="57" y="526"/>
                  <a:pt x="57" y="526"/>
                </a:cubicBezTo>
                <a:cubicBezTo>
                  <a:pt x="57" y="525"/>
                  <a:pt x="57" y="525"/>
                  <a:pt x="57" y="525"/>
                </a:cubicBezTo>
                <a:cubicBezTo>
                  <a:pt x="58" y="525"/>
                  <a:pt x="58" y="525"/>
                  <a:pt x="58" y="525"/>
                </a:cubicBezTo>
                <a:cubicBezTo>
                  <a:pt x="58" y="524"/>
                  <a:pt x="58" y="524"/>
                  <a:pt x="58" y="524"/>
                </a:cubicBezTo>
                <a:cubicBezTo>
                  <a:pt x="68" y="512"/>
                  <a:pt x="68" y="512"/>
                  <a:pt x="68" y="512"/>
                </a:cubicBezTo>
                <a:cubicBezTo>
                  <a:pt x="47" y="493"/>
                  <a:pt x="47" y="493"/>
                  <a:pt x="47" y="493"/>
                </a:cubicBezTo>
                <a:cubicBezTo>
                  <a:pt x="45" y="490"/>
                  <a:pt x="45" y="490"/>
                  <a:pt x="45" y="490"/>
                </a:cubicBezTo>
                <a:cubicBezTo>
                  <a:pt x="33" y="481"/>
                  <a:pt x="33" y="481"/>
                  <a:pt x="33" y="481"/>
                </a:cubicBezTo>
                <a:cubicBezTo>
                  <a:pt x="32" y="480"/>
                  <a:pt x="32" y="480"/>
                  <a:pt x="32" y="480"/>
                </a:cubicBezTo>
                <a:cubicBezTo>
                  <a:pt x="31" y="479"/>
                  <a:pt x="31" y="479"/>
                  <a:pt x="31" y="479"/>
                </a:cubicBezTo>
                <a:cubicBezTo>
                  <a:pt x="31" y="458"/>
                  <a:pt x="31" y="458"/>
                  <a:pt x="31" y="458"/>
                </a:cubicBezTo>
                <a:cubicBezTo>
                  <a:pt x="49" y="458"/>
                  <a:pt x="49" y="458"/>
                  <a:pt x="49" y="458"/>
                </a:cubicBezTo>
                <a:cubicBezTo>
                  <a:pt x="51" y="450"/>
                  <a:pt x="51" y="450"/>
                  <a:pt x="51" y="450"/>
                </a:cubicBezTo>
                <a:cubicBezTo>
                  <a:pt x="44" y="429"/>
                  <a:pt x="44" y="429"/>
                  <a:pt x="44" y="429"/>
                </a:cubicBezTo>
                <a:cubicBezTo>
                  <a:pt x="85" y="429"/>
                  <a:pt x="85" y="429"/>
                  <a:pt x="85" y="429"/>
                </a:cubicBezTo>
                <a:cubicBezTo>
                  <a:pt x="158" y="394"/>
                  <a:pt x="158" y="394"/>
                  <a:pt x="158" y="394"/>
                </a:cubicBezTo>
                <a:cubicBezTo>
                  <a:pt x="167" y="379"/>
                  <a:pt x="167" y="379"/>
                  <a:pt x="167" y="379"/>
                </a:cubicBezTo>
                <a:cubicBezTo>
                  <a:pt x="169" y="373"/>
                  <a:pt x="169" y="373"/>
                  <a:pt x="169" y="373"/>
                </a:cubicBezTo>
                <a:cubicBezTo>
                  <a:pt x="184" y="380"/>
                  <a:pt x="184" y="380"/>
                  <a:pt x="184" y="380"/>
                </a:cubicBezTo>
                <a:cubicBezTo>
                  <a:pt x="185" y="380"/>
                  <a:pt x="185" y="380"/>
                  <a:pt x="185" y="380"/>
                </a:cubicBezTo>
                <a:cubicBezTo>
                  <a:pt x="186" y="383"/>
                  <a:pt x="186" y="383"/>
                  <a:pt x="186" y="383"/>
                </a:cubicBezTo>
                <a:cubicBezTo>
                  <a:pt x="192" y="390"/>
                  <a:pt x="192" y="390"/>
                  <a:pt x="192" y="390"/>
                </a:cubicBezTo>
                <a:cubicBezTo>
                  <a:pt x="200" y="389"/>
                  <a:pt x="200" y="389"/>
                  <a:pt x="200" y="389"/>
                </a:cubicBezTo>
                <a:cubicBezTo>
                  <a:pt x="198" y="373"/>
                  <a:pt x="198" y="373"/>
                  <a:pt x="198" y="373"/>
                </a:cubicBezTo>
                <a:cubicBezTo>
                  <a:pt x="222" y="373"/>
                  <a:pt x="222" y="373"/>
                  <a:pt x="222" y="373"/>
                </a:cubicBezTo>
                <a:cubicBezTo>
                  <a:pt x="245" y="378"/>
                  <a:pt x="245" y="378"/>
                  <a:pt x="245" y="378"/>
                </a:cubicBezTo>
                <a:cubicBezTo>
                  <a:pt x="255" y="362"/>
                  <a:pt x="255" y="362"/>
                  <a:pt x="255" y="362"/>
                </a:cubicBezTo>
                <a:cubicBezTo>
                  <a:pt x="256" y="361"/>
                  <a:pt x="256" y="361"/>
                  <a:pt x="256" y="361"/>
                </a:cubicBezTo>
                <a:cubicBezTo>
                  <a:pt x="256" y="360"/>
                  <a:pt x="256" y="360"/>
                  <a:pt x="256" y="360"/>
                </a:cubicBezTo>
                <a:cubicBezTo>
                  <a:pt x="258" y="359"/>
                  <a:pt x="258" y="359"/>
                  <a:pt x="258" y="359"/>
                </a:cubicBezTo>
                <a:cubicBezTo>
                  <a:pt x="283" y="351"/>
                  <a:pt x="283" y="351"/>
                  <a:pt x="283" y="351"/>
                </a:cubicBezTo>
                <a:cubicBezTo>
                  <a:pt x="287" y="314"/>
                  <a:pt x="287" y="314"/>
                  <a:pt x="287" y="314"/>
                </a:cubicBezTo>
                <a:cubicBezTo>
                  <a:pt x="314" y="337"/>
                  <a:pt x="314" y="337"/>
                  <a:pt x="314" y="337"/>
                </a:cubicBezTo>
                <a:cubicBezTo>
                  <a:pt x="324" y="340"/>
                  <a:pt x="324" y="340"/>
                  <a:pt x="324" y="340"/>
                </a:cubicBezTo>
                <a:cubicBezTo>
                  <a:pt x="330" y="333"/>
                  <a:pt x="330" y="333"/>
                  <a:pt x="330" y="333"/>
                </a:cubicBezTo>
                <a:cubicBezTo>
                  <a:pt x="326" y="253"/>
                  <a:pt x="326" y="253"/>
                  <a:pt x="326" y="253"/>
                </a:cubicBezTo>
                <a:cubicBezTo>
                  <a:pt x="326" y="251"/>
                  <a:pt x="326" y="251"/>
                  <a:pt x="326" y="251"/>
                </a:cubicBezTo>
                <a:cubicBezTo>
                  <a:pt x="326" y="247"/>
                  <a:pt x="326" y="247"/>
                  <a:pt x="326" y="247"/>
                </a:cubicBezTo>
                <a:cubicBezTo>
                  <a:pt x="344" y="250"/>
                  <a:pt x="344" y="250"/>
                  <a:pt x="344" y="250"/>
                </a:cubicBezTo>
                <a:cubicBezTo>
                  <a:pt x="345" y="250"/>
                  <a:pt x="345" y="250"/>
                  <a:pt x="345" y="250"/>
                </a:cubicBezTo>
                <a:cubicBezTo>
                  <a:pt x="345" y="250"/>
                  <a:pt x="347" y="251"/>
                  <a:pt x="348" y="251"/>
                </a:cubicBezTo>
                <a:cubicBezTo>
                  <a:pt x="348" y="251"/>
                  <a:pt x="348" y="252"/>
                  <a:pt x="349" y="252"/>
                </a:cubicBezTo>
                <a:cubicBezTo>
                  <a:pt x="357" y="264"/>
                  <a:pt x="377" y="304"/>
                  <a:pt x="377" y="304"/>
                </a:cubicBezTo>
                <a:cubicBezTo>
                  <a:pt x="413" y="299"/>
                  <a:pt x="413" y="299"/>
                  <a:pt x="413" y="299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25" y="285"/>
                  <a:pt x="425" y="285"/>
                  <a:pt x="425" y="285"/>
                </a:cubicBezTo>
                <a:cubicBezTo>
                  <a:pt x="414" y="276"/>
                  <a:pt x="414" y="276"/>
                  <a:pt x="414" y="276"/>
                </a:cubicBezTo>
                <a:cubicBezTo>
                  <a:pt x="411" y="272"/>
                  <a:pt x="411" y="272"/>
                  <a:pt x="411" y="272"/>
                </a:cubicBezTo>
                <a:cubicBezTo>
                  <a:pt x="435" y="264"/>
                  <a:pt x="435" y="264"/>
                  <a:pt x="435" y="264"/>
                </a:cubicBezTo>
                <a:cubicBezTo>
                  <a:pt x="437" y="262"/>
                  <a:pt x="437" y="262"/>
                  <a:pt x="437" y="262"/>
                </a:cubicBezTo>
                <a:cubicBezTo>
                  <a:pt x="438" y="261"/>
                  <a:pt x="438" y="261"/>
                  <a:pt x="438" y="261"/>
                </a:cubicBezTo>
                <a:cubicBezTo>
                  <a:pt x="448" y="272"/>
                  <a:pt x="448" y="272"/>
                  <a:pt x="448" y="272"/>
                </a:cubicBezTo>
                <a:cubicBezTo>
                  <a:pt x="456" y="268"/>
                  <a:pt x="456" y="268"/>
                  <a:pt x="456" y="268"/>
                </a:cubicBezTo>
                <a:cubicBezTo>
                  <a:pt x="456" y="252"/>
                  <a:pt x="456" y="252"/>
                  <a:pt x="456" y="252"/>
                </a:cubicBezTo>
                <a:cubicBezTo>
                  <a:pt x="462" y="251"/>
                  <a:pt x="462" y="251"/>
                  <a:pt x="462" y="251"/>
                </a:cubicBezTo>
                <a:cubicBezTo>
                  <a:pt x="479" y="251"/>
                  <a:pt x="479" y="251"/>
                  <a:pt x="479" y="251"/>
                </a:cubicBezTo>
                <a:cubicBezTo>
                  <a:pt x="492" y="252"/>
                  <a:pt x="502" y="258"/>
                  <a:pt x="509" y="268"/>
                </a:cubicBezTo>
                <a:cubicBezTo>
                  <a:pt x="511" y="272"/>
                  <a:pt x="511" y="272"/>
                  <a:pt x="511" y="272"/>
                </a:cubicBezTo>
                <a:cubicBezTo>
                  <a:pt x="518" y="247"/>
                  <a:pt x="518" y="247"/>
                  <a:pt x="518" y="247"/>
                </a:cubicBezTo>
                <a:cubicBezTo>
                  <a:pt x="523" y="240"/>
                  <a:pt x="531" y="239"/>
                  <a:pt x="544" y="245"/>
                </a:cubicBezTo>
                <a:cubicBezTo>
                  <a:pt x="546" y="246"/>
                  <a:pt x="546" y="246"/>
                  <a:pt x="546" y="246"/>
                </a:cubicBezTo>
                <a:cubicBezTo>
                  <a:pt x="546" y="247"/>
                  <a:pt x="546" y="247"/>
                  <a:pt x="546" y="247"/>
                </a:cubicBezTo>
                <a:cubicBezTo>
                  <a:pt x="547" y="248"/>
                  <a:pt x="547" y="248"/>
                  <a:pt x="547" y="248"/>
                </a:cubicBezTo>
                <a:cubicBezTo>
                  <a:pt x="548" y="249"/>
                  <a:pt x="550" y="250"/>
                  <a:pt x="551" y="250"/>
                </a:cubicBezTo>
                <a:cubicBezTo>
                  <a:pt x="556" y="248"/>
                  <a:pt x="575" y="235"/>
                  <a:pt x="606" y="211"/>
                </a:cubicBezTo>
                <a:cubicBezTo>
                  <a:pt x="606" y="195"/>
                  <a:pt x="615" y="186"/>
                  <a:pt x="628" y="182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9" name="原创作者QQ：598969553                   _18"/>
          <p:cNvSpPr/>
          <p:nvPr/>
        </p:nvSpPr>
        <p:spPr bwMode="auto">
          <a:xfrm>
            <a:off x="3368555" y="3293273"/>
            <a:ext cx="366254" cy="497165"/>
          </a:xfrm>
          <a:custGeom>
            <a:avLst/>
            <a:gdLst>
              <a:gd name="T0" fmla="*/ 308732 w 403"/>
              <a:gd name="T1" fmla="*/ 19687 h 545"/>
              <a:gd name="T2" fmla="*/ 274429 w 403"/>
              <a:gd name="T3" fmla="*/ 5906 h 545"/>
              <a:gd name="T4" fmla="*/ 227384 w 403"/>
              <a:gd name="T5" fmla="*/ 39373 h 545"/>
              <a:gd name="T6" fmla="*/ 197981 w 403"/>
              <a:gd name="T7" fmla="*/ 26577 h 545"/>
              <a:gd name="T8" fmla="*/ 196020 w 403"/>
              <a:gd name="T9" fmla="*/ 28546 h 545"/>
              <a:gd name="T10" fmla="*/ 139174 w 403"/>
              <a:gd name="T11" fmla="*/ 42326 h 545"/>
              <a:gd name="T12" fmla="*/ 110751 w 403"/>
              <a:gd name="T13" fmla="*/ 45279 h 545"/>
              <a:gd name="T14" fmla="*/ 88209 w 403"/>
              <a:gd name="T15" fmla="*/ 67919 h 545"/>
              <a:gd name="T16" fmla="*/ 51945 w 403"/>
              <a:gd name="T17" fmla="*/ 69888 h 545"/>
              <a:gd name="T18" fmla="*/ 27443 w 403"/>
              <a:gd name="T19" fmla="*/ 114183 h 545"/>
              <a:gd name="T20" fmla="*/ 28423 w 403"/>
              <a:gd name="T21" fmla="*/ 119104 h 545"/>
              <a:gd name="T22" fmla="*/ 44105 w 403"/>
              <a:gd name="T23" fmla="*/ 177180 h 545"/>
              <a:gd name="T24" fmla="*/ 45085 w 403"/>
              <a:gd name="T25" fmla="*/ 185055 h 545"/>
              <a:gd name="T26" fmla="*/ 42144 w 403"/>
              <a:gd name="T27" fmla="*/ 186039 h 545"/>
              <a:gd name="T28" fmla="*/ 0 w 403"/>
              <a:gd name="T29" fmla="*/ 243130 h 545"/>
              <a:gd name="T30" fmla="*/ 17642 w 403"/>
              <a:gd name="T31" fmla="*/ 252974 h 545"/>
              <a:gd name="T32" fmla="*/ 33323 w 403"/>
              <a:gd name="T33" fmla="*/ 338611 h 545"/>
              <a:gd name="T34" fmla="*/ 53906 w 403"/>
              <a:gd name="T35" fmla="*/ 369125 h 545"/>
              <a:gd name="T36" fmla="*/ 55866 w 403"/>
              <a:gd name="T37" fmla="*/ 392749 h 545"/>
              <a:gd name="T38" fmla="*/ 57826 w 403"/>
              <a:gd name="T39" fmla="*/ 468543 h 545"/>
              <a:gd name="T40" fmla="*/ 68607 w 403"/>
              <a:gd name="T41" fmla="*/ 468543 h 545"/>
              <a:gd name="T42" fmla="*/ 112712 w 403"/>
              <a:gd name="T43" fmla="*/ 468543 h 545"/>
              <a:gd name="T44" fmla="*/ 72528 w 403"/>
              <a:gd name="T45" fmla="*/ 525634 h 545"/>
              <a:gd name="T46" fmla="*/ 102911 w 403"/>
              <a:gd name="T47" fmla="*/ 526619 h 545"/>
              <a:gd name="T48" fmla="*/ 194060 w 403"/>
              <a:gd name="T49" fmla="*/ 519728 h 545"/>
              <a:gd name="T50" fmla="*/ 199941 w 403"/>
              <a:gd name="T51" fmla="*/ 504963 h 545"/>
              <a:gd name="T52" fmla="*/ 199941 w 403"/>
              <a:gd name="T53" fmla="*/ 493151 h 545"/>
              <a:gd name="T54" fmla="*/ 194060 w 403"/>
              <a:gd name="T55" fmla="*/ 462637 h 545"/>
              <a:gd name="T56" fmla="*/ 214642 w 403"/>
              <a:gd name="T57" fmla="*/ 447872 h 545"/>
              <a:gd name="T58" fmla="*/ 209742 w 403"/>
              <a:gd name="T59" fmla="*/ 434091 h 545"/>
              <a:gd name="T60" fmla="*/ 210722 w 403"/>
              <a:gd name="T61" fmla="*/ 433107 h 545"/>
              <a:gd name="T62" fmla="*/ 221503 w 403"/>
              <a:gd name="T63" fmla="*/ 398655 h 545"/>
              <a:gd name="T64" fmla="*/ 230324 w 403"/>
              <a:gd name="T65" fmla="*/ 385859 h 545"/>
              <a:gd name="T66" fmla="*/ 241105 w 403"/>
              <a:gd name="T67" fmla="*/ 377000 h 545"/>
              <a:gd name="T68" fmla="*/ 260707 w 403"/>
              <a:gd name="T69" fmla="*/ 335658 h 545"/>
              <a:gd name="T70" fmla="*/ 266588 w 403"/>
              <a:gd name="T71" fmla="*/ 329752 h 545"/>
              <a:gd name="T72" fmla="*/ 257767 w 403"/>
              <a:gd name="T73" fmla="*/ 286441 h 545"/>
              <a:gd name="T74" fmla="*/ 289130 w 403"/>
              <a:gd name="T75" fmla="*/ 256911 h 545"/>
              <a:gd name="T76" fmla="*/ 285210 w 403"/>
              <a:gd name="T77" fmla="*/ 218522 h 545"/>
              <a:gd name="T78" fmla="*/ 323434 w 403"/>
              <a:gd name="T79" fmla="*/ 174227 h 545"/>
              <a:gd name="T80" fmla="*/ 339115 w 403"/>
              <a:gd name="T81" fmla="*/ 181117 h 545"/>
              <a:gd name="T82" fmla="*/ 367538 w 403"/>
              <a:gd name="T83" fmla="*/ 164384 h 545"/>
              <a:gd name="T84" fmla="*/ 367538 w 403"/>
              <a:gd name="T85" fmla="*/ 164384 h 545"/>
              <a:gd name="T86" fmla="*/ 384200 w 403"/>
              <a:gd name="T87" fmla="*/ 153556 h 545"/>
              <a:gd name="T88" fmla="*/ 382240 w 403"/>
              <a:gd name="T89" fmla="*/ 135838 h 545"/>
              <a:gd name="T90" fmla="*/ 389100 w 403"/>
              <a:gd name="T91" fmla="*/ 131901 h 545"/>
              <a:gd name="T92" fmla="*/ 394981 w 403"/>
              <a:gd name="T93" fmla="*/ 124026 h 545"/>
              <a:gd name="T94" fmla="*/ 358717 w 403"/>
              <a:gd name="T95" fmla="*/ 65950 h 545"/>
              <a:gd name="T96" fmla="*/ 343036 w 403"/>
              <a:gd name="T97" fmla="*/ 23624 h 5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03"/>
              <a:gd name="T148" fmla="*/ 0 h 545"/>
              <a:gd name="T149" fmla="*/ 403 w 403"/>
              <a:gd name="T150" fmla="*/ 545 h 54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03" h="545">
                <a:moveTo>
                  <a:pt x="316" y="21"/>
                </a:moveTo>
                <a:cubicBezTo>
                  <a:pt x="315" y="20"/>
                  <a:pt x="315" y="20"/>
                  <a:pt x="315" y="20"/>
                </a:cubicBezTo>
                <a:cubicBezTo>
                  <a:pt x="292" y="0"/>
                  <a:pt x="292" y="0"/>
                  <a:pt x="292" y="0"/>
                </a:cubicBezTo>
                <a:cubicBezTo>
                  <a:pt x="280" y="6"/>
                  <a:pt x="280" y="6"/>
                  <a:pt x="280" y="6"/>
                </a:cubicBezTo>
                <a:cubicBezTo>
                  <a:pt x="271" y="25"/>
                  <a:pt x="259" y="37"/>
                  <a:pt x="245" y="42"/>
                </a:cubicBezTo>
                <a:cubicBezTo>
                  <a:pt x="240" y="44"/>
                  <a:pt x="235" y="43"/>
                  <a:pt x="232" y="40"/>
                </a:cubicBezTo>
                <a:cubicBezTo>
                  <a:pt x="228" y="35"/>
                  <a:pt x="230" y="23"/>
                  <a:pt x="237" y="5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1" y="29"/>
                  <a:pt x="201" y="29"/>
                  <a:pt x="201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70" y="29"/>
                  <a:pt x="170" y="29"/>
                  <a:pt x="170" y="29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2" y="45"/>
                  <a:pt x="142" y="45"/>
                  <a:pt x="142" y="45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97" y="55"/>
                  <a:pt x="97" y="55"/>
                  <a:pt x="97" y="55"/>
                </a:cubicBezTo>
                <a:cubicBezTo>
                  <a:pt x="90" y="69"/>
                  <a:pt x="90" y="69"/>
                  <a:pt x="90" y="69"/>
                </a:cubicBezTo>
                <a:cubicBezTo>
                  <a:pt x="87" y="71"/>
                  <a:pt x="87" y="71"/>
                  <a:pt x="87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46" y="71"/>
                  <a:pt x="33" y="82"/>
                  <a:pt x="10" y="104"/>
                </a:cubicBezTo>
                <a:cubicBezTo>
                  <a:pt x="21" y="108"/>
                  <a:pt x="26" y="113"/>
                  <a:pt x="28" y="116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45" y="180"/>
                  <a:pt x="45" y="180"/>
                  <a:pt x="45" y="180"/>
                </a:cubicBezTo>
                <a:cubicBezTo>
                  <a:pt x="45" y="180"/>
                  <a:pt x="45" y="180"/>
                  <a:pt x="45" y="180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88"/>
                  <a:pt x="46" y="188"/>
                  <a:pt x="46" y="188"/>
                </a:cubicBezTo>
                <a:cubicBezTo>
                  <a:pt x="45" y="188"/>
                  <a:pt x="45" y="188"/>
                  <a:pt x="45" y="188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2" y="189"/>
                  <a:pt x="42" y="189"/>
                  <a:pt x="42" y="189"/>
                </a:cubicBezTo>
                <a:cubicBezTo>
                  <a:pt x="0" y="247"/>
                  <a:pt x="0" y="247"/>
                  <a:pt x="0" y="247"/>
                </a:cubicBezTo>
                <a:cubicBezTo>
                  <a:pt x="2" y="261"/>
                  <a:pt x="2" y="261"/>
                  <a:pt x="2" y="261"/>
                </a:cubicBezTo>
                <a:cubicBezTo>
                  <a:pt x="8" y="256"/>
                  <a:pt x="14" y="255"/>
                  <a:pt x="18" y="257"/>
                </a:cubicBezTo>
                <a:cubicBezTo>
                  <a:pt x="23" y="259"/>
                  <a:pt x="25" y="268"/>
                  <a:pt x="23" y="280"/>
                </a:cubicBezTo>
                <a:cubicBezTo>
                  <a:pt x="21" y="300"/>
                  <a:pt x="24" y="323"/>
                  <a:pt x="34" y="344"/>
                </a:cubicBezTo>
                <a:cubicBezTo>
                  <a:pt x="48" y="360"/>
                  <a:pt x="48" y="360"/>
                  <a:pt x="48" y="360"/>
                </a:cubicBezTo>
                <a:cubicBezTo>
                  <a:pt x="54" y="365"/>
                  <a:pt x="56" y="370"/>
                  <a:pt x="55" y="375"/>
                </a:cubicBezTo>
                <a:cubicBezTo>
                  <a:pt x="47" y="386"/>
                  <a:pt x="47" y="386"/>
                  <a:pt x="47" y="386"/>
                </a:cubicBezTo>
                <a:cubicBezTo>
                  <a:pt x="57" y="399"/>
                  <a:pt x="57" y="399"/>
                  <a:pt x="57" y="399"/>
                </a:cubicBezTo>
                <a:cubicBezTo>
                  <a:pt x="62" y="409"/>
                  <a:pt x="58" y="427"/>
                  <a:pt x="45" y="452"/>
                </a:cubicBezTo>
                <a:cubicBezTo>
                  <a:pt x="59" y="476"/>
                  <a:pt x="59" y="476"/>
                  <a:pt x="59" y="476"/>
                </a:cubicBezTo>
                <a:cubicBezTo>
                  <a:pt x="61" y="481"/>
                  <a:pt x="61" y="481"/>
                  <a:pt x="61" y="481"/>
                </a:cubicBezTo>
                <a:cubicBezTo>
                  <a:pt x="70" y="476"/>
                  <a:pt x="70" y="476"/>
                  <a:pt x="70" y="476"/>
                </a:cubicBezTo>
                <a:cubicBezTo>
                  <a:pt x="83" y="463"/>
                  <a:pt x="95" y="460"/>
                  <a:pt x="104" y="463"/>
                </a:cubicBezTo>
                <a:cubicBezTo>
                  <a:pt x="111" y="465"/>
                  <a:pt x="114" y="470"/>
                  <a:pt x="115" y="476"/>
                </a:cubicBezTo>
                <a:cubicBezTo>
                  <a:pt x="116" y="483"/>
                  <a:pt x="108" y="496"/>
                  <a:pt x="89" y="515"/>
                </a:cubicBezTo>
                <a:cubicBezTo>
                  <a:pt x="74" y="534"/>
                  <a:pt x="74" y="534"/>
                  <a:pt x="74" y="534"/>
                </a:cubicBezTo>
                <a:cubicBezTo>
                  <a:pt x="81" y="545"/>
                  <a:pt x="81" y="545"/>
                  <a:pt x="81" y="545"/>
                </a:cubicBezTo>
                <a:cubicBezTo>
                  <a:pt x="92" y="536"/>
                  <a:pt x="100" y="533"/>
                  <a:pt x="105" y="535"/>
                </a:cubicBezTo>
                <a:cubicBezTo>
                  <a:pt x="112" y="535"/>
                  <a:pt x="130" y="528"/>
                  <a:pt x="160" y="513"/>
                </a:cubicBezTo>
                <a:cubicBezTo>
                  <a:pt x="170" y="507"/>
                  <a:pt x="182" y="513"/>
                  <a:pt x="198" y="528"/>
                </a:cubicBezTo>
                <a:cubicBezTo>
                  <a:pt x="205" y="525"/>
                  <a:pt x="205" y="525"/>
                  <a:pt x="205" y="525"/>
                </a:cubicBezTo>
                <a:cubicBezTo>
                  <a:pt x="204" y="513"/>
                  <a:pt x="204" y="513"/>
                  <a:pt x="204" y="513"/>
                </a:cubicBezTo>
                <a:cubicBezTo>
                  <a:pt x="200" y="510"/>
                  <a:pt x="200" y="510"/>
                  <a:pt x="200" y="510"/>
                </a:cubicBezTo>
                <a:cubicBezTo>
                  <a:pt x="198" y="507"/>
                  <a:pt x="200" y="504"/>
                  <a:pt x="204" y="501"/>
                </a:cubicBezTo>
                <a:cubicBezTo>
                  <a:pt x="198" y="481"/>
                  <a:pt x="198" y="481"/>
                  <a:pt x="198" y="481"/>
                </a:cubicBezTo>
                <a:cubicBezTo>
                  <a:pt x="197" y="478"/>
                  <a:pt x="197" y="474"/>
                  <a:pt x="198" y="470"/>
                </a:cubicBezTo>
                <a:cubicBezTo>
                  <a:pt x="201" y="467"/>
                  <a:pt x="206" y="465"/>
                  <a:pt x="210" y="463"/>
                </a:cubicBezTo>
                <a:cubicBezTo>
                  <a:pt x="219" y="455"/>
                  <a:pt x="219" y="455"/>
                  <a:pt x="219" y="455"/>
                </a:cubicBezTo>
                <a:cubicBezTo>
                  <a:pt x="214" y="442"/>
                  <a:pt x="214" y="442"/>
                  <a:pt x="214" y="442"/>
                </a:cubicBezTo>
                <a:cubicBezTo>
                  <a:pt x="214" y="441"/>
                  <a:pt x="214" y="441"/>
                  <a:pt x="214" y="441"/>
                </a:cubicBezTo>
                <a:cubicBezTo>
                  <a:pt x="215" y="441"/>
                  <a:pt x="215" y="441"/>
                  <a:pt x="215" y="441"/>
                </a:cubicBezTo>
                <a:cubicBezTo>
                  <a:pt x="215" y="440"/>
                  <a:pt x="215" y="440"/>
                  <a:pt x="215" y="440"/>
                </a:cubicBezTo>
                <a:cubicBezTo>
                  <a:pt x="219" y="433"/>
                  <a:pt x="219" y="428"/>
                  <a:pt x="218" y="425"/>
                </a:cubicBezTo>
                <a:cubicBezTo>
                  <a:pt x="214" y="418"/>
                  <a:pt x="217" y="412"/>
                  <a:pt x="226" y="405"/>
                </a:cubicBezTo>
                <a:cubicBezTo>
                  <a:pt x="237" y="394"/>
                  <a:pt x="237" y="394"/>
                  <a:pt x="237" y="394"/>
                </a:cubicBezTo>
                <a:cubicBezTo>
                  <a:pt x="235" y="392"/>
                  <a:pt x="235" y="392"/>
                  <a:pt x="235" y="392"/>
                </a:cubicBezTo>
                <a:cubicBezTo>
                  <a:pt x="232" y="389"/>
                  <a:pt x="232" y="389"/>
                  <a:pt x="232" y="389"/>
                </a:cubicBezTo>
                <a:cubicBezTo>
                  <a:pt x="246" y="383"/>
                  <a:pt x="246" y="383"/>
                  <a:pt x="246" y="383"/>
                </a:cubicBezTo>
                <a:cubicBezTo>
                  <a:pt x="246" y="366"/>
                  <a:pt x="246" y="366"/>
                  <a:pt x="246" y="366"/>
                </a:cubicBezTo>
                <a:cubicBezTo>
                  <a:pt x="246" y="360"/>
                  <a:pt x="251" y="351"/>
                  <a:pt x="266" y="341"/>
                </a:cubicBezTo>
                <a:cubicBezTo>
                  <a:pt x="272" y="335"/>
                  <a:pt x="272" y="335"/>
                  <a:pt x="272" y="335"/>
                </a:cubicBezTo>
                <a:cubicBezTo>
                  <a:pt x="272" y="335"/>
                  <a:pt x="272" y="335"/>
                  <a:pt x="272" y="335"/>
                </a:cubicBezTo>
                <a:cubicBezTo>
                  <a:pt x="256" y="317"/>
                  <a:pt x="256" y="317"/>
                  <a:pt x="256" y="317"/>
                </a:cubicBezTo>
                <a:cubicBezTo>
                  <a:pt x="251" y="310"/>
                  <a:pt x="253" y="300"/>
                  <a:pt x="263" y="291"/>
                </a:cubicBezTo>
                <a:cubicBezTo>
                  <a:pt x="263" y="289"/>
                  <a:pt x="263" y="289"/>
                  <a:pt x="263" y="289"/>
                </a:cubicBezTo>
                <a:cubicBezTo>
                  <a:pt x="295" y="261"/>
                  <a:pt x="295" y="261"/>
                  <a:pt x="295" y="261"/>
                </a:cubicBezTo>
                <a:cubicBezTo>
                  <a:pt x="296" y="254"/>
                  <a:pt x="296" y="254"/>
                  <a:pt x="296" y="254"/>
                </a:cubicBezTo>
                <a:cubicBezTo>
                  <a:pt x="290" y="252"/>
                  <a:pt x="288" y="240"/>
                  <a:pt x="291" y="222"/>
                </a:cubicBezTo>
                <a:cubicBezTo>
                  <a:pt x="295" y="194"/>
                  <a:pt x="308" y="180"/>
                  <a:pt x="330" y="177"/>
                </a:cubicBezTo>
                <a:cubicBezTo>
                  <a:pt x="330" y="177"/>
                  <a:pt x="330" y="177"/>
                  <a:pt x="330" y="177"/>
                </a:cubicBezTo>
                <a:cubicBezTo>
                  <a:pt x="332" y="177"/>
                  <a:pt x="332" y="177"/>
                  <a:pt x="332" y="177"/>
                </a:cubicBezTo>
                <a:cubicBezTo>
                  <a:pt x="346" y="184"/>
                  <a:pt x="346" y="184"/>
                  <a:pt x="346" y="184"/>
                </a:cubicBezTo>
                <a:cubicBezTo>
                  <a:pt x="361" y="184"/>
                  <a:pt x="361" y="184"/>
                  <a:pt x="361" y="184"/>
                </a:cubicBezTo>
                <a:cubicBezTo>
                  <a:pt x="375" y="167"/>
                  <a:pt x="375" y="167"/>
                  <a:pt x="375" y="167"/>
                </a:cubicBezTo>
                <a:cubicBezTo>
                  <a:pt x="375" y="167"/>
                  <a:pt x="375" y="167"/>
                  <a:pt x="375" y="167"/>
                </a:cubicBezTo>
                <a:cubicBezTo>
                  <a:pt x="375" y="167"/>
                  <a:pt x="375" y="167"/>
                  <a:pt x="375" y="167"/>
                </a:cubicBezTo>
                <a:cubicBezTo>
                  <a:pt x="376" y="166"/>
                  <a:pt x="376" y="166"/>
                  <a:pt x="376" y="166"/>
                </a:cubicBezTo>
                <a:cubicBezTo>
                  <a:pt x="392" y="156"/>
                  <a:pt x="392" y="156"/>
                  <a:pt x="392" y="156"/>
                </a:cubicBezTo>
                <a:cubicBezTo>
                  <a:pt x="390" y="141"/>
                  <a:pt x="390" y="141"/>
                  <a:pt x="390" y="141"/>
                </a:cubicBezTo>
                <a:cubicBezTo>
                  <a:pt x="390" y="138"/>
                  <a:pt x="390" y="138"/>
                  <a:pt x="390" y="138"/>
                </a:cubicBezTo>
                <a:cubicBezTo>
                  <a:pt x="392" y="136"/>
                  <a:pt x="392" y="136"/>
                  <a:pt x="392" y="136"/>
                </a:cubicBezTo>
                <a:cubicBezTo>
                  <a:pt x="397" y="134"/>
                  <a:pt x="397" y="134"/>
                  <a:pt x="397" y="134"/>
                </a:cubicBezTo>
                <a:cubicBezTo>
                  <a:pt x="402" y="127"/>
                  <a:pt x="402" y="127"/>
                  <a:pt x="402" y="127"/>
                </a:cubicBezTo>
                <a:cubicBezTo>
                  <a:pt x="403" y="126"/>
                  <a:pt x="403" y="126"/>
                  <a:pt x="403" y="126"/>
                </a:cubicBezTo>
                <a:cubicBezTo>
                  <a:pt x="392" y="108"/>
                  <a:pt x="392" y="108"/>
                  <a:pt x="392" y="108"/>
                </a:cubicBezTo>
                <a:cubicBezTo>
                  <a:pt x="382" y="95"/>
                  <a:pt x="372" y="82"/>
                  <a:pt x="366" y="67"/>
                </a:cubicBezTo>
                <a:cubicBezTo>
                  <a:pt x="361" y="58"/>
                  <a:pt x="362" y="47"/>
                  <a:pt x="369" y="36"/>
                </a:cubicBezTo>
                <a:cubicBezTo>
                  <a:pt x="350" y="24"/>
                  <a:pt x="350" y="24"/>
                  <a:pt x="350" y="24"/>
                </a:cubicBezTo>
                <a:lnTo>
                  <a:pt x="316" y="2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txBody>
          <a:bodyPr anchor="ctr"/>
          <a:lstStyle/>
          <a:p>
            <a:pPr algn="ctr" defTabSz="914400"/>
            <a:endParaRPr lang="zh-HK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0" name="原创作者QQ：598969553                   _19"/>
          <p:cNvSpPr/>
          <p:nvPr/>
        </p:nvSpPr>
        <p:spPr bwMode="auto">
          <a:xfrm>
            <a:off x="3558301" y="3424184"/>
            <a:ext cx="336838" cy="414795"/>
          </a:xfrm>
          <a:custGeom>
            <a:avLst/>
            <a:gdLst>
              <a:gd name="T0" fmla="*/ 188399 w 371"/>
              <a:gd name="T1" fmla="*/ 20651 h 456"/>
              <a:gd name="T2" fmla="*/ 155037 w 371"/>
              <a:gd name="T3" fmla="*/ 51137 h 456"/>
              <a:gd name="T4" fmla="*/ 154056 w 371"/>
              <a:gd name="T5" fmla="*/ 53104 h 456"/>
              <a:gd name="T6" fmla="*/ 131487 w 371"/>
              <a:gd name="T7" fmla="*/ 53104 h 456"/>
              <a:gd name="T8" fmla="*/ 92237 w 371"/>
              <a:gd name="T9" fmla="*/ 79656 h 456"/>
              <a:gd name="T10" fmla="*/ 103031 w 371"/>
              <a:gd name="T11" fmla="*/ 86540 h 456"/>
              <a:gd name="T12" fmla="*/ 95181 w 371"/>
              <a:gd name="T13" fmla="*/ 121942 h 456"/>
              <a:gd name="T14" fmla="*/ 60837 w 371"/>
              <a:gd name="T15" fmla="*/ 152428 h 456"/>
              <a:gd name="T16" fmla="*/ 61818 w 371"/>
              <a:gd name="T17" fmla="*/ 174062 h 456"/>
              <a:gd name="T18" fmla="*/ 69668 w 371"/>
              <a:gd name="T19" fmla="*/ 198648 h 456"/>
              <a:gd name="T20" fmla="*/ 47100 w 371"/>
              <a:gd name="T21" fmla="*/ 239950 h 456"/>
              <a:gd name="T22" fmla="*/ 46119 w 371"/>
              <a:gd name="T23" fmla="*/ 243884 h 456"/>
              <a:gd name="T24" fmla="*/ 30419 w 371"/>
              <a:gd name="T25" fmla="*/ 260602 h 456"/>
              <a:gd name="T26" fmla="*/ 19625 w 371"/>
              <a:gd name="T27" fmla="*/ 273386 h 456"/>
              <a:gd name="T28" fmla="*/ 17662 w 371"/>
              <a:gd name="T29" fmla="*/ 314689 h 456"/>
              <a:gd name="T30" fmla="*/ 4906 w 371"/>
              <a:gd name="T31" fmla="*/ 326490 h 456"/>
              <a:gd name="T32" fmla="*/ 0 w 371"/>
              <a:gd name="T33" fmla="*/ 330424 h 456"/>
              <a:gd name="T34" fmla="*/ 8831 w 371"/>
              <a:gd name="T35" fmla="*/ 355009 h 456"/>
              <a:gd name="T36" fmla="*/ 67706 w 371"/>
              <a:gd name="T37" fmla="*/ 355009 h 456"/>
              <a:gd name="T38" fmla="*/ 91256 w 371"/>
              <a:gd name="T39" fmla="*/ 378610 h 456"/>
              <a:gd name="T40" fmla="*/ 92237 w 371"/>
              <a:gd name="T41" fmla="*/ 379594 h 456"/>
              <a:gd name="T42" fmla="*/ 133449 w 371"/>
              <a:gd name="T43" fmla="*/ 444498 h 456"/>
              <a:gd name="T44" fmla="*/ 146206 w 371"/>
              <a:gd name="T45" fmla="*/ 415980 h 456"/>
              <a:gd name="T46" fmla="*/ 175643 w 371"/>
              <a:gd name="T47" fmla="*/ 438598 h 456"/>
              <a:gd name="T48" fmla="*/ 197230 w 371"/>
              <a:gd name="T49" fmla="*/ 377627 h 456"/>
              <a:gd name="T50" fmla="*/ 203118 w 371"/>
              <a:gd name="T51" fmla="*/ 378610 h 456"/>
              <a:gd name="T52" fmla="*/ 221761 w 371"/>
              <a:gd name="T53" fmla="*/ 364843 h 456"/>
              <a:gd name="T54" fmla="*/ 221761 w 371"/>
              <a:gd name="T55" fmla="*/ 358942 h 456"/>
              <a:gd name="T56" fmla="*/ 250218 w 371"/>
              <a:gd name="T57" fmla="*/ 359926 h 456"/>
              <a:gd name="T58" fmla="*/ 265918 w 371"/>
              <a:gd name="T59" fmla="*/ 289121 h 456"/>
              <a:gd name="T60" fmla="*/ 295355 w 371"/>
              <a:gd name="T61" fmla="*/ 285187 h 456"/>
              <a:gd name="T62" fmla="*/ 281617 w 371"/>
              <a:gd name="T63" fmla="*/ 271419 h 456"/>
              <a:gd name="T64" fmla="*/ 303205 w 371"/>
              <a:gd name="T65" fmla="*/ 252735 h 456"/>
              <a:gd name="T66" fmla="*/ 317923 w 371"/>
              <a:gd name="T67" fmla="*/ 259619 h 456"/>
              <a:gd name="T68" fmla="*/ 309092 w 371"/>
              <a:gd name="T69" fmla="*/ 237984 h 456"/>
              <a:gd name="T70" fmla="*/ 317923 w 371"/>
              <a:gd name="T71" fmla="*/ 232083 h 456"/>
              <a:gd name="T72" fmla="*/ 305167 w 371"/>
              <a:gd name="T73" fmla="*/ 204548 h 456"/>
              <a:gd name="T74" fmla="*/ 309092 w 371"/>
              <a:gd name="T75" fmla="*/ 201598 h 456"/>
              <a:gd name="T76" fmla="*/ 338530 w 371"/>
              <a:gd name="T77" fmla="*/ 174062 h 456"/>
              <a:gd name="T78" fmla="*/ 313017 w 371"/>
              <a:gd name="T79" fmla="*/ 141610 h 456"/>
              <a:gd name="T80" fmla="*/ 344417 w 371"/>
              <a:gd name="T81" fmla="*/ 127842 h 456"/>
              <a:gd name="T82" fmla="*/ 360117 w 371"/>
              <a:gd name="T83" fmla="*/ 110141 h 456"/>
              <a:gd name="T84" fmla="*/ 350305 w 371"/>
              <a:gd name="T85" fmla="*/ 88506 h 456"/>
              <a:gd name="T86" fmla="*/ 349323 w 371"/>
              <a:gd name="T87" fmla="*/ 84573 h 456"/>
              <a:gd name="T88" fmla="*/ 349323 w 371"/>
              <a:gd name="T89" fmla="*/ 76705 h 456"/>
              <a:gd name="T90" fmla="*/ 345398 w 371"/>
              <a:gd name="T91" fmla="*/ 76705 h 456"/>
              <a:gd name="T92" fmla="*/ 303205 w 371"/>
              <a:gd name="T93" fmla="*/ 71788 h 456"/>
              <a:gd name="T94" fmla="*/ 302224 w 371"/>
              <a:gd name="T95" fmla="*/ 70805 h 456"/>
              <a:gd name="T96" fmla="*/ 291430 w 371"/>
              <a:gd name="T97" fmla="*/ 58021 h 456"/>
              <a:gd name="T98" fmla="*/ 241386 w 371"/>
              <a:gd name="T99" fmla="*/ 78672 h 456"/>
              <a:gd name="T100" fmla="*/ 221761 w 371"/>
              <a:gd name="T101" fmla="*/ 39336 h 456"/>
              <a:gd name="T102" fmla="*/ 190362 w 371"/>
              <a:gd name="T103" fmla="*/ 983 h 456"/>
              <a:gd name="T104" fmla="*/ 190362 w 371"/>
              <a:gd name="T105" fmla="*/ 19668 h 45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71"/>
              <a:gd name="T160" fmla="*/ 0 h 456"/>
              <a:gd name="T161" fmla="*/ 371 w 371"/>
              <a:gd name="T162" fmla="*/ 456 h 45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71" h="456">
                <a:moveTo>
                  <a:pt x="194" y="20"/>
                </a:moveTo>
                <a:cubicBezTo>
                  <a:pt x="192" y="21"/>
                  <a:pt x="192" y="21"/>
                  <a:pt x="192" y="21"/>
                </a:cubicBezTo>
                <a:cubicBezTo>
                  <a:pt x="174" y="34"/>
                  <a:pt x="174" y="34"/>
                  <a:pt x="174" y="34"/>
                </a:cubicBezTo>
                <a:cubicBezTo>
                  <a:pt x="158" y="52"/>
                  <a:pt x="158" y="52"/>
                  <a:pt x="158" y="52"/>
                </a:cubicBezTo>
                <a:cubicBezTo>
                  <a:pt x="157" y="52"/>
                  <a:pt x="157" y="52"/>
                  <a:pt x="157" y="52"/>
                </a:cubicBezTo>
                <a:cubicBezTo>
                  <a:pt x="157" y="54"/>
                  <a:pt x="157" y="54"/>
                  <a:pt x="157" y="5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21" y="47"/>
                  <a:pt x="121" y="47"/>
                  <a:pt x="121" y="47"/>
                </a:cubicBezTo>
                <a:cubicBezTo>
                  <a:pt x="105" y="51"/>
                  <a:pt x="97" y="61"/>
                  <a:pt x="94" y="81"/>
                </a:cubicBezTo>
                <a:cubicBezTo>
                  <a:pt x="93" y="99"/>
                  <a:pt x="93" y="99"/>
                  <a:pt x="93" y="99"/>
                </a:cubicBezTo>
                <a:cubicBezTo>
                  <a:pt x="105" y="88"/>
                  <a:pt x="105" y="88"/>
                  <a:pt x="105" y="88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7" y="125"/>
                  <a:pt x="97" y="125"/>
                  <a:pt x="97" y="125"/>
                </a:cubicBezTo>
                <a:cubicBezTo>
                  <a:pt x="62" y="155"/>
                  <a:pt x="62" y="155"/>
                  <a:pt x="62" y="155"/>
                </a:cubicBezTo>
                <a:cubicBezTo>
                  <a:pt x="57" y="162"/>
                  <a:pt x="55" y="167"/>
                  <a:pt x="57" y="170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71" y="184"/>
                  <a:pt x="75" y="189"/>
                  <a:pt x="74" y="193"/>
                </a:cubicBezTo>
                <a:cubicBezTo>
                  <a:pt x="74" y="196"/>
                  <a:pt x="73" y="200"/>
                  <a:pt x="71" y="202"/>
                </a:cubicBezTo>
                <a:cubicBezTo>
                  <a:pt x="48" y="221"/>
                  <a:pt x="48" y="221"/>
                  <a:pt x="48" y="221"/>
                </a:cubicBezTo>
                <a:cubicBezTo>
                  <a:pt x="49" y="226"/>
                  <a:pt x="49" y="234"/>
                  <a:pt x="48" y="244"/>
                </a:cubicBezTo>
                <a:cubicBezTo>
                  <a:pt x="48" y="247"/>
                  <a:pt x="48" y="247"/>
                  <a:pt x="48" y="247"/>
                </a:cubicBezTo>
                <a:cubicBezTo>
                  <a:pt x="47" y="248"/>
                  <a:pt x="47" y="248"/>
                  <a:pt x="47" y="248"/>
                </a:cubicBezTo>
                <a:cubicBezTo>
                  <a:pt x="39" y="251"/>
                  <a:pt x="39" y="251"/>
                  <a:pt x="39" y="251"/>
                </a:cubicBezTo>
                <a:cubicBezTo>
                  <a:pt x="39" y="257"/>
                  <a:pt x="37" y="260"/>
                  <a:pt x="31" y="265"/>
                </a:cubicBezTo>
                <a:cubicBezTo>
                  <a:pt x="20" y="277"/>
                  <a:pt x="20" y="277"/>
                  <a:pt x="20" y="277"/>
                </a:cubicBezTo>
                <a:cubicBezTo>
                  <a:pt x="20" y="278"/>
                  <a:pt x="20" y="278"/>
                  <a:pt x="20" y="278"/>
                </a:cubicBezTo>
                <a:cubicBezTo>
                  <a:pt x="22" y="283"/>
                  <a:pt x="22" y="289"/>
                  <a:pt x="18" y="299"/>
                </a:cubicBezTo>
                <a:cubicBezTo>
                  <a:pt x="23" y="309"/>
                  <a:pt x="23" y="317"/>
                  <a:pt x="18" y="320"/>
                </a:cubicBezTo>
                <a:cubicBezTo>
                  <a:pt x="7" y="330"/>
                  <a:pt x="7" y="330"/>
                  <a:pt x="7" y="330"/>
                </a:cubicBezTo>
                <a:cubicBezTo>
                  <a:pt x="5" y="332"/>
                  <a:pt x="5" y="332"/>
                  <a:pt x="5" y="332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36"/>
                  <a:pt x="0" y="336"/>
                  <a:pt x="0" y="336"/>
                </a:cubicBezTo>
                <a:cubicBezTo>
                  <a:pt x="7" y="361"/>
                  <a:pt x="7" y="361"/>
                  <a:pt x="7" y="361"/>
                </a:cubicBezTo>
                <a:cubicBezTo>
                  <a:pt x="9" y="361"/>
                  <a:pt x="9" y="361"/>
                  <a:pt x="9" y="361"/>
                </a:cubicBezTo>
                <a:cubicBezTo>
                  <a:pt x="27" y="359"/>
                  <a:pt x="46" y="359"/>
                  <a:pt x="67" y="361"/>
                </a:cubicBezTo>
                <a:cubicBezTo>
                  <a:pt x="69" y="361"/>
                  <a:pt x="69" y="361"/>
                  <a:pt x="69" y="361"/>
                </a:cubicBezTo>
                <a:cubicBezTo>
                  <a:pt x="69" y="362"/>
                  <a:pt x="69" y="362"/>
                  <a:pt x="69" y="362"/>
                </a:cubicBezTo>
                <a:cubicBezTo>
                  <a:pt x="93" y="385"/>
                  <a:pt x="93" y="385"/>
                  <a:pt x="93" y="385"/>
                </a:cubicBezTo>
                <a:cubicBezTo>
                  <a:pt x="93" y="386"/>
                  <a:pt x="93" y="386"/>
                  <a:pt x="93" y="386"/>
                </a:cubicBezTo>
                <a:cubicBezTo>
                  <a:pt x="94" y="386"/>
                  <a:pt x="94" y="386"/>
                  <a:pt x="94" y="386"/>
                </a:cubicBezTo>
                <a:cubicBezTo>
                  <a:pt x="107" y="425"/>
                  <a:pt x="107" y="425"/>
                  <a:pt x="107" y="425"/>
                </a:cubicBezTo>
                <a:cubicBezTo>
                  <a:pt x="136" y="452"/>
                  <a:pt x="136" y="452"/>
                  <a:pt x="136" y="452"/>
                </a:cubicBezTo>
                <a:cubicBezTo>
                  <a:pt x="148" y="456"/>
                  <a:pt x="148" y="456"/>
                  <a:pt x="148" y="456"/>
                </a:cubicBezTo>
                <a:cubicBezTo>
                  <a:pt x="149" y="423"/>
                  <a:pt x="149" y="423"/>
                  <a:pt x="149" y="423"/>
                </a:cubicBezTo>
                <a:cubicBezTo>
                  <a:pt x="175" y="450"/>
                  <a:pt x="175" y="450"/>
                  <a:pt x="175" y="450"/>
                </a:cubicBezTo>
                <a:cubicBezTo>
                  <a:pt x="179" y="446"/>
                  <a:pt x="179" y="446"/>
                  <a:pt x="179" y="446"/>
                </a:cubicBezTo>
                <a:cubicBezTo>
                  <a:pt x="198" y="406"/>
                  <a:pt x="198" y="406"/>
                  <a:pt x="198" y="406"/>
                </a:cubicBezTo>
                <a:cubicBezTo>
                  <a:pt x="201" y="384"/>
                  <a:pt x="201" y="384"/>
                  <a:pt x="201" y="384"/>
                </a:cubicBezTo>
                <a:cubicBezTo>
                  <a:pt x="205" y="385"/>
                  <a:pt x="205" y="385"/>
                  <a:pt x="205" y="385"/>
                </a:cubicBezTo>
                <a:cubicBezTo>
                  <a:pt x="207" y="385"/>
                  <a:pt x="207" y="385"/>
                  <a:pt x="207" y="385"/>
                </a:cubicBezTo>
                <a:cubicBezTo>
                  <a:pt x="227" y="386"/>
                  <a:pt x="227" y="386"/>
                  <a:pt x="227" y="386"/>
                </a:cubicBezTo>
                <a:cubicBezTo>
                  <a:pt x="226" y="371"/>
                  <a:pt x="226" y="371"/>
                  <a:pt x="226" y="371"/>
                </a:cubicBezTo>
                <a:cubicBezTo>
                  <a:pt x="226" y="367"/>
                  <a:pt x="226" y="367"/>
                  <a:pt x="226" y="367"/>
                </a:cubicBezTo>
                <a:cubicBezTo>
                  <a:pt x="226" y="365"/>
                  <a:pt x="226" y="365"/>
                  <a:pt x="226" y="365"/>
                </a:cubicBezTo>
                <a:cubicBezTo>
                  <a:pt x="229" y="365"/>
                  <a:pt x="229" y="365"/>
                  <a:pt x="229" y="365"/>
                </a:cubicBezTo>
                <a:cubicBezTo>
                  <a:pt x="255" y="366"/>
                  <a:pt x="255" y="366"/>
                  <a:pt x="255" y="366"/>
                </a:cubicBezTo>
                <a:cubicBezTo>
                  <a:pt x="269" y="353"/>
                  <a:pt x="275" y="341"/>
                  <a:pt x="275" y="332"/>
                </a:cubicBezTo>
                <a:cubicBezTo>
                  <a:pt x="271" y="294"/>
                  <a:pt x="271" y="294"/>
                  <a:pt x="271" y="294"/>
                </a:cubicBezTo>
                <a:cubicBezTo>
                  <a:pt x="294" y="301"/>
                  <a:pt x="294" y="301"/>
                  <a:pt x="294" y="301"/>
                </a:cubicBezTo>
                <a:cubicBezTo>
                  <a:pt x="301" y="290"/>
                  <a:pt x="301" y="290"/>
                  <a:pt x="301" y="290"/>
                </a:cubicBezTo>
                <a:cubicBezTo>
                  <a:pt x="290" y="280"/>
                  <a:pt x="290" y="280"/>
                  <a:pt x="290" y="280"/>
                </a:cubicBezTo>
                <a:cubicBezTo>
                  <a:pt x="287" y="276"/>
                  <a:pt x="287" y="276"/>
                  <a:pt x="287" y="276"/>
                </a:cubicBezTo>
                <a:cubicBezTo>
                  <a:pt x="308" y="255"/>
                  <a:pt x="308" y="255"/>
                  <a:pt x="308" y="255"/>
                </a:cubicBezTo>
                <a:cubicBezTo>
                  <a:pt x="309" y="257"/>
                  <a:pt x="309" y="257"/>
                  <a:pt x="309" y="257"/>
                </a:cubicBezTo>
                <a:cubicBezTo>
                  <a:pt x="311" y="257"/>
                  <a:pt x="311" y="257"/>
                  <a:pt x="311" y="257"/>
                </a:cubicBezTo>
                <a:cubicBezTo>
                  <a:pt x="324" y="264"/>
                  <a:pt x="324" y="264"/>
                  <a:pt x="324" y="264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315" y="242"/>
                  <a:pt x="315" y="242"/>
                  <a:pt x="315" y="242"/>
                </a:cubicBezTo>
                <a:cubicBezTo>
                  <a:pt x="319" y="239"/>
                  <a:pt x="319" y="239"/>
                  <a:pt x="319" y="239"/>
                </a:cubicBezTo>
                <a:cubicBezTo>
                  <a:pt x="324" y="236"/>
                  <a:pt x="324" y="236"/>
                  <a:pt x="324" y="236"/>
                </a:cubicBezTo>
                <a:cubicBezTo>
                  <a:pt x="322" y="228"/>
                  <a:pt x="322" y="228"/>
                  <a:pt x="322" y="228"/>
                </a:cubicBezTo>
                <a:cubicBezTo>
                  <a:pt x="311" y="208"/>
                  <a:pt x="311" y="208"/>
                  <a:pt x="311" y="208"/>
                </a:cubicBezTo>
                <a:cubicBezTo>
                  <a:pt x="313" y="207"/>
                  <a:pt x="313" y="207"/>
                  <a:pt x="313" y="207"/>
                </a:cubicBezTo>
                <a:cubicBezTo>
                  <a:pt x="315" y="205"/>
                  <a:pt x="315" y="205"/>
                  <a:pt x="315" y="205"/>
                </a:cubicBezTo>
                <a:cubicBezTo>
                  <a:pt x="344" y="189"/>
                  <a:pt x="344" y="189"/>
                  <a:pt x="344" y="189"/>
                </a:cubicBezTo>
                <a:cubicBezTo>
                  <a:pt x="345" y="177"/>
                  <a:pt x="345" y="177"/>
                  <a:pt x="345" y="177"/>
                </a:cubicBezTo>
                <a:cubicBezTo>
                  <a:pt x="321" y="165"/>
                  <a:pt x="308" y="154"/>
                  <a:pt x="310" y="149"/>
                </a:cubicBezTo>
                <a:cubicBezTo>
                  <a:pt x="311" y="145"/>
                  <a:pt x="313" y="144"/>
                  <a:pt x="319" y="144"/>
                </a:cubicBezTo>
                <a:cubicBezTo>
                  <a:pt x="350" y="149"/>
                  <a:pt x="350" y="149"/>
                  <a:pt x="350" y="149"/>
                </a:cubicBezTo>
                <a:cubicBezTo>
                  <a:pt x="351" y="130"/>
                  <a:pt x="351" y="130"/>
                  <a:pt x="351" y="130"/>
                </a:cubicBezTo>
                <a:cubicBezTo>
                  <a:pt x="351" y="128"/>
                  <a:pt x="351" y="128"/>
                  <a:pt x="351" y="128"/>
                </a:cubicBezTo>
                <a:cubicBezTo>
                  <a:pt x="367" y="112"/>
                  <a:pt x="367" y="112"/>
                  <a:pt x="367" y="112"/>
                </a:cubicBezTo>
                <a:cubicBezTo>
                  <a:pt x="371" y="100"/>
                  <a:pt x="371" y="100"/>
                  <a:pt x="371" y="100"/>
                </a:cubicBezTo>
                <a:cubicBezTo>
                  <a:pt x="365" y="98"/>
                  <a:pt x="361" y="94"/>
                  <a:pt x="357" y="90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6"/>
                  <a:pt x="356" y="86"/>
                  <a:pt x="356" y="86"/>
                </a:cubicBezTo>
                <a:cubicBezTo>
                  <a:pt x="357" y="80"/>
                  <a:pt x="357" y="80"/>
                  <a:pt x="357" y="80"/>
                </a:cubicBezTo>
                <a:cubicBezTo>
                  <a:pt x="356" y="78"/>
                  <a:pt x="356" y="78"/>
                  <a:pt x="356" y="78"/>
                </a:cubicBezTo>
                <a:cubicBezTo>
                  <a:pt x="353" y="77"/>
                  <a:pt x="353" y="77"/>
                  <a:pt x="353" y="77"/>
                </a:cubicBezTo>
                <a:cubicBezTo>
                  <a:pt x="352" y="78"/>
                  <a:pt x="352" y="78"/>
                  <a:pt x="352" y="78"/>
                </a:cubicBezTo>
                <a:cubicBezTo>
                  <a:pt x="350" y="82"/>
                  <a:pt x="345" y="86"/>
                  <a:pt x="338" y="86"/>
                </a:cubicBezTo>
                <a:cubicBezTo>
                  <a:pt x="326" y="86"/>
                  <a:pt x="316" y="80"/>
                  <a:pt x="309" y="73"/>
                </a:cubicBezTo>
                <a:cubicBezTo>
                  <a:pt x="309" y="72"/>
                  <a:pt x="309" y="72"/>
                  <a:pt x="309" y="72"/>
                </a:cubicBezTo>
                <a:cubicBezTo>
                  <a:pt x="308" y="72"/>
                  <a:pt x="308" y="72"/>
                  <a:pt x="308" y="72"/>
                </a:cubicBezTo>
                <a:cubicBezTo>
                  <a:pt x="300" y="57"/>
                  <a:pt x="300" y="57"/>
                  <a:pt x="300" y="57"/>
                </a:cubicBezTo>
                <a:cubicBezTo>
                  <a:pt x="297" y="59"/>
                  <a:pt x="297" y="59"/>
                  <a:pt x="297" y="59"/>
                </a:cubicBezTo>
                <a:cubicBezTo>
                  <a:pt x="296" y="66"/>
                  <a:pt x="292" y="72"/>
                  <a:pt x="285" y="77"/>
                </a:cubicBezTo>
                <a:cubicBezTo>
                  <a:pt x="271" y="84"/>
                  <a:pt x="258" y="86"/>
                  <a:pt x="246" y="80"/>
                </a:cubicBezTo>
                <a:cubicBezTo>
                  <a:pt x="237" y="77"/>
                  <a:pt x="232" y="71"/>
                  <a:pt x="229" y="61"/>
                </a:cubicBezTo>
                <a:cubicBezTo>
                  <a:pt x="226" y="40"/>
                  <a:pt x="226" y="40"/>
                  <a:pt x="226" y="40"/>
                </a:cubicBezTo>
                <a:cubicBezTo>
                  <a:pt x="223" y="20"/>
                  <a:pt x="218" y="9"/>
                  <a:pt x="212" y="5"/>
                </a:cubicBezTo>
                <a:cubicBezTo>
                  <a:pt x="206" y="1"/>
                  <a:pt x="199" y="0"/>
                  <a:pt x="194" y="1"/>
                </a:cubicBezTo>
                <a:cubicBezTo>
                  <a:pt x="195" y="19"/>
                  <a:pt x="195" y="19"/>
                  <a:pt x="195" y="19"/>
                </a:cubicBezTo>
                <a:lnTo>
                  <a:pt x="194" y="20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1" name="原创作者QQ：598969553                   _20"/>
          <p:cNvSpPr/>
          <p:nvPr/>
        </p:nvSpPr>
        <p:spPr bwMode="auto">
          <a:xfrm>
            <a:off x="3705391" y="3160892"/>
            <a:ext cx="292710" cy="339779"/>
          </a:xfrm>
          <a:custGeom>
            <a:avLst/>
            <a:gdLst>
              <a:gd name="T0" fmla="*/ 165626 w 322"/>
              <a:gd name="T1" fmla="*/ 15768 h 372"/>
              <a:gd name="T2" fmla="*/ 110744 w 322"/>
              <a:gd name="T3" fmla="*/ 4928 h 372"/>
              <a:gd name="T4" fmla="*/ 99964 w 322"/>
              <a:gd name="T5" fmla="*/ 69972 h 372"/>
              <a:gd name="T6" fmla="*/ 72523 w 322"/>
              <a:gd name="T7" fmla="*/ 84755 h 372"/>
              <a:gd name="T8" fmla="*/ 59782 w 322"/>
              <a:gd name="T9" fmla="*/ 107422 h 372"/>
              <a:gd name="T10" fmla="*/ 44102 w 322"/>
              <a:gd name="T11" fmla="*/ 138959 h 372"/>
              <a:gd name="T12" fmla="*/ 16661 w 322"/>
              <a:gd name="T13" fmla="*/ 177395 h 372"/>
              <a:gd name="T14" fmla="*/ 4900 w 322"/>
              <a:gd name="T15" fmla="*/ 204004 h 372"/>
              <a:gd name="T16" fmla="*/ 30381 w 322"/>
              <a:gd name="T17" fmla="*/ 242440 h 372"/>
              <a:gd name="T18" fmla="*/ 42142 w 322"/>
              <a:gd name="T19" fmla="*/ 264121 h 372"/>
              <a:gd name="T20" fmla="*/ 43122 w 322"/>
              <a:gd name="T21" fmla="*/ 266092 h 372"/>
              <a:gd name="T22" fmla="*/ 42142 w 322"/>
              <a:gd name="T23" fmla="*/ 270034 h 372"/>
              <a:gd name="T24" fmla="*/ 40182 w 322"/>
              <a:gd name="T25" fmla="*/ 273977 h 372"/>
              <a:gd name="T26" fmla="*/ 71543 w 322"/>
              <a:gd name="T27" fmla="*/ 320296 h 372"/>
              <a:gd name="T28" fmla="*/ 85263 w 322"/>
              <a:gd name="T29" fmla="*/ 351833 h 372"/>
              <a:gd name="T30" fmla="*/ 120545 w 322"/>
              <a:gd name="T31" fmla="*/ 339021 h 372"/>
              <a:gd name="T32" fmla="*/ 119565 w 322"/>
              <a:gd name="T33" fmla="*/ 336065 h 372"/>
              <a:gd name="T34" fmla="*/ 139165 w 322"/>
              <a:gd name="T35" fmla="*/ 325224 h 372"/>
              <a:gd name="T36" fmla="*/ 171507 w 322"/>
              <a:gd name="T37" fmla="*/ 354790 h 372"/>
              <a:gd name="T38" fmla="*/ 176407 w 322"/>
              <a:gd name="T39" fmla="*/ 353804 h 372"/>
              <a:gd name="T40" fmla="*/ 192087 w 322"/>
              <a:gd name="T41" fmla="*/ 349862 h 372"/>
              <a:gd name="T42" fmla="*/ 197968 w 322"/>
              <a:gd name="T43" fmla="*/ 349862 h 372"/>
              <a:gd name="T44" fmla="*/ 217568 w 322"/>
              <a:gd name="T45" fmla="*/ 366616 h 372"/>
              <a:gd name="T46" fmla="*/ 221488 w 322"/>
              <a:gd name="T47" fmla="*/ 322267 h 372"/>
              <a:gd name="T48" fmla="*/ 222468 w 322"/>
              <a:gd name="T49" fmla="*/ 321282 h 372"/>
              <a:gd name="T50" fmla="*/ 230309 w 322"/>
              <a:gd name="T51" fmla="*/ 294673 h 372"/>
              <a:gd name="T52" fmla="*/ 229329 w 322"/>
              <a:gd name="T53" fmla="*/ 288759 h 372"/>
              <a:gd name="T54" fmla="*/ 233249 w 322"/>
              <a:gd name="T55" fmla="*/ 285803 h 372"/>
              <a:gd name="T56" fmla="*/ 260690 w 322"/>
              <a:gd name="T57" fmla="*/ 244411 h 372"/>
              <a:gd name="T58" fmla="*/ 268530 w 322"/>
              <a:gd name="T59" fmla="*/ 246382 h 372"/>
              <a:gd name="T60" fmla="*/ 266570 w 322"/>
              <a:gd name="T61" fmla="*/ 265107 h 372"/>
              <a:gd name="T62" fmla="*/ 296951 w 322"/>
              <a:gd name="T63" fmla="*/ 239483 h 372"/>
              <a:gd name="T64" fmla="*/ 290091 w 322"/>
              <a:gd name="T65" fmla="*/ 225686 h 372"/>
              <a:gd name="T66" fmla="*/ 296951 w 322"/>
              <a:gd name="T67" fmla="*/ 179366 h 372"/>
              <a:gd name="T68" fmla="*/ 281271 w 322"/>
              <a:gd name="T69" fmla="*/ 177395 h 372"/>
              <a:gd name="T70" fmla="*/ 279311 w 322"/>
              <a:gd name="T71" fmla="*/ 174438 h 372"/>
              <a:gd name="T72" fmla="*/ 275390 w 322"/>
              <a:gd name="T73" fmla="*/ 151771 h 372"/>
              <a:gd name="T74" fmla="*/ 315572 w 322"/>
              <a:gd name="T75" fmla="*/ 150786 h 372"/>
              <a:gd name="T76" fmla="*/ 281271 w 322"/>
              <a:gd name="T77" fmla="*/ 113336 h 372"/>
              <a:gd name="T78" fmla="*/ 304792 w 322"/>
              <a:gd name="T79" fmla="*/ 86726 h 372"/>
              <a:gd name="T80" fmla="*/ 289111 w 322"/>
              <a:gd name="T81" fmla="*/ 88697 h 372"/>
              <a:gd name="T82" fmla="*/ 288131 w 322"/>
              <a:gd name="T83" fmla="*/ 86726 h 372"/>
              <a:gd name="T84" fmla="*/ 268530 w 322"/>
              <a:gd name="T85" fmla="*/ 62088 h 372"/>
              <a:gd name="T86" fmla="*/ 209728 w 322"/>
              <a:gd name="T87" fmla="*/ 84755 h 372"/>
              <a:gd name="T88" fmla="*/ 203848 w 322"/>
              <a:gd name="T89" fmla="*/ 84755 h 372"/>
              <a:gd name="T90" fmla="*/ 201888 w 322"/>
              <a:gd name="T91" fmla="*/ 47305 h 372"/>
              <a:gd name="T92" fmla="*/ 212668 w 322"/>
              <a:gd name="T93" fmla="*/ 0 h 37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22"/>
              <a:gd name="T142" fmla="*/ 0 h 372"/>
              <a:gd name="T143" fmla="*/ 322 w 322"/>
              <a:gd name="T144" fmla="*/ 372 h 37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22" h="372">
                <a:moveTo>
                  <a:pt x="198" y="5"/>
                </a:moveTo>
                <a:cubicBezTo>
                  <a:pt x="186" y="11"/>
                  <a:pt x="177" y="15"/>
                  <a:pt x="169" y="16"/>
                </a:cubicBezTo>
                <a:cubicBezTo>
                  <a:pt x="163" y="16"/>
                  <a:pt x="152" y="14"/>
                  <a:pt x="138" y="9"/>
                </a:cubicBezTo>
                <a:cubicBezTo>
                  <a:pt x="113" y="5"/>
                  <a:pt x="113" y="5"/>
                  <a:pt x="113" y="5"/>
                </a:cubicBezTo>
                <a:cubicBezTo>
                  <a:pt x="106" y="9"/>
                  <a:pt x="98" y="19"/>
                  <a:pt x="86" y="37"/>
                </a:cubicBezTo>
                <a:cubicBezTo>
                  <a:pt x="102" y="71"/>
                  <a:pt x="102" y="71"/>
                  <a:pt x="102" y="71"/>
                </a:cubicBezTo>
                <a:cubicBezTo>
                  <a:pt x="75" y="86"/>
                  <a:pt x="75" y="86"/>
                  <a:pt x="75" y="86"/>
                </a:cubicBezTo>
                <a:cubicBezTo>
                  <a:pt x="74" y="86"/>
                  <a:pt x="74" y="86"/>
                  <a:pt x="74" y="86"/>
                </a:cubicBezTo>
                <a:cubicBezTo>
                  <a:pt x="53" y="79"/>
                  <a:pt x="53" y="79"/>
                  <a:pt x="53" y="79"/>
                </a:cubicBezTo>
                <a:cubicBezTo>
                  <a:pt x="62" y="95"/>
                  <a:pt x="64" y="105"/>
                  <a:pt x="61" y="109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53" y="130"/>
                  <a:pt x="49" y="137"/>
                  <a:pt x="45" y="141"/>
                </a:cubicBezTo>
                <a:cubicBezTo>
                  <a:pt x="8" y="174"/>
                  <a:pt x="8" y="174"/>
                  <a:pt x="8" y="174"/>
                </a:cubicBezTo>
                <a:cubicBezTo>
                  <a:pt x="17" y="180"/>
                  <a:pt x="17" y="180"/>
                  <a:pt x="17" y="180"/>
                </a:cubicBezTo>
                <a:cubicBezTo>
                  <a:pt x="11" y="185"/>
                  <a:pt x="11" y="185"/>
                  <a:pt x="11" y="185"/>
                </a:cubicBezTo>
                <a:cubicBezTo>
                  <a:pt x="3" y="192"/>
                  <a:pt x="0" y="201"/>
                  <a:pt x="5" y="207"/>
                </a:cubicBezTo>
                <a:cubicBezTo>
                  <a:pt x="30" y="246"/>
                  <a:pt x="30" y="246"/>
                  <a:pt x="30" y="246"/>
                </a:cubicBezTo>
                <a:cubicBezTo>
                  <a:pt x="31" y="246"/>
                  <a:pt x="31" y="246"/>
                  <a:pt x="31" y="246"/>
                </a:cubicBezTo>
                <a:cubicBezTo>
                  <a:pt x="31" y="247"/>
                  <a:pt x="31" y="247"/>
                  <a:pt x="31" y="247"/>
                </a:cubicBezTo>
                <a:cubicBezTo>
                  <a:pt x="43" y="268"/>
                  <a:pt x="43" y="268"/>
                  <a:pt x="43" y="268"/>
                </a:cubicBezTo>
                <a:cubicBezTo>
                  <a:pt x="43" y="269"/>
                  <a:pt x="43" y="269"/>
                  <a:pt x="43" y="269"/>
                </a:cubicBezTo>
                <a:cubicBezTo>
                  <a:pt x="44" y="270"/>
                  <a:pt x="44" y="270"/>
                  <a:pt x="44" y="270"/>
                </a:cubicBezTo>
                <a:cubicBezTo>
                  <a:pt x="43" y="272"/>
                  <a:pt x="43" y="272"/>
                  <a:pt x="43" y="272"/>
                </a:cubicBezTo>
                <a:cubicBezTo>
                  <a:pt x="43" y="274"/>
                  <a:pt x="43" y="274"/>
                  <a:pt x="43" y="274"/>
                </a:cubicBezTo>
                <a:cubicBezTo>
                  <a:pt x="43" y="276"/>
                  <a:pt x="43" y="276"/>
                  <a:pt x="43" y="276"/>
                </a:cubicBezTo>
                <a:cubicBezTo>
                  <a:pt x="41" y="278"/>
                  <a:pt x="41" y="278"/>
                  <a:pt x="41" y="278"/>
                </a:cubicBezTo>
                <a:cubicBezTo>
                  <a:pt x="46" y="278"/>
                  <a:pt x="50" y="280"/>
                  <a:pt x="55" y="283"/>
                </a:cubicBezTo>
                <a:cubicBezTo>
                  <a:pt x="64" y="288"/>
                  <a:pt x="70" y="303"/>
                  <a:pt x="73" y="325"/>
                </a:cubicBezTo>
                <a:cubicBezTo>
                  <a:pt x="77" y="346"/>
                  <a:pt x="77" y="346"/>
                  <a:pt x="77" y="346"/>
                </a:cubicBezTo>
                <a:cubicBezTo>
                  <a:pt x="80" y="352"/>
                  <a:pt x="82" y="355"/>
                  <a:pt x="87" y="357"/>
                </a:cubicBezTo>
                <a:cubicBezTo>
                  <a:pt x="95" y="361"/>
                  <a:pt x="106" y="360"/>
                  <a:pt x="115" y="354"/>
                </a:cubicBezTo>
                <a:cubicBezTo>
                  <a:pt x="121" y="350"/>
                  <a:pt x="124" y="347"/>
                  <a:pt x="123" y="344"/>
                </a:cubicBezTo>
                <a:cubicBezTo>
                  <a:pt x="122" y="343"/>
                  <a:pt x="122" y="343"/>
                  <a:pt x="122" y="343"/>
                </a:cubicBezTo>
                <a:cubicBezTo>
                  <a:pt x="122" y="341"/>
                  <a:pt x="122" y="341"/>
                  <a:pt x="122" y="341"/>
                </a:cubicBezTo>
                <a:cubicBezTo>
                  <a:pt x="140" y="328"/>
                  <a:pt x="140" y="328"/>
                  <a:pt x="140" y="328"/>
                </a:cubicBezTo>
                <a:cubicBezTo>
                  <a:pt x="142" y="330"/>
                  <a:pt x="142" y="330"/>
                  <a:pt x="142" y="330"/>
                </a:cubicBezTo>
                <a:cubicBezTo>
                  <a:pt x="156" y="354"/>
                  <a:pt x="156" y="354"/>
                  <a:pt x="156" y="354"/>
                </a:cubicBezTo>
                <a:cubicBezTo>
                  <a:pt x="161" y="358"/>
                  <a:pt x="166" y="360"/>
                  <a:pt x="175" y="360"/>
                </a:cubicBezTo>
                <a:cubicBezTo>
                  <a:pt x="180" y="359"/>
                  <a:pt x="180" y="359"/>
                  <a:pt x="180" y="359"/>
                </a:cubicBezTo>
                <a:cubicBezTo>
                  <a:pt x="180" y="359"/>
                  <a:pt x="180" y="359"/>
                  <a:pt x="180" y="359"/>
                </a:cubicBezTo>
                <a:cubicBezTo>
                  <a:pt x="176" y="346"/>
                  <a:pt x="176" y="346"/>
                  <a:pt x="176" y="346"/>
                </a:cubicBezTo>
                <a:cubicBezTo>
                  <a:pt x="196" y="355"/>
                  <a:pt x="196" y="355"/>
                  <a:pt x="196" y="355"/>
                </a:cubicBezTo>
                <a:cubicBezTo>
                  <a:pt x="201" y="355"/>
                  <a:pt x="201" y="355"/>
                  <a:pt x="201" y="355"/>
                </a:cubicBezTo>
                <a:cubicBezTo>
                  <a:pt x="202" y="355"/>
                  <a:pt x="202" y="355"/>
                  <a:pt x="202" y="355"/>
                </a:cubicBezTo>
                <a:cubicBezTo>
                  <a:pt x="203" y="357"/>
                  <a:pt x="203" y="357"/>
                  <a:pt x="203" y="357"/>
                </a:cubicBezTo>
                <a:cubicBezTo>
                  <a:pt x="222" y="372"/>
                  <a:pt x="222" y="372"/>
                  <a:pt x="222" y="372"/>
                </a:cubicBezTo>
                <a:cubicBezTo>
                  <a:pt x="227" y="363"/>
                  <a:pt x="227" y="363"/>
                  <a:pt x="227" y="363"/>
                </a:cubicBezTo>
                <a:cubicBezTo>
                  <a:pt x="226" y="327"/>
                  <a:pt x="226" y="327"/>
                  <a:pt x="226" y="327"/>
                </a:cubicBezTo>
                <a:cubicBezTo>
                  <a:pt x="227" y="326"/>
                  <a:pt x="227" y="326"/>
                  <a:pt x="227" y="326"/>
                </a:cubicBezTo>
                <a:cubicBezTo>
                  <a:pt x="227" y="326"/>
                  <a:pt x="227" y="326"/>
                  <a:pt x="227" y="326"/>
                </a:cubicBezTo>
                <a:cubicBezTo>
                  <a:pt x="240" y="310"/>
                  <a:pt x="240" y="310"/>
                  <a:pt x="240" y="310"/>
                </a:cubicBezTo>
                <a:cubicBezTo>
                  <a:pt x="241" y="308"/>
                  <a:pt x="240" y="304"/>
                  <a:pt x="235" y="299"/>
                </a:cubicBezTo>
                <a:cubicBezTo>
                  <a:pt x="232" y="296"/>
                  <a:pt x="232" y="296"/>
                  <a:pt x="232" y="296"/>
                </a:cubicBezTo>
                <a:cubicBezTo>
                  <a:pt x="234" y="293"/>
                  <a:pt x="234" y="293"/>
                  <a:pt x="234" y="293"/>
                </a:cubicBezTo>
                <a:cubicBezTo>
                  <a:pt x="235" y="291"/>
                  <a:pt x="235" y="291"/>
                  <a:pt x="235" y="291"/>
                </a:cubicBezTo>
                <a:cubicBezTo>
                  <a:pt x="238" y="290"/>
                  <a:pt x="238" y="290"/>
                  <a:pt x="238" y="290"/>
                </a:cubicBezTo>
                <a:cubicBezTo>
                  <a:pt x="264" y="247"/>
                  <a:pt x="264" y="247"/>
                  <a:pt x="264" y="247"/>
                </a:cubicBezTo>
                <a:cubicBezTo>
                  <a:pt x="266" y="248"/>
                  <a:pt x="266" y="248"/>
                  <a:pt x="266" y="248"/>
                </a:cubicBezTo>
                <a:cubicBezTo>
                  <a:pt x="272" y="249"/>
                  <a:pt x="272" y="249"/>
                  <a:pt x="272" y="249"/>
                </a:cubicBezTo>
                <a:cubicBezTo>
                  <a:pt x="274" y="250"/>
                  <a:pt x="274" y="250"/>
                  <a:pt x="274" y="250"/>
                </a:cubicBezTo>
                <a:cubicBezTo>
                  <a:pt x="274" y="252"/>
                  <a:pt x="274" y="252"/>
                  <a:pt x="274" y="252"/>
                </a:cubicBezTo>
                <a:cubicBezTo>
                  <a:pt x="272" y="269"/>
                  <a:pt x="272" y="269"/>
                  <a:pt x="272" y="269"/>
                </a:cubicBezTo>
                <a:cubicBezTo>
                  <a:pt x="274" y="269"/>
                  <a:pt x="274" y="269"/>
                  <a:pt x="274" y="269"/>
                </a:cubicBezTo>
                <a:cubicBezTo>
                  <a:pt x="303" y="243"/>
                  <a:pt x="303" y="243"/>
                  <a:pt x="303" y="243"/>
                </a:cubicBezTo>
                <a:cubicBezTo>
                  <a:pt x="301" y="229"/>
                  <a:pt x="301" y="229"/>
                  <a:pt x="301" y="229"/>
                </a:cubicBezTo>
                <a:cubicBezTo>
                  <a:pt x="296" y="229"/>
                  <a:pt x="296" y="229"/>
                  <a:pt x="296" y="229"/>
                </a:cubicBezTo>
                <a:cubicBezTo>
                  <a:pt x="285" y="230"/>
                  <a:pt x="285" y="230"/>
                  <a:pt x="285" y="230"/>
                </a:cubicBezTo>
                <a:cubicBezTo>
                  <a:pt x="303" y="182"/>
                  <a:pt x="303" y="182"/>
                  <a:pt x="303" y="182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5" y="180"/>
                  <a:pt x="285" y="180"/>
                  <a:pt x="285" y="180"/>
                </a:cubicBezTo>
                <a:cubicBezTo>
                  <a:pt x="285" y="177"/>
                  <a:pt x="285" y="177"/>
                  <a:pt x="285" y="177"/>
                </a:cubicBezTo>
                <a:cubicBezTo>
                  <a:pt x="280" y="171"/>
                  <a:pt x="280" y="171"/>
                  <a:pt x="280" y="171"/>
                </a:cubicBezTo>
                <a:cubicBezTo>
                  <a:pt x="277" y="165"/>
                  <a:pt x="277" y="159"/>
                  <a:pt x="281" y="154"/>
                </a:cubicBezTo>
                <a:cubicBezTo>
                  <a:pt x="306" y="153"/>
                  <a:pt x="306" y="153"/>
                  <a:pt x="306" y="153"/>
                </a:cubicBezTo>
                <a:cubicBezTo>
                  <a:pt x="322" y="153"/>
                  <a:pt x="322" y="153"/>
                  <a:pt x="322" y="153"/>
                </a:cubicBezTo>
                <a:cubicBezTo>
                  <a:pt x="322" y="148"/>
                  <a:pt x="319" y="138"/>
                  <a:pt x="310" y="123"/>
                </a:cubicBezTo>
                <a:cubicBezTo>
                  <a:pt x="287" y="115"/>
                  <a:pt x="287" y="115"/>
                  <a:pt x="287" y="115"/>
                </a:cubicBezTo>
                <a:cubicBezTo>
                  <a:pt x="311" y="93"/>
                  <a:pt x="311" y="93"/>
                  <a:pt x="311" y="93"/>
                </a:cubicBezTo>
                <a:cubicBezTo>
                  <a:pt x="311" y="88"/>
                  <a:pt x="311" y="88"/>
                  <a:pt x="311" y="88"/>
                </a:cubicBezTo>
                <a:cubicBezTo>
                  <a:pt x="299" y="90"/>
                  <a:pt x="299" y="90"/>
                  <a:pt x="299" y="90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88"/>
                  <a:pt x="294" y="88"/>
                  <a:pt x="294" y="88"/>
                </a:cubicBezTo>
                <a:cubicBezTo>
                  <a:pt x="293" y="86"/>
                  <a:pt x="293" y="86"/>
                  <a:pt x="293" y="86"/>
                </a:cubicBezTo>
                <a:cubicBezTo>
                  <a:pt x="290" y="75"/>
                  <a:pt x="283" y="67"/>
                  <a:pt x="274" y="63"/>
                </a:cubicBezTo>
                <a:cubicBezTo>
                  <a:pt x="232" y="64"/>
                  <a:pt x="232" y="64"/>
                  <a:pt x="232" y="64"/>
                </a:cubicBezTo>
                <a:cubicBezTo>
                  <a:pt x="214" y="86"/>
                  <a:pt x="214" y="86"/>
                  <a:pt x="214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206" y="48"/>
                  <a:pt x="206" y="48"/>
                  <a:pt x="206" y="48"/>
                </a:cubicBezTo>
                <a:cubicBezTo>
                  <a:pt x="210" y="48"/>
                  <a:pt x="221" y="37"/>
                  <a:pt x="239" y="16"/>
                </a:cubicBezTo>
                <a:cubicBezTo>
                  <a:pt x="217" y="0"/>
                  <a:pt x="217" y="0"/>
                  <a:pt x="217" y="0"/>
                </a:cubicBezTo>
                <a:lnTo>
                  <a:pt x="198" y="5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2" name="原创作者QQ：598969553                   _21"/>
          <p:cNvSpPr/>
          <p:nvPr/>
        </p:nvSpPr>
        <p:spPr bwMode="auto">
          <a:xfrm>
            <a:off x="3425919" y="2871124"/>
            <a:ext cx="367726" cy="450097"/>
          </a:xfrm>
          <a:custGeom>
            <a:avLst/>
            <a:gdLst>
              <a:gd name="T0" fmla="*/ 249595 w 403"/>
              <a:gd name="T1" fmla="*/ 137652 h 494"/>
              <a:gd name="T2" fmla="*/ 220115 w 403"/>
              <a:gd name="T3" fmla="*/ 71776 h 494"/>
              <a:gd name="T4" fmla="*/ 142485 w 403"/>
              <a:gd name="T5" fmla="*/ 45229 h 494"/>
              <a:gd name="T6" fmla="*/ 96300 w 403"/>
              <a:gd name="T7" fmla="*/ 0 h 494"/>
              <a:gd name="T8" fmla="*/ 125780 w 403"/>
              <a:gd name="T9" fmla="*/ 45229 h 494"/>
              <a:gd name="T10" fmla="*/ 127746 w 403"/>
              <a:gd name="T11" fmla="*/ 48178 h 494"/>
              <a:gd name="T12" fmla="*/ 92370 w 403"/>
              <a:gd name="T13" fmla="*/ 92424 h 494"/>
              <a:gd name="T14" fmla="*/ 49133 w 403"/>
              <a:gd name="T15" fmla="*/ 58994 h 494"/>
              <a:gd name="T16" fmla="*/ 58959 w 403"/>
              <a:gd name="T17" fmla="*/ 91440 h 494"/>
              <a:gd name="T18" fmla="*/ 58959 w 403"/>
              <a:gd name="T19" fmla="*/ 93407 h 494"/>
              <a:gd name="T20" fmla="*/ 56011 w 403"/>
              <a:gd name="T21" fmla="*/ 106189 h 494"/>
              <a:gd name="T22" fmla="*/ 37341 w 403"/>
              <a:gd name="T23" fmla="*/ 114055 h 494"/>
              <a:gd name="T24" fmla="*/ 29480 w 403"/>
              <a:gd name="T25" fmla="*/ 130769 h 494"/>
              <a:gd name="T26" fmla="*/ 21618 w 403"/>
              <a:gd name="T27" fmla="*/ 162233 h 494"/>
              <a:gd name="T28" fmla="*/ 20636 w 403"/>
              <a:gd name="T29" fmla="*/ 162233 h 494"/>
              <a:gd name="T30" fmla="*/ 9827 w 403"/>
              <a:gd name="T31" fmla="*/ 169115 h 494"/>
              <a:gd name="T32" fmla="*/ 37341 w 403"/>
              <a:gd name="T33" fmla="*/ 211394 h 494"/>
              <a:gd name="T34" fmla="*/ 47168 w 403"/>
              <a:gd name="T35" fmla="*/ 209428 h 494"/>
              <a:gd name="T36" fmla="*/ 90404 w 403"/>
              <a:gd name="T37" fmla="*/ 230076 h 494"/>
              <a:gd name="T38" fmla="*/ 91387 w 403"/>
              <a:gd name="T39" fmla="*/ 232042 h 494"/>
              <a:gd name="T40" fmla="*/ 89422 w 403"/>
              <a:gd name="T41" fmla="*/ 258589 h 494"/>
              <a:gd name="T42" fmla="*/ 78613 w 403"/>
              <a:gd name="T43" fmla="*/ 281203 h 494"/>
              <a:gd name="T44" fmla="*/ 64855 w 403"/>
              <a:gd name="T45" fmla="*/ 296935 h 494"/>
              <a:gd name="T46" fmla="*/ 64855 w 403"/>
              <a:gd name="T47" fmla="*/ 297918 h 494"/>
              <a:gd name="T48" fmla="*/ 68786 w 403"/>
              <a:gd name="T49" fmla="*/ 328398 h 494"/>
              <a:gd name="T50" fmla="*/ 97283 w 403"/>
              <a:gd name="T51" fmla="*/ 333315 h 494"/>
              <a:gd name="T52" fmla="*/ 111040 w 403"/>
              <a:gd name="T53" fmla="*/ 348063 h 494"/>
              <a:gd name="T54" fmla="*/ 132659 w 403"/>
              <a:gd name="T55" fmla="*/ 456218 h 494"/>
              <a:gd name="T56" fmla="*/ 127746 w 403"/>
              <a:gd name="T57" fmla="*/ 465067 h 494"/>
              <a:gd name="T58" fmla="*/ 130693 w 403"/>
              <a:gd name="T59" fmla="*/ 471950 h 494"/>
              <a:gd name="T60" fmla="*/ 189653 w 403"/>
              <a:gd name="T61" fmla="*/ 447369 h 494"/>
              <a:gd name="T62" fmla="*/ 202427 w 403"/>
              <a:gd name="T63" fmla="*/ 455235 h 494"/>
              <a:gd name="T64" fmla="*/ 204393 w 403"/>
              <a:gd name="T65" fmla="*/ 453268 h 494"/>
              <a:gd name="T66" fmla="*/ 225029 w 403"/>
              <a:gd name="T67" fmla="*/ 440486 h 494"/>
              <a:gd name="T68" fmla="*/ 283988 w 403"/>
              <a:gd name="T69" fmla="*/ 466050 h 494"/>
              <a:gd name="T70" fmla="*/ 299711 w 403"/>
              <a:gd name="T71" fmla="*/ 476866 h 494"/>
              <a:gd name="T72" fmla="*/ 348843 w 403"/>
              <a:gd name="T73" fmla="*/ 423772 h 494"/>
              <a:gd name="T74" fmla="*/ 338034 w 403"/>
              <a:gd name="T75" fmla="*/ 383459 h 494"/>
              <a:gd name="T76" fmla="*/ 374393 w 403"/>
              <a:gd name="T77" fmla="*/ 385426 h 494"/>
              <a:gd name="T78" fmla="*/ 374393 w 403"/>
              <a:gd name="T79" fmla="*/ 349046 h 494"/>
              <a:gd name="T80" fmla="*/ 396011 w 403"/>
              <a:gd name="T81" fmla="*/ 317583 h 494"/>
              <a:gd name="T82" fmla="*/ 367514 w 403"/>
              <a:gd name="T83" fmla="*/ 288086 h 494"/>
              <a:gd name="T84" fmla="*/ 353757 w 403"/>
              <a:gd name="T85" fmla="*/ 299885 h 494"/>
              <a:gd name="T86" fmla="*/ 349826 w 403"/>
              <a:gd name="T87" fmla="*/ 298902 h 494"/>
              <a:gd name="T88" fmla="*/ 326242 w 403"/>
              <a:gd name="T89" fmla="*/ 276287 h 494"/>
              <a:gd name="T90" fmla="*/ 293815 w 403"/>
              <a:gd name="T91" fmla="*/ 256623 h 494"/>
              <a:gd name="T92" fmla="*/ 284971 w 403"/>
              <a:gd name="T93" fmla="*/ 219260 h 494"/>
              <a:gd name="T94" fmla="*/ 302659 w 403"/>
              <a:gd name="T95" fmla="*/ 165182 h 494"/>
              <a:gd name="T96" fmla="*/ 334104 w 403"/>
              <a:gd name="T97" fmla="*/ 167149 h 494"/>
              <a:gd name="T98" fmla="*/ 336069 w 403"/>
              <a:gd name="T99" fmla="*/ 135686 h 494"/>
              <a:gd name="T100" fmla="*/ 251560 w 403"/>
              <a:gd name="T101" fmla="*/ 139619 h 494"/>
              <a:gd name="T102" fmla="*/ 250578 w 403"/>
              <a:gd name="T103" fmla="*/ 137652 h 49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3"/>
              <a:gd name="T157" fmla="*/ 0 h 494"/>
              <a:gd name="T158" fmla="*/ 403 w 403"/>
              <a:gd name="T159" fmla="*/ 494 h 49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3" h="494">
                <a:moveTo>
                  <a:pt x="255" y="140"/>
                </a:moveTo>
                <a:cubicBezTo>
                  <a:pt x="254" y="140"/>
                  <a:pt x="254" y="140"/>
                  <a:pt x="254" y="140"/>
                </a:cubicBezTo>
                <a:cubicBezTo>
                  <a:pt x="254" y="139"/>
                  <a:pt x="254" y="139"/>
                  <a:pt x="254" y="139"/>
                </a:cubicBezTo>
                <a:cubicBezTo>
                  <a:pt x="242" y="99"/>
                  <a:pt x="231" y="76"/>
                  <a:pt x="224" y="73"/>
                </a:cubicBezTo>
                <a:cubicBezTo>
                  <a:pt x="187" y="61"/>
                  <a:pt x="187" y="61"/>
                  <a:pt x="187" y="61"/>
                </a:cubicBezTo>
                <a:cubicBezTo>
                  <a:pt x="166" y="54"/>
                  <a:pt x="151" y="50"/>
                  <a:pt x="145" y="46"/>
                </a:cubicBezTo>
                <a:cubicBezTo>
                  <a:pt x="134" y="39"/>
                  <a:pt x="121" y="25"/>
                  <a:pt x="105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99" y="1"/>
                  <a:pt x="99" y="1"/>
                  <a:pt x="99" y="1"/>
                </a:cubicBezTo>
                <a:cubicBezTo>
                  <a:pt x="102" y="10"/>
                  <a:pt x="110" y="25"/>
                  <a:pt x="128" y="46"/>
                </a:cubicBezTo>
                <a:cubicBezTo>
                  <a:pt x="129" y="47"/>
                  <a:pt x="129" y="47"/>
                  <a:pt x="129" y="47"/>
                </a:cubicBezTo>
                <a:cubicBezTo>
                  <a:pt x="130" y="49"/>
                  <a:pt x="130" y="49"/>
                  <a:pt x="130" y="49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107" y="91"/>
                  <a:pt x="101" y="96"/>
                  <a:pt x="94" y="94"/>
                </a:cubicBezTo>
                <a:cubicBezTo>
                  <a:pt x="90" y="92"/>
                  <a:pt x="82" y="83"/>
                  <a:pt x="68" y="65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5"/>
                  <a:pt x="53" y="75"/>
                  <a:pt x="60" y="92"/>
                </a:cubicBezTo>
                <a:cubicBezTo>
                  <a:pt x="60" y="93"/>
                  <a:pt x="60" y="93"/>
                  <a:pt x="60" y="93"/>
                </a:cubicBezTo>
                <a:cubicBezTo>
                  <a:pt x="60" y="94"/>
                  <a:pt x="60" y="94"/>
                  <a:pt x="60" y="94"/>
                </a:cubicBezTo>
                <a:cubicBezTo>
                  <a:pt x="60" y="95"/>
                  <a:pt x="60" y="95"/>
                  <a:pt x="60" y="95"/>
                </a:cubicBezTo>
                <a:cubicBezTo>
                  <a:pt x="60" y="96"/>
                  <a:pt x="60" y="96"/>
                  <a:pt x="60" y="96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2" y="119"/>
                  <a:pt x="32" y="119"/>
                  <a:pt x="32" y="119"/>
                </a:cubicBezTo>
                <a:cubicBezTo>
                  <a:pt x="29" y="122"/>
                  <a:pt x="29" y="127"/>
                  <a:pt x="30" y="133"/>
                </a:cubicBezTo>
                <a:cubicBezTo>
                  <a:pt x="32" y="149"/>
                  <a:pt x="31" y="159"/>
                  <a:pt x="28" y="163"/>
                </a:cubicBezTo>
                <a:cubicBezTo>
                  <a:pt x="26" y="165"/>
                  <a:pt x="25" y="165"/>
                  <a:pt x="22" y="165"/>
                </a:cubicBezTo>
                <a:cubicBezTo>
                  <a:pt x="21" y="165"/>
                  <a:pt x="21" y="165"/>
                  <a:pt x="21" y="165"/>
                </a:cubicBezTo>
                <a:cubicBezTo>
                  <a:pt x="21" y="165"/>
                  <a:pt x="21" y="165"/>
                  <a:pt x="21" y="165"/>
                </a:cubicBezTo>
                <a:cubicBezTo>
                  <a:pt x="0" y="161"/>
                  <a:pt x="0" y="161"/>
                  <a:pt x="0" y="161"/>
                </a:cubicBezTo>
                <a:cubicBezTo>
                  <a:pt x="1" y="165"/>
                  <a:pt x="4" y="169"/>
                  <a:pt x="10" y="172"/>
                </a:cubicBezTo>
                <a:cubicBezTo>
                  <a:pt x="20" y="182"/>
                  <a:pt x="29" y="196"/>
                  <a:pt x="37" y="211"/>
                </a:cubicBezTo>
                <a:cubicBezTo>
                  <a:pt x="38" y="215"/>
                  <a:pt x="38" y="215"/>
                  <a:pt x="38" y="215"/>
                </a:cubicBezTo>
                <a:cubicBezTo>
                  <a:pt x="38" y="215"/>
                  <a:pt x="38" y="215"/>
                  <a:pt x="38" y="215"/>
                </a:cubicBezTo>
                <a:cubicBezTo>
                  <a:pt x="48" y="213"/>
                  <a:pt x="48" y="213"/>
                  <a:pt x="48" y="213"/>
                </a:cubicBezTo>
                <a:cubicBezTo>
                  <a:pt x="59" y="210"/>
                  <a:pt x="70" y="213"/>
                  <a:pt x="80" y="220"/>
                </a:cubicBezTo>
                <a:cubicBezTo>
                  <a:pt x="92" y="234"/>
                  <a:pt x="92" y="234"/>
                  <a:pt x="92" y="234"/>
                </a:cubicBezTo>
                <a:cubicBezTo>
                  <a:pt x="93" y="235"/>
                  <a:pt x="93" y="235"/>
                  <a:pt x="93" y="235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1" y="263"/>
                  <a:pt x="91" y="263"/>
                  <a:pt x="91" y="263"/>
                </a:cubicBezTo>
                <a:cubicBezTo>
                  <a:pt x="94" y="267"/>
                  <a:pt x="96" y="273"/>
                  <a:pt x="94" y="277"/>
                </a:cubicBezTo>
                <a:cubicBezTo>
                  <a:pt x="92" y="282"/>
                  <a:pt x="88" y="285"/>
                  <a:pt x="80" y="286"/>
                </a:cubicBezTo>
                <a:cubicBezTo>
                  <a:pt x="72" y="286"/>
                  <a:pt x="68" y="292"/>
                  <a:pt x="66" y="302"/>
                </a:cubicBezTo>
                <a:cubicBezTo>
                  <a:pt x="66" y="302"/>
                  <a:pt x="66" y="302"/>
                  <a:pt x="66" y="302"/>
                </a:cubicBezTo>
                <a:cubicBezTo>
                  <a:pt x="66" y="302"/>
                  <a:pt x="66" y="302"/>
                  <a:pt x="66" y="302"/>
                </a:cubicBezTo>
                <a:cubicBezTo>
                  <a:pt x="66" y="303"/>
                  <a:pt x="66" y="303"/>
                  <a:pt x="66" y="303"/>
                </a:cubicBezTo>
                <a:cubicBezTo>
                  <a:pt x="57" y="321"/>
                  <a:pt x="57" y="321"/>
                  <a:pt x="57" y="321"/>
                </a:cubicBezTo>
                <a:cubicBezTo>
                  <a:pt x="70" y="334"/>
                  <a:pt x="70" y="334"/>
                  <a:pt x="70" y="334"/>
                </a:cubicBezTo>
                <a:cubicBezTo>
                  <a:pt x="97" y="339"/>
                  <a:pt x="97" y="339"/>
                  <a:pt x="97" y="339"/>
                </a:cubicBezTo>
                <a:cubicBezTo>
                  <a:pt x="99" y="339"/>
                  <a:pt x="99" y="339"/>
                  <a:pt x="99" y="339"/>
                </a:cubicBezTo>
                <a:cubicBezTo>
                  <a:pt x="99" y="339"/>
                  <a:pt x="99" y="339"/>
                  <a:pt x="99" y="339"/>
                </a:cubicBezTo>
                <a:cubicBezTo>
                  <a:pt x="113" y="354"/>
                  <a:pt x="113" y="354"/>
                  <a:pt x="113" y="354"/>
                </a:cubicBezTo>
                <a:cubicBezTo>
                  <a:pt x="96" y="379"/>
                  <a:pt x="96" y="379"/>
                  <a:pt x="96" y="379"/>
                </a:cubicBezTo>
                <a:cubicBezTo>
                  <a:pt x="135" y="464"/>
                  <a:pt x="135" y="464"/>
                  <a:pt x="135" y="464"/>
                </a:cubicBezTo>
                <a:cubicBezTo>
                  <a:pt x="136" y="466"/>
                  <a:pt x="136" y="466"/>
                  <a:pt x="136" y="466"/>
                </a:cubicBezTo>
                <a:cubicBezTo>
                  <a:pt x="130" y="473"/>
                  <a:pt x="130" y="473"/>
                  <a:pt x="130" y="473"/>
                </a:cubicBezTo>
                <a:cubicBezTo>
                  <a:pt x="132" y="480"/>
                  <a:pt x="132" y="480"/>
                  <a:pt x="132" y="480"/>
                </a:cubicBezTo>
                <a:cubicBezTo>
                  <a:pt x="133" y="480"/>
                  <a:pt x="133" y="480"/>
                  <a:pt x="133" y="480"/>
                </a:cubicBezTo>
                <a:cubicBezTo>
                  <a:pt x="205" y="434"/>
                  <a:pt x="205" y="434"/>
                  <a:pt x="205" y="434"/>
                </a:cubicBezTo>
                <a:cubicBezTo>
                  <a:pt x="193" y="455"/>
                  <a:pt x="193" y="455"/>
                  <a:pt x="193" y="455"/>
                </a:cubicBezTo>
                <a:cubicBezTo>
                  <a:pt x="184" y="471"/>
                  <a:pt x="179" y="485"/>
                  <a:pt x="176" y="494"/>
                </a:cubicBezTo>
                <a:cubicBezTo>
                  <a:pt x="189" y="489"/>
                  <a:pt x="200" y="480"/>
                  <a:pt x="206" y="463"/>
                </a:cubicBezTo>
                <a:cubicBezTo>
                  <a:pt x="207" y="461"/>
                  <a:pt x="207" y="461"/>
                  <a:pt x="207" y="461"/>
                </a:cubicBezTo>
                <a:cubicBezTo>
                  <a:pt x="208" y="461"/>
                  <a:pt x="208" y="461"/>
                  <a:pt x="208" y="461"/>
                </a:cubicBezTo>
                <a:cubicBezTo>
                  <a:pt x="228" y="450"/>
                  <a:pt x="228" y="450"/>
                  <a:pt x="228" y="450"/>
                </a:cubicBezTo>
                <a:cubicBezTo>
                  <a:pt x="229" y="448"/>
                  <a:pt x="229" y="448"/>
                  <a:pt x="229" y="448"/>
                </a:cubicBezTo>
                <a:cubicBezTo>
                  <a:pt x="258" y="473"/>
                  <a:pt x="258" y="473"/>
                  <a:pt x="258" y="473"/>
                </a:cubicBezTo>
                <a:cubicBezTo>
                  <a:pt x="289" y="474"/>
                  <a:pt x="289" y="474"/>
                  <a:pt x="289" y="474"/>
                </a:cubicBezTo>
                <a:cubicBezTo>
                  <a:pt x="290" y="475"/>
                  <a:pt x="290" y="475"/>
                  <a:pt x="290" y="475"/>
                </a:cubicBezTo>
                <a:cubicBezTo>
                  <a:pt x="305" y="485"/>
                  <a:pt x="305" y="485"/>
                  <a:pt x="305" y="485"/>
                </a:cubicBezTo>
                <a:cubicBezTo>
                  <a:pt x="344" y="451"/>
                  <a:pt x="344" y="451"/>
                  <a:pt x="344" y="451"/>
                </a:cubicBezTo>
                <a:cubicBezTo>
                  <a:pt x="347" y="448"/>
                  <a:pt x="351" y="442"/>
                  <a:pt x="355" y="431"/>
                </a:cubicBezTo>
                <a:cubicBezTo>
                  <a:pt x="359" y="423"/>
                  <a:pt x="359" y="423"/>
                  <a:pt x="359" y="423"/>
                </a:cubicBezTo>
                <a:cubicBezTo>
                  <a:pt x="360" y="418"/>
                  <a:pt x="355" y="408"/>
                  <a:pt x="344" y="390"/>
                </a:cubicBezTo>
                <a:cubicBezTo>
                  <a:pt x="335" y="376"/>
                  <a:pt x="335" y="376"/>
                  <a:pt x="335" y="376"/>
                </a:cubicBezTo>
                <a:cubicBezTo>
                  <a:pt x="381" y="392"/>
                  <a:pt x="381" y="392"/>
                  <a:pt x="381" y="392"/>
                </a:cubicBezTo>
                <a:cubicBezTo>
                  <a:pt x="395" y="385"/>
                  <a:pt x="395" y="385"/>
                  <a:pt x="395" y="385"/>
                </a:cubicBezTo>
                <a:cubicBezTo>
                  <a:pt x="381" y="355"/>
                  <a:pt x="381" y="355"/>
                  <a:pt x="381" y="355"/>
                </a:cubicBezTo>
                <a:cubicBezTo>
                  <a:pt x="380" y="354"/>
                  <a:pt x="380" y="354"/>
                  <a:pt x="380" y="354"/>
                </a:cubicBezTo>
                <a:cubicBezTo>
                  <a:pt x="403" y="323"/>
                  <a:pt x="403" y="323"/>
                  <a:pt x="403" y="323"/>
                </a:cubicBezTo>
                <a:cubicBezTo>
                  <a:pt x="394" y="309"/>
                  <a:pt x="394" y="309"/>
                  <a:pt x="394" y="309"/>
                </a:cubicBezTo>
                <a:cubicBezTo>
                  <a:pt x="384" y="298"/>
                  <a:pt x="378" y="293"/>
                  <a:pt x="374" y="293"/>
                </a:cubicBezTo>
                <a:cubicBezTo>
                  <a:pt x="372" y="294"/>
                  <a:pt x="372" y="294"/>
                  <a:pt x="372" y="294"/>
                </a:cubicBezTo>
                <a:cubicBezTo>
                  <a:pt x="360" y="305"/>
                  <a:pt x="360" y="305"/>
                  <a:pt x="360" y="305"/>
                </a:cubicBezTo>
                <a:cubicBezTo>
                  <a:pt x="358" y="304"/>
                  <a:pt x="358" y="304"/>
                  <a:pt x="358" y="304"/>
                </a:cubicBezTo>
                <a:cubicBezTo>
                  <a:pt x="356" y="304"/>
                  <a:pt x="356" y="304"/>
                  <a:pt x="356" y="304"/>
                </a:cubicBezTo>
                <a:cubicBezTo>
                  <a:pt x="337" y="298"/>
                  <a:pt x="337" y="298"/>
                  <a:pt x="337" y="298"/>
                </a:cubicBezTo>
                <a:cubicBezTo>
                  <a:pt x="332" y="281"/>
                  <a:pt x="332" y="281"/>
                  <a:pt x="332" y="281"/>
                </a:cubicBezTo>
                <a:cubicBezTo>
                  <a:pt x="324" y="280"/>
                  <a:pt x="317" y="276"/>
                  <a:pt x="311" y="268"/>
                </a:cubicBezTo>
                <a:cubicBezTo>
                  <a:pt x="299" y="261"/>
                  <a:pt x="299" y="261"/>
                  <a:pt x="299" y="261"/>
                </a:cubicBezTo>
                <a:cubicBezTo>
                  <a:pt x="289" y="257"/>
                  <a:pt x="284" y="252"/>
                  <a:pt x="284" y="246"/>
                </a:cubicBezTo>
                <a:cubicBezTo>
                  <a:pt x="282" y="240"/>
                  <a:pt x="284" y="233"/>
                  <a:pt x="290" y="223"/>
                </a:cubicBezTo>
                <a:cubicBezTo>
                  <a:pt x="302" y="206"/>
                  <a:pt x="308" y="192"/>
                  <a:pt x="308" y="182"/>
                </a:cubicBezTo>
                <a:cubicBezTo>
                  <a:pt x="308" y="168"/>
                  <a:pt x="308" y="168"/>
                  <a:pt x="308" y="168"/>
                </a:cubicBezTo>
                <a:cubicBezTo>
                  <a:pt x="316" y="169"/>
                  <a:pt x="316" y="169"/>
                  <a:pt x="316" y="169"/>
                </a:cubicBezTo>
                <a:cubicBezTo>
                  <a:pt x="340" y="170"/>
                  <a:pt x="340" y="170"/>
                  <a:pt x="340" y="170"/>
                </a:cubicBezTo>
                <a:cubicBezTo>
                  <a:pt x="342" y="168"/>
                  <a:pt x="345" y="158"/>
                  <a:pt x="350" y="139"/>
                </a:cubicBezTo>
                <a:cubicBezTo>
                  <a:pt x="342" y="138"/>
                  <a:pt x="342" y="138"/>
                  <a:pt x="342" y="138"/>
                </a:cubicBezTo>
                <a:cubicBezTo>
                  <a:pt x="325" y="149"/>
                  <a:pt x="313" y="157"/>
                  <a:pt x="303" y="160"/>
                </a:cubicBezTo>
                <a:cubicBezTo>
                  <a:pt x="292" y="163"/>
                  <a:pt x="277" y="157"/>
                  <a:pt x="256" y="142"/>
                </a:cubicBezTo>
                <a:cubicBezTo>
                  <a:pt x="256" y="141"/>
                  <a:pt x="256" y="141"/>
                  <a:pt x="256" y="141"/>
                </a:cubicBezTo>
                <a:lnTo>
                  <a:pt x="255" y="140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3" name="原创作者QQ：598969553                   _22"/>
          <p:cNvSpPr/>
          <p:nvPr/>
        </p:nvSpPr>
        <p:spPr bwMode="auto">
          <a:xfrm>
            <a:off x="3496523" y="2351893"/>
            <a:ext cx="97080" cy="139736"/>
          </a:xfrm>
          <a:custGeom>
            <a:avLst/>
            <a:gdLst>
              <a:gd name="T0" fmla="*/ 61328 w 107"/>
              <a:gd name="T1" fmla="*/ 2946 h 154"/>
              <a:gd name="T2" fmla="*/ 57434 w 107"/>
              <a:gd name="T3" fmla="*/ 0 h 154"/>
              <a:gd name="T4" fmla="*/ 42832 w 107"/>
              <a:gd name="T5" fmla="*/ 16691 h 154"/>
              <a:gd name="T6" fmla="*/ 38938 w 107"/>
              <a:gd name="T7" fmla="*/ 14728 h 154"/>
              <a:gd name="T8" fmla="*/ 37965 w 107"/>
              <a:gd name="T9" fmla="*/ 15710 h 154"/>
              <a:gd name="T10" fmla="*/ 38938 w 107"/>
              <a:gd name="T11" fmla="*/ 16691 h 154"/>
              <a:gd name="T12" fmla="*/ 30177 w 107"/>
              <a:gd name="T13" fmla="*/ 26510 h 154"/>
              <a:gd name="T14" fmla="*/ 26283 w 107"/>
              <a:gd name="T15" fmla="*/ 28473 h 154"/>
              <a:gd name="T16" fmla="*/ 14602 w 107"/>
              <a:gd name="T17" fmla="*/ 34365 h 154"/>
              <a:gd name="T18" fmla="*/ 13628 w 107"/>
              <a:gd name="T19" fmla="*/ 42219 h 154"/>
              <a:gd name="T20" fmla="*/ 6814 w 107"/>
              <a:gd name="T21" fmla="*/ 64802 h 154"/>
              <a:gd name="T22" fmla="*/ 1947 w 107"/>
              <a:gd name="T23" fmla="*/ 77566 h 154"/>
              <a:gd name="T24" fmla="*/ 973 w 107"/>
              <a:gd name="T25" fmla="*/ 100148 h 154"/>
              <a:gd name="T26" fmla="*/ 7788 w 107"/>
              <a:gd name="T27" fmla="*/ 130585 h 154"/>
              <a:gd name="T28" fmla="*/ 25310 w 107"/>
              <a:gd name="T29" fmla="*/ 144331 h 154"/>
              <a:gd name="T30" fmla="*/ 48673 w 107"/>
              <a:gd name="T31" fmla="*/ 151204 h 154"/>
              <a:gd name="T32" fmla="*/ 72036 w 107"/>
              <a:gd name="T33" fmla="*/ 141386 h 154"/>
              <a:gd name="T34" fmla="*/ 66195 w 107"/>
              <a:gd name="T35" fmla="*/ 129603 h 154"/>
              <a:gd name="T36" fmla="*/ 66195 w 107"/>
              <a:gd name="T37" fmla="*/ 127640 h 154"/>
              <a:gd name="T38" fmla="*/ 66195 w 107"/>
              <a:gd name="T39" fmla="*/ 126658 h 154"/>
              <a:gd name="T40" fmla="*/ 68142 w 107"/>
              <a:gd name="T41" fmla="*/ 117821 h 154"/>
              <a:gd name="T42" fmla="*/ 68142 w 107"/>
              <a:gd name="T43" fmla="*/ 116839 h 154"/>
              <a:gd name="T44" fmla="*/ 79824 w 107"/>
              <a:gd name="T45" fmla="*/ 96221 h 154"/>
              <a:gd name="T46" fmla="*/ 99293 w 107"/>
              <a:gd name="T47" fmla="*/ 96221 h 154"/>
              <a:gd name="T48" fmla="*/ 104160 w 107"/>
              <a:gd name="T49" fmla="*/ 95239 h 154"/>
              <a:gd name="T50" fmla="*/ 84691 w 107"/>
              <a:gd name="T51" fmla="*/ 62838 h 154"/>
              <a:gd name="T52" fmla="*/ 76903 w 107"/>
              <a:gd name="T53" fmla="*/ 52038 h 154"/>
              <a:gd name="T54" fmla="*/ 68142 w 107"/>
              <a:gd name="T55" fmla="*/ 22582 h 154"/>
              <a:gd name="T56" fmla="*/ 61328 w 107"/>
              <a:gd name="T57" fmla="*/ 2946 h 1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07"/>
              <a:gd name="T88" fmla="*/ 0 h 154"/>
              <a:gd name="T89" fmla="*/ 107 w 107"/>
              <a:gd name="T90" fmla="*/ 154 h 15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07" h="154">
                <a:moveTo>
                  <a:pt x="63" y="3"/>
                </a:moveTo>
                <a:cubicBezTo>
                  <a:pt x="59" y="0"/>
                  <a:pt x="59" y="0"/>
                  <a:pt x="59" y="0"/>
                </a:cubicBezTo>
                <a:cubicBezTo>
                  <a:pt x="54" y="0"/>
                  <a:pt x="49" y="6"/>
                  <a:pt x="44" y="17"/>
                </a:cubicBezTo>
                <a:cubicBezTo>
                  <a:pt x="40" y="15"/>
                  <a:pt x="40" y="15"/>
                  <a:pt x="40" y="15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7"/>
                  <a:pt x="40" y="17"/>
                  <a:pt x="40" y="17"/>
                </a:cubicBezTo>
                <a:cubicBezTo>
                  <a:pt x="31" y="27"/>
                  <a:pt x="31" y="27"/>
                  <a:pt x="31" y="27"/>
                </a:cubicBezTo>
                <a:cubicBezTo>
                  <a:pt x="27" y="29"/>
                  <a:pt x="27" y="29"/>
                  <a:pt x="27" y="29"/>
                </a:cubicBezTo>
                <a:cubicBezTo>
                  <a:pt x="15" y="35"/>
                  <a:pt x="15" y="35"/>
                  <a:pt x="15" y="35"/>
                </a:cubicBezTo>
                <a:cubicBezTo>
                  <a:pt x="14" y="43"/>
                  <a:pt x="14" y="43"/>
                  <a:pt x="14" y="43"/>
                </a:cubicBezTo>
                <a:cubicBezTo>
                  <a:pt x="15" y="54"/>
                  <a:pt x="12" y="63"/>
                  <a:pt x="7" y="66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82"/>
                  <a:pt x="0" y="90"/>
                  <a:pt x="1" y="102"/>
                </a:cubicBezTo>
                <a:cubicBezTo>
                  <a:pt x="8" y="133"/>
                  <a:pt x="8" y="133"/>
                  <a:pt x="8" y="133"/>
                </a:cubicBezTo>
                <a:cubicBezTo>
                  <a:pt x="10" y="138"/>
                  <a:pt x="15" y="143"/>
                  <a:pt x="26" y="147"/>
                </a:cubicBezTo>
                <a:cubicBezTo>
                  <a:pt x="50" y="154"/>
                  <a:pt x="50" y="154"/>
                  <a:pt x="50" y="154"/>
                </a:cubicBezTo>
                <a:cubicBezTo>
                  <a:pt x="56" y="154"/>
                  <a:pt x="65" y="150"/>
                  <a:pt x="74" y="144"/>
                </a:cubicBezTo>
                <a:cubicBezTo>
                  <a:pt x="68" y="132"/>
                  <a:pt x="68" y="132"/>
                  <a:pt x="68" y="132"/>
                </a:cubicBezTo>
                <a:cubicBezTo>
                  <a:pt x="68" y="130"/>
                  <a:pt x="68" y="130"/>
                  <a:pt x="68" y="130"/>
                </a:cubicBezTo>
                <a:cubicBezTo>
                  <a:pt x="68" y="129"/>
                  <a:pt x="68" y="129"/>
                  <a:pt x="68" y="129"/>
                </a:cubicBezTo>
                <a:cubicBezTo>
                  <a:pt x="70" y="120"/>
                  <a:pt x="70" y="120"/>
                  <a:pt x="70" y="120"/>
                </a:cubicBezTo>
                <a:cubicBezTo>
                  <a:pt x="70" y="119"/>
                  <a:pt x="70" y="119"/>
                  <a:pt x="70" y="119"/>
                </a:cubicBezTo>
                <a:cubicBezTo>
                  <a:pt x="82" y="98"/>
                  <a:pt x="82" y="98"/>
                  <a:pt x="8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5" y="90"/>
                  <a:pt x="98" y="79"/>
                  <a:pt x="87" y="64"/>
                </a:cubicBezTo>
                <a:cubicBezTo>
                  <a:pt x="79" y="53"/>
                  <a:pt x="79" y="53"/>
                  <a:pt x="79" y="53"/>
                </a:cubicBezTo>
                <a:cubicBezTo>
                  <a:pt x="75" y="45"/>
                  <a:pt x="71" y="35"/>
                  <a:pt x="70" y="23"/>
                </a:cubicBezTo>
                <a:cubicBezTo>
                  <a:pt x="68" y="13"/>
                  <a:pt x="65" y="7"/>
                  <a:pt x="63" y="3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4" name="原创作者QQ：598969553                   _23"/>
          <p:cNvSpPr/>
          <p:nvPr/>
        </p:nvSpPr>
        <p:spPr bwMode="auto">
          <a:xfrm>
            <a:off x="3402389" y="2288647"/>
            <a:ext cx="127969" cy="138265"/>
          </a:xfrm>
          <a:custGeom>
            <a:avLst/>
            <a:gdLst>
              <a:gd name="T0" fmla="*/ 69586 w 141"/>
              <a:gd name="T1" fmla="*/ 30626 h 152"/>
              <a:gd name="T2" fmla="*/ 66645 w 141"/>
              <a:gd name="T3" fmla="*/ 34578 h 152"/>
              <a:gd name="T4" fmla="*/ 63705 w 141"/>
              <a:gd name="T5" fmla="*/ 33590 h 152"/>
              <a:gd name="T6" fmla="*/ 50964 w 141"/>
              <a:gd name="T7" fmla="*/ 30626 h 152"/>
              <a:gd name="T8" fmla="*/ 49004 w 141"/>
              <a:gd name="T9" fmla="*/ 37542 h 152"/>
              <a:gd name="T10" fmla="*/ 49004 w 141"/>
              <a:gd name="T11" fmla="*/ 40506 h 152"/>
              <a:gd name="T12" fmla="*/ 46064 w 141"/>
              <a:gd name="T13" fmla="*/ 40506 h 152"/>
              <a:gd name="T14" fmla="*/ 24502 w 141"/>
              <a:gd name="T15" fmla="*/ 48409 h 152"/>
              <a:gd name="T16" fmla="*/ 23522 w 141"/>
              <a:gd name="T17" fmla="*/ 52361 h 152"/>
              <a:gd name="T18" fmla="*/ 30382 w 141"/>
              <a:gd name="T19" fmla="*/ 74096 h 152"/>
              <a:gd name="T20" fmla="*/ 33323 w 141"/>
              <a:gd name="T21" fmla="*/ 76072 h 152"/>
              <a:gd name="T22" fmla="*/ 30382 w 141"/>
              <a:gd name="T23" fmla="*/ 79036 h 152"/>
              <a:gd name="T24" fmla="*/ 4900 w 141"/>
              <a:gd name="T25" fmla="*/ 107686 h 152"/>
              <a:gd name="T26" fmla="*/ 0 w 141"/>
              <a:gd name="T27" fmla="*/ 116578 h 152"/>
              <a:gd name="T28" fmla="*/ 6861 w 141"/>
              <a:gd name="T29" fmla="*/ 126457 h 152"/>
              <a:gd name="T30" fmla="*/ 18621 w 141"/>
              <a:gd name="T31" fmla="*/ 130409 h 152"/>
              <a:gd name="T32" fmla="*/ 27442 w 141"/>
              <a:gd name="T33" fmla="*/ 131397 h 152"/>
              <a:gd name="T34" fmla="*/ 51944 w 141"/>
              <a:gd name="T35" fmla="*/ 137325 h 152"/>
              <a:gd name="T36" fmla="*/ 61745 w 141"/>
              <a:gd name="T37" fmla="*/ 145228 h 152"/>
              <a:gd name="T38" fmla="*/ 80366 w 141"/>
              <a:gd name="T39" fmla="*/ 150168 h 152"/>
              <a:gd name="T40" fmla="*/ 94087 w 141"/>
              <a:gd name="T41" fmla="*/ 138313 h 152"/>
              <a:gd name="T42" fmla="*/ 101928 w 141"/>
              <a:gd name="T43" fmla="*/ 129421 h 152"/>
              <a:gd name="T44" fmla="*/ 108789 w 141"/>
              <a:gd name="T45" fmla="*/ 109662 h 152"/>
              <a:gd name="T46" fmla="*/ 102908 w 141"/>
              <a:gd name="T47" fmla="*/ 85951 h 152"/>
              <a:gd name="T48" fmla="*/ 111729 w 141"/>
              <a:gd name="T49" fmla="*/ 88915 h 152"/>
              <a:gd name="T50" fmla="*/ 125450 w 141"/>
              <a:gd name="T51" fmla="*/ 89903 h 152"/>
              <a:gd name="T52" fmla="*/ 131330 w 141"/>
              <a:gd name="T53" fmla="*/ 84963 h 152"/>
              <a:gd name="T54" fmla="*/ 133291 w 141"/>
              <a:gd name="T55" fmla="*/ 80024 h 152"/>
              <a:gd name="T56" fmla="*/ 122510 w 141"/>
              <a:gd name="T57" fmla="*/ 49397 h 152"/>
              <a:gd name="T58" fmla="*/ 126430 w 141"/>
              <a:gd name="T59" fmla="*/ 39518 h 152"/>
              <a:gd name="T60" fmla="*/ 137211 w 141"/>
              <a:gd name="T61" fmla="*/ 29638 h 152"/>
              <a:gd name="T62" fmla="*/ 138191 w 141"/>
              <a:gd name="T63" fmla="*/ 29638 h 152"/>
              <a:gd name="T64" fmla="*/ 136231 w 141"/>
              <a:gd name="T65" fmla="*/ 22723 h 152"/>
              <a:gd name="T66" fmla="*/ 111729 w 141"/>
              <a:gd name="T67" fmla="*/ 23711 h 152"/>
              <a:gd name="T68" fmla="*/ 111729 w 141"/>
              <a:gd name="T69" fmla="*/ 22723 h 152"/>
              <a:gd name="T70" fmla="*/ 89187 w 141"/>
              <a:gd name="T71" fmla="*/ 6916 h 152"/>
              <a:gd name="T72" fmla="*/ 61745 w 141"/>
              <a:gd name="T73" fmla="*/ 1976 h 152"/>
              <a:gd name="T74" fmla="*/ 58805 w 141"/>
              <a:gd name="T75" fmla="*/ 3952 h 152"/>
              <a:gd name="T76" fmla="*/ 64685 w 141"/>
              <a:gd name="T77" fmla="*/ 14819 h 152"/>
              <a:gd name="T78" fmla="*/ 69586 w 141"/>
              <a:gd name="T79" fmla="*/ 30626 h 15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41"/>
              <a:gd name="T121" fmla="*/ 0 h 152"/>
              <a:gd name="T122" fmla="*/ 141 w 141"/>
              <a:gd name="T123" fmla="*/ 152 h 152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41" h="152">
                <a:moveTo>
                  <a:pt x="71" y="31"/>
                </a:moveTo>
                <a:cubicBezTo>
                  <a:pt x="68" y="35"/>
                  <a:pt x="68" y="35"/>
                  <a:pt x="68" y="35"/>
                </a:cubicBezTo>
                <a:cubicBezTo>
                  <a:pt x="65" y="34"/>
                  <a:pt x="65" y="34"/>
                  <a:pt x="65" y="34"/>
                </a:cubicBezTo>
                <a:cubicBezTo>
                  <a:pt x="52" y="31"/>
                  <a:pt x="52" y="31"/>
                  <a:pt x="52" y="31"/>
                </a:cubicBezTo>
                <a:cubicBezTo>
                  <a:pt x="50" y="38"/>
                  <a:pt x="50" y="38"/>
                  <a:pt x="50" y="38"/>
                </a:cubicBezTo>
                <a:cubicBezTo>
                  <a:pt x="50" y="41"/>
                  <a:pt x="50" y="41"/>
                  <a:pt x="50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53"/>
                  <a:pt x="24" y="53"/>
                  <a:pt x="24" y="53"/>
                </a:cubicBezTo>
                <a:cubicBezTo>
                  <a:pt x="21" y="60"/>
                  <a:pt x="24" y="66"/>
                  <a:pt x="31" y="75"/>
                </a:cubicBezTo>
                <a:cubicBezTo>
                  <a:pt x="34" y="77"/>
                  <a:pt x="34" y="77"/>
                  <a:pt x="34" y="77"/>
                </a:cubicBezTo>
                <a:cubicBezTo>
                  <a:pt x="31" y="80"/>
                  <a:pt x="31" y="80"/>
                  <a:pt x="31" y="80"/>
                </a:cubicBezTo>
                <a:cubicBezTo>
                  <a:pt x="25" y="91"/>
                  <a:pt x="16" y="101"/>
                  <a:pt x="5" y="109"/>
                </a:cubicBezTo>
                <a:cubicBezTo>
                  <a:pt x="1" y="112"/>
                  <a:pt x="0" y="115"/>
                  <a:pt x="0" y="118"/>
                </a:cubicBezTo>
                <a:cubicBezTo>
                  <a:pt x="7" y="128"/>
                  <a:pt x="7" y="128"/>
                  <a:pt x="7" y="128"/>
                </a:cubicBezTo>
                <a:cubicBezTo>
                  <a:pt x="19" y="132"/>
                  <a:pt x="19" y="132"/>
                  <a:pt x="19" y="132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41" y="133"/>
                  <a:pt x="49" y="134"/>
                  <a:pt x="53" y="139"/>
                </a:cubicBezTo>
                <a:cubicBezTo>
                  <a:pt x="63" y="147"/>
                  <a:pt x="63" y="147"/>
                  <a:pt x="63" y="147"/>
                </a:cubicBezTo>
                <a:cubicBezTo>
                  <a:pt x="71" y="150"/>
                  <a:pt x="77" y="152"/>
                  <a:pt x="82" y="152"/>
                </a:cubicBezTo>
                <a:cubicBezTo>
                  <a:pt x="86" y="152"/>
                  <a:pt x="92" y="149"/>
                  <a:pt x="96" y="140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28" y="91"/>
                  <a:pt x="128" y="91"/>
                  <a:pt x="128" y="91"/>
                </a:cubicBezTo>
                <a:cubicBezTo>
                  <a:pt x="134" y="86"/>
                  <a:pt x="134" y="86"/>
                  <a:pt x="134" y="86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25" y="50"/>
                  <a:pt x="125" y="50"/>
                  <a:pt x="125" y="50"/>
                </a:cubicBezTo>
                <a:cubicBezTo>
                  <a:pt x="129" y="40"/>
                  <a:pt x="129" y="40"/>
                  <a:pt x="129" y="40"/>
                </a:cubicBezTo>
                <a:cubicBezTo>
                  <a:pt x="132" y="34"/>
                  <a:pt x="136" y="31"/>
                  <a:pt x="140" y="30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91" y="7"/>
                  <a:pt x="91" y="7"/>
                  <a:pt x="91" y="7"/>
                </a:cubicBezTo>
                <a:cubicBezTo>
                  <a:pt x="81" y="1"/>
                  <a:pt x="72" y="0"/>
                  <a:pt x="63" y="2"/>
                </a:cubicBezTo>
                <a:cubicBezTo>
                  <a:pt x="60" y="4"/>
                  <a:pt x="60" y="4"/>
                  <a:pt x="60" y="4"/>
                </a:cubicBezTo>
                <a:cubicBezTo>
                  <a:pt x="58" y="8"/>
                  <a:pt x="60" y="13"/>
                  <a:pt x="66" y="15"/>
                </a:cubicBezTo>
                <a:cubicBezTo>
                  <a:pt x="72" y="19"/>
                  <a:pt x="74" y="24"/>
                  <a:pt x="71" y="31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5" name="原创作者QQ：598969553                   _24"/>
          <p:cNvSpPr/>
          <p:nvPr/>
        </p:nvSpPr>
        <p:spPr bwMode="auto">
          <a:xfrm>
            <a:off x="3617141" y="2016526"/>
            <a:ext cx="450097" cy="430976"/>
          </a:xfrm>
          <a:custGeom>
            <a:avLst/>
            <a:gdLst>
              <a:gd name="T0" fmla="*/ 208591 w 496"/>
              <a:gd name="T1" fmla="*/ 97543 h 473"/>
              <a:gd name="T2" fmla="*/ 183130 w 496"/>
              <a:gd name="T3" fmla="*/ 104440 h 473"/>
              <a:gd name="T4" fmla="*/ 151792 w 496"/>
              <a:gd name="T5" fmla="*/ 120204 h 473"/>
              <a:gd name="T6" fmla="*/ 119475 w 496"/>
              <a:gd name="T7" fmla="*/ 147792 h 473"/>
              <a:gd name="T8" fmla="*/ 117516 w 496"/>
              <a:gd name="T9" fmla="*/ 150748 h 473"/>
              <a:gd name="T10" fmla="*/ 90096 w 496"/>
              <a:gd name="T11" fmla="*/ 182277 h 473"/>
              <a:gd name="T12" fmla="*/ 54841 w 496"/>
              <a:gd name="T13" fmla="*/ 181292 h 473"/>
              <a:gd name="T14" fmla="*/ 40151 w 496"/>
              <a:gd name="T15" fmla="*/ 165527 h 473"/>
              <a:gd name="T16" fmla="*/ 45048 w 496"/>
              <a:gd name="T17" fmla="*/ 225629 h 473"/>
              <a:gd name="T18" fmla="*/ 7834 w 496"/>
              <a:gd name="T19" fmla="*/ 285732 h 473"/>
              <a:gd name="T20" fmla="*/ 0 w 496"/>
              <a:gd name="T21" fmla="*/ 295584 h 473"/>
              <a:gd name="T22" fmla="*/ 43089 w 496"/>
              <a:gd name="T23" fmla="*/ 311349 h 473"/>
              <a:gd name="T24" fmla="*/ 45048 w 496"/>
              <a:gd name="T25" fmla="*/ 312334 h 473"/>
              <a:gd name="T26" fmla="*/ 59737 w 496"/>
              <a:gd name="T27" fmla="*/ 322187 h 473"/>
              <a:gd name="T28" fmla="*/ 62675 w 496"/>
              <a:gd name="T29" fmla="*/ 323172 h 473"/>
              <a:gd name="T30" fmla="*/ 102827 w 496"/>
              <a:gd name="T31" fmla="*/ 354701 h 473"/>
              <a:gd name="T32" fmla="*/ 145916 w 496"/>
              <a:gd name="T33" fmla="*/ 292629 h 473"/>
              <a:gd name="T34" fmla="*/ 158647 w 496"/>
              <a:gd name="T35" fmla="*/ 275879 h 473"/>
              <a:gd name="T36" fmla="*/ 192923 w 496"/>
              <a:gd name="T37" fmla="*/ 264055 h 473"/>
              <a:gd name="T38" fmla="*/ 225240 w 496"/>
              <a:gd name="T39" fmla="*/ 259129 h 473"/>
              <a:gd name="T40" fmla="*/ 242867 w 496"/>
              <a:gd name="T41" fmla="*/ 288687 h 473"/>
              <a:gd name="T42" fmla="*/ 245805 w 496"/>
              <a:gd name="T43" fmla="*/ 310364 h 473"/>
              <a:gd name="T44" fmla="*/ 239929 w 496"/>
              <a:gd name="T45" fmla="*/ 350760 h 473"/>
              <a:gd name="T46" fmla="*/ 238950 w 496"/>
              <a:gd name="T47" fmla="*/ 352731 h 473"/>
              <a:gd name="T48" fmla="*/ 220343 w 496"/>
              <a:gd name="T49" fmla="*/ 405936 h 473"/>
              <a:gd name="T50" fmla="*/ 237970 w 496"/>
              <a:gd name="T51" fmla="*/ 395098 h 473"/>
              <a:gd name="T52" fmla="*/ 251681 w 496"/>
              <a:gd name="T53" fmla="*/ 400024 h 473"/>
              <a:gd name="T54" fmla="*/ 250701 w 496"/>
              <a:gd name="T55" fmla="*/ 417759 h 473"/>
              <a:gd name="T56" fmla="*/ 237970 w 496"/>
              <a:gd name="T57" fmla="*/ 435494 h 473"/>
              <a:gd name="T58" fmla="*/ 231115 w 496"/>
              <a:gd name="T59" fmla="*/ 448303 h 473"/>
              <a:gd name="T60" fmla="*/ 219364 w 496"/>
              <a:gd name="T61" fmla="*/ 450274 h 473"/>
              <a:gd name="T62" fmla="*/ 205654 w 496"/>
              <a:gd name="T63" fmla="*/ 466038 h 473"/>
              <a:gd name="T64" fmla="*/ 257557 w 496"/>
              <a:gd name="T65" fmla="*/ 426627 h 473"/>
              <a:gd name="T66" fmla="*/ 335901 w 496"/>
              <a:gd name="T67" fmla="*/ 347804 h 473"/>
              <a:gd name="T68" fmla="*/ 353528 w 496"/>
              <a:gd name="T69" fmla="*/ 338937 h 473"/>
              <a:gd name="T70" fmla="*/ 394659 w 496"/>
              <a:gd name="T71" fmla="*/ 330069 h 473"/>
              <a:gd name="T72" fmla="*/ 422079 w 496"/>
              <a:gd name="T73" fmla="*/ 272923 h 473"/>
              <a:gd name="T74" fmla="*/ 485734 w 496"/>
              <a:gd name="T75" fmla="*/ 202968 h 473"/>
              <a:gd name="T76" fmla="*/ 470065 w 496"/>
              <a:gd name="T77" fmla="*/ 158630 h 473"/>
              <a:gd name="T78" fmla="*/ 447541 w 496"/>
              <a:gd name="T79" fmla="*/ 150748 h 473"/>
              <a:gd name="T80" fmla="*/ 443624 w 496"/>
              <a:gd name="T81" fmla="*/ 142866 h 473"/>
              <a:gd name="T82" fmla="*/ 410328 w 496"/>
              <a:gd name="T83" fmla="*/ 58132 h 473"/>
              <a:gd name="T84" fmla="*/ 398576 w 496"/>
              <a:gd name="T85" fmla="*/ 15765 h 473"/>
              <a:gd name="T86" fmla="*/ 380949 w 496"/>
              <a:gd name="T87" fmla="*/ 32514 h 473"/>
              <a:gd name="T88" fmla="*/ 346673 w 496"/>
              <a:gd name="T89" fmla="*/ 14779 h 473"/>
              <a:gd name="T90" fmla="*/ 322191 w 496"/>
              <a:gd name="T91" fmla="*/ 15765 h 473"/>
              <a:gd name="T92" fmla="*/ 296729 w 496"/>
              <a:gd name="T93" fmla="*/ 4926 h 473"/>
              <a:gd name="T94" fmla="*/ 294770 w 496"/>
              <a:gd name="T95" fmla="*/ 40397 h 473"/>
              <a:gd name="T96" fmla="*/ 292811 w 496"/>
              <a:gd name="T97" fmla="*/ 41382 h 473"/>
              <a:gd name="T98" fmla="*/ 271267 w 496"/>
              <a:gd name="T99" fmla="*/ 64043 h 47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96"/>
              <a:gd name="T151" fmla="*/ 0 h 473"/>
              <a:gd name="T152" fmla="*/ 496 w 496"/>
              <a:gd name="T153" fmla="*/ 473 h 47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96" h="473">
                <a:moveTo>
                  <a:pt x="227" y="62"/>
                </a:moveTo>
                <a:cubicBezTo>
                  <a:pt x="215" y="79"/>
                  <a:pt x="215" y="79"/>
                  <a:pt x="215" y="79"/>
                </a:cubicBezTo>
                <a:cubicBezTo>
                  <a:pt x="212" y="82"/>
                  <a:pt x="211" y="89"/>
                  <a:pt x="213" y="99"/>
                </a:cubicBezTo>
                <a:cubicBezTo>
                  <a:pt x="213" y="106"/>
                  <a:pt x="213" y="106"/>
                  <a:pt x="213" y="106"/>
                </a:cubicBezTo>
                <a:cubicBezTo>
                  <a:pt x="188" y="106"/>
                  <a:pt x="188" y="106"/>
                  <a:pt x="188" y="106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187" y="106"/>
                  <a:pt x="187" y="106"/>
                  <a:pt x="187" y="106"/>
                </a:cubicBezTo>
                <a:cubicBezTo>
                  <a:pt x="169" y="100"/>
                  <a:pt x="169" y="100"/>
                  <a:pt x="169" y="100"/>
                </a:cubicBezTo>
                <a:cubicBezTo>
                  <a:pt x="155" y="122"/>
                  <a:pt x="155" y="122"/>
                  <a:pt x="155" y="122"/>
                </a:cubicBezTo>
                <a:cubicBezTo>
                  <a:pt x="153" y="124"/>
                  <a:pt x="153" y="124"/>
                  <a:pt x="153" y="12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22" y="150"/>
                  <a:pt x="122" y="150"/>
                  <a:pt x="122" y="150"/>
                </a:cubicBezTo>
                <a:cubicBezTo>
                  <a:pt x="122" y="150"/>
                  <a:pt x="122" y="150"/>
                  <a:pt x="122" y="150"/>
                </a:cubicBezTo>
                <a:cubicBezTo>
                  <a:pt x="120" y="153"/>
                  <a:pt x="120" y="153"/>
                  <a:pt x="120" y="153"/>
                </a:cubicBezTo>
                <a:cubicBezTo>
                  <a:pt x="120" y="153"/>
                  <a:pt x="120" y="153"/>
                  <a:pt x="120" y="153"/>
                </a:cubicBezTo>
                <a:cubicBezTo>
                  <a:pt x="93" y="184"/>
                  <a:pt x="93" y="184"/>
                  <a:pt x="93" y="184"/>
                </a:cubicBezTo>
                <a:cubicBezTo>
                  <a:pt x="93" y="185"/>
                  <a:pt x="93" y="185"/>
                  <a:pt x="93" y="185"/>
                </a:cubicBezTo>
                <a:cubicBezTo>
                  <a:pt x="92" y="185"/>
                  <a:pt x="92" y="185"/>
                  <a:pt x="92" y="185"/>
                </a:cubicBezTo>
                <a:cubicBezTo>
                  <a:pt x="72" y="195"/>
                  <a:pt x="72" y="195"/>
                  <a:pt x="72" y="195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4"/>
                  <a:pt x="56" y="184"/>
                  <a:pt x="56" y="184"/>
                </a:cubicBezTo>
                <a:cubicBezTo>
                  <a:pt x="56" y="184"/>
                  <a:pt x="56" y="184"/>
                  <a:pt x="56" y="184"/>
                </a:cubicBezTo>
                <a:cubicBezTo>
                  <a:pt x="56" y="184"/>
                  <a:pt x="56" y="184"/>
                  <a:pt x="56" y="184"/>
                </a:cubicBezTo>
                <a:cubicBezTo>
                  <a:pt x="41" y="168"/>
                  <a:pt x="41" y="168"/>
                  <a:pt x="41" y="168"/>
                </a:cubicBezTo>
                <a:cubicBezTo>
                  <a:pt x="32" y="163"/>
                  <a:pt x="32" y="163"/>
                  <a:pt x="32" y="163"/>
                </a:cubicBezTo>
                <a:cubicBezTo>
                  <a:pt x="39" y="206"/>
                  <a:pt x="39" y="206"/>
                  <a:pt x="39" y="206"/>
                </a:cubicBezTo>
                <a:cubicBezTo>
                  <a:pt x="46" y="229"/>
                  <a:pt x="46" y="229"/>
                  <a:pt x="46" y="229"/>
                </a:cubicBezTo>
                <a:cubicBezTo>
                  <a:pt x="30" y="244"/>
                  <a:pt x="30" y="244"/>
                  <a:pt x="30" y="244"/>
                </a:cubicBezTo>
                <a:cubicBezTo>
                  <a:pt x="8" y="277"/>
                  <a:pt x="8" y="277"/>
                  <a:pt x="8" y="277"/>
                </a:cubicBezTo>
                <a:cubicBezTo>
                  <a:pt x="8" y="290"/>
                  <a:pt x="8" y="290"/>
                  <a:pt x="8" y="290"/>
                </a:cubicBezTo>
                <a:cubicBezTo>
                  <a:pt x="7" y="291"/>
                  <a:pt x="7" y="291"/>
                  <a:pt x="7" y="291"/>
                </a:cubicBezTo>
                <a:cubicBezTo>
                  <a:pt x="6" y="291"/>
                  <a:pt x="6" y="291"/>
                  <a:pt x="6" y="291"/>
                </a:cubicBezTo>
                <a:cubicBezTo>
                  <a:pt x="0" y="300"/>
                  <a:pt x="0" y="300"/>
                  <a:pt x="0" y="300"/>
                </a:cubicBezTo>
                <a:cubicBezTo>
                  <a:pt x="4" y="307"/>
                  <a:pt x="4" y="307"/>
                  <a:pt x="4" y="307"/>
                </a:cubicBezTo>
                <a:cubicBezTo>
                  <a:pt x="13" y="307"/>
                  <a:pt x="13" y="307"/>
                  <a:pt x="13" y="307"/>
                </a:cubicBezTo>
                <a:cubicBezTo>
                  <a:pt x="44" y="316"/>
                  <a:pt x="44" y="316"/>
                  <a:pt x="44" y="316"/>
                </a:cubicBezTo>
                <a:cubicBezTo>
                  <a:pt x="45" y="316"/>
                  <a:pt x="45" y="316"/>
                  <a:pt x="45" y="316"/>
                </a:cubicBezTo>
                <a:cubicBezTo>
                  <a:pt x="46" y="316"/>
                  <a:pt x="46" y="316"/>
                  <a:pt x="46" y="316"/>
                </a:cubicBezTo>
                <a:cubicBezTo>
                  <a:pt x="46" y="317"/>
                  <a:pt x="46" y="317"/>
                  <a:pt x="46" y="317"/>
                </a:cubicBezTo>
                <a:cubicBezTo>
                  <a:pt x="47" y="317"/>
                  <a:pt x="47" y="317"/>
                  <a:pt x="47" y="317"/>
                </a:cubicBezTo>
                <a:cubicBezTo>
                  <a:pt x="53" y="323"/>
                  <a:pt x="53" y="323"/>
                  <a:pt x="53" y="323"/>
                </a:cubicBezTo>
                <a:cubicBezTo>
                  <a:pt x="61" y="327"/>
                  <a:pt x="61" y="327"/>
                  <a:pt x="61" y="327"/>
                </a:cubicBezTo>
                <a:cubicBezTo>
                  <a:pt x="61" y="327"/>
                  <a:pt x="61" y="327"/>
                  <a:pt x="61" y="327"/>
                </a:cubicBezTo>
                <a:cubicBezTo>
                  <a:pt x="64" y="327"/>
                  <a:pt x="64" y="327"/>
                  <a:pt x="64" y="327"/>
                </a:cubicBezTo>
                <a:cubicBezTo>
                  <a:pt x="64" y="328"/>
                  <a:pt x="64" y="328"/>
                  <a:pt x="64" y="328"/>
                </a:cubicBezTo>
                <a:cubicBezTo>
                  <a:pt x="67" y="333"/>
                  <a:pt x="69" y="337"/>
                  <a:pt x="69" y="341"/>
                </a:cubicBezTo>
                <a:cubicBezTo>
                  <a:pt x="72" y="351"/>
                  <a:pt x="72" y="351"/>
                  <a:pt x="72" y="351"/>
                </a:cubicBezTo>
                <a:cubicBezTo>
                  <a:pt x="105" y="360"/>
                  <a:pt x="105" y="360"/>
                  <a:pt x="105" y="360"/>
                </a:cubicBezTo>
                <a:cubicBezTo>
                  <a:pt x="114" y="358"/>
                  <a:pt x="114" y="358"/>
                  <a:pt x="114" y="358"/>
                </a:cubicBezTo>
                <a:cubicBezTo>
                  <a:pt x="124" y="345"/>
                  <a:pt x="124" y="345"/>
                  <a:pt x="124" y="345"/>
                </a:cubicBezTo>
                <a:cubicBezTo>
                  <a:pt x="149" y="297"/>
                  <a:pt x="149" y="297"/>
                  <a:pt x="149" y="297"/>
                </a:cubicBezTo>
                <a:cubicBezTo>
                  <a:pt x="150" y="297"/>
                  <a:pt x="150" y="297"/>
                  <a:pt x="150" y="297"/>
                </a:cubicBezTo>
                <a:cubicBezTo>
                  <a:pt x="150" y="296"/>
                  <a:pt x="150" y="296"/>
                  <a:pt x="150" y="296"/>
                </a:cubicBezTo>
                <a:cubicBezTo>
                  <a:pt x="162" y="280"/>
                  <a:pt x="162" y="280"/>
                  <a:pt x="162" y="280"/>
                </a:cubicBezTo>
                <a:cubicBezTo>
                  <a:pt x="163" y="279"/>
                  <a:pt x="163" y="279"/>
                  <a:pt x="163" y="279"/>
                </a:cubicBezTo>
                <a:cubicBezTo>
                  <a:pt x="183" y="269"/>
                  <a:pt x="183" y="269"/>
                  <a:pt x="183" y="269"/>
                </a:cubicBezTo>
                <a:cubicBezTo>
                  <a:pt x="197" y="268"/>
                  <a:pt x="197" y="268"/>
                  <a:pt x="197" y="268"/>
                </a:cubicBezTo>
                <a:cubicBezTo>
                  <a:pt x="202" y="260"/>
                  <a:pt x="206" y="256"/>
                  <a:pt x="211" y="256"/>
                </a:cubicBezTo>
                <a:cubicBezTo>
                  <a:pt x="215" y="256"/>
                  <a:pt x="220" y="258"/>
                  <a:pt x="228" y="262"/>
                </a:cubicBezTo>
                <a:cubicBezTo>
                  <a:pt x="230" y="263"/>
                  <a:pt x="230" y="263"/>
                  <a:pt x="230" y="263"/>
                </a:cubicBezTo>
                <a:cubicBezTo>
                  <a:pt x="230" y="264"/>
                  <a:pt x="230" y="264"/>
                  <a:pt x="230" y="264"/>
                </a:cubicBezTo>
                <a:cubicBezTo>
                  <a:pt x="248" y="291"/>
                  <a:pt x="248" y="291"/>
                  <a:pt x="248" y="291"/>
                </a:cubicBezTo>
                <a:cubicBezTo>
                  <a:pt x="248" y="293"/>
                  <a:pt x="248" y="293"/>
                  <a:pt x="248" y="293"/>
                </a:cubicBezTo>
                <a:cubicBezTo>
                  <a:pt x="249" y="293"/>
                  <a:pt x="249" y="293"/>
                  <a:pt x="249" y="293"/>
                </a:cubicBezTo>
                <a:cubicBezTo>
                  <a:pt x="249" y="295"/>
                  <a:pt x="249" y="295"/>
                  <a:pt x="249" y="295"/>
                </a:cubicBezTo>
                <a:cubicBezTo>
                  <a:pt x="251" y="315"/>
                  <a:pt x="251" y="315"/>
                  <a:pt x="251" y="315"/>
                </a:cubicBezTo>
                <a:cubicBezTo>
                  <a:pt x="250" y="337"/>
                  <a:pt x="250" y="337"/>
                  <a:pt x="250" y="337"/>
                </a:cubicBezTo>
                <a:cubicBezTo>
                  <a:pt x="250" y="337"/>
                  <a:pt x="250" y="337"/>
                  <a:pt x="250" y="337"/>
                </a:cubicBezTo>
                <a:cubicBezTo>
                  <a:pt x="245" y="356"/>
                  <a:pt x="245" y="356"/>
                  <a:pt x="245" y="356"/>
                </a:cubicBezTo>
                <a:cubicBezTo>
                  <a:pt x="245" y="356"/>
                  <a:pt x="245" y="356"/>
                  <a:pt x="245" y="356"/>
                </a:cubicBezTo>
                <a:cubicBezTo>
                  <a:pt x="245" y="358"/>
                  <a:pt x="245" y="358"/>
                  <a:pt x="245" y="358"/>
                </a:cubicBezTo>
                <a:cubicBezTo>
                  <a:pt x="244" y="358"/>
                  <a:pt x="244" y="358"/>
                  <a:pt x="244" y="358"/>
                </a:cubicBezTo>
                <a:cubicBezTo>
                  <a:pt x="230" y="375"/>
                  <a:pt x="230" y="375"/>
                  <a:pt x="230" y="375"/>
                </a:cubicBezTo>
                <a:cubicBezTo>
                  <a:pt x="224" y="389"/>
                  <a:pt x="224" y="389"/>
                  <a:pt x="224" y="389"/>
                </a:cubicBezTo>
                <a:cubicBezTo>
                  <a:pt x="225" y="412"/>
                  <a:pt x="225" y="412"/>
                  <a:pt x="225" y="412"/>
                </a:cubicBezTo>
                <a:cubicBezTo>
                  <a:pt x="227" y="412"/>
                  <a:pt x="227" y="412"/>
                  <a:pt x="227" y="412"/>
                </a:cubicBezTo>
                <a:cubicBezTo>
                  <a:pt x="235" y="409"/>
                  <a:pt x="235" y="409"/>
                  <a:pt x="235" y="409"/>
                </a:cubicBezTo>
                <a:cubicBezTo>
                  <a:pt x="243" y="401"/>
                  <a:pt x="243" y="401"/>
                  <a:pt x="243" y="401"/>
                </a:cubicBezTo>
                <a:cubicBezTo>
                  <a:pt x="245" y="399"/>
                  <a:pt x="245" y="399"/>
                  <a:pt x="245" y="399"/>
                </a:cubicBezTo>
                <a:cubicBezTo>
                  <a:pt x="246" y="397"/>
                  <a:pt x="246" y="397"/>
                  <a:pt x="246" y="397"/>
                </a:cubicBezTo>
                <a:cubicBezTo>
                  <a:pt x="257" y="406"/>
                  <a:pt x="257" y="406"/>
                  <a:pt x="257" y="406"/>
                </a:cubicBezTo>
                <a:cubicBezTo>
                  <a:pt x="257" y="408"/>
                  <a:pt x="257" y="408"/>
                  <a:pt x="257" y="408"/>
                </a:cubicBezTo>
                <a:cubicBezTo>
                  <a:pt x="257" y="424"/>
                  <a:pt x="257" y="424"/>
                  <a:pt x="257" y="424"/>
                </a:cubicBezTo>
                <a:cubicBezTo>
                  <a:pt x="256" y="424"/>
                  <a:pt x="256" y="424"/>
                  <a:pt x="256" y="424"/>
                </a:cubicBezTo>
                <a:cubicBezTo>
                  <a:pt x="246" y="429"/>
                  <a:pt x="246" y="429"/>
                  <a:pt x="246" y="429"/>
                </a:cubicBezTo>
                <a:cubicBezTo>
                  <a:pt x="243" y="433"/>
                  <a:pt x="243" y="433"/>
                  <a:pt x="243" y="433"/>
                </a:cubicBezTo>
                <a:cubicBezTo>
                  <a:pt x="243" y="442"/>
                  <a:pt x="243" y="442"/>
                  <a:pt x="243" y="442"/>
                </a:cubicBezTo>
                <a:cubicBezTo>
                  <a:pt x="242" y="443"/>
                  <a:pt x="242" y="443"/>
                  <a:pt x="242" y="443"/>
                </a:cubicBezTo>
                <a:cubicBezTo>
                  <a:pt x="242" y="443"/>
                  <a:pt x="242" y="443"/>
                  <a:pt x="242" y="443"/>
                </a:cubicBezTo>
                <a:cubicBezTo>
                  <a:pt x="236" y="455"/>
                  <a:pt x="236" y="455"/>
                  <a:pt x="236" y="455"/>
                </a:cubicBezTo>
                <a:cubicBezTo>
                  <a:pt x="235" y="455"/>
                  <a:pt x="235" y="455"/>
                  <a:pt x="235" y="455"/>
                </a:cubicBezTo>
                <a:cubicBezTo>
                  <a:pt x="232" y="456"/>
                  <a:pt x="232" y="456"/>
                  <a:pt x="232" y="456"/>
                </a:cubicBezTo>
                <a:cubicBezTo>
                  <a:pt x="224" y="457"/>
                  <a:pt x="224" y="457"/>
                  <a:pt x="224" y="457"/>
                </a:cubicBezTo>
                <a:cubicBezTo>
                  <a:pt x="216" y="459"/>
                  <a:pt x="216" y="459"/>
                  <a:pt x="216" y="459"/>
                </a:cubicBezTo>
                <a:cubicBezTo>
                  <a:pt x="209" y="471"/>
                  <a:pt x="209" y="471"/>
                  <a:pt x="209" y="471"/>
                </a:cubicBezTo>
                <a:cubicBezTo>
                  <a:pt x="210" y="473"/>
                  <a:pt x="210" y="473"/>
                  <a:pt x="210" y="473"/>
                </a:cubicBezTo>
                <a:cubicBezTo>
                  <a:pt x="245" y="469"/>
                  <a:pt x="245" y="469"/>
                  <a:pt x="245" y="469"/>
                </a:cubicBezTo>
                <a:cubicBezTo>
                  <a:pt x="251" y="463"/>
                  <a:pt x="251" y="463"/>
                  <a:pt x="251" y="463"/>
                </a:cubicBezTo>
                <a:cubicBezTo>
                  <a:pt x="263" y="433"/>
                  <a:pt x="263" y="433"/>
                  <a:pt x="263" y="433"/>
                </a:cubicBezTo>
                <a:cubicBezTo>
                  <a:pt x="263" y="433"/>
                  <a:pt x="263" y="433"/>
                  <a:pt x="263" y="433"/>
                </a:cubicBezTo>
                <a:cubicBezTo>
                  <a:pt x="341" y="353"/>
                  <a:pt x="341" y="353"/>
                  <a:pt x="341" y="353"/>
                </a:cubicBezTo>
                <a:cubicBezTo>
                  <a:pt x="343" y="353"/>
                  <a:pt x="343" y="353"/>
                  <a:pt x="343" y="353"/>
                </a:cubicBezTo>
                <a:cubicBezTo>
                  <a:pt x="360" y="344"/>
                  <a:pt x="360" y="344"/>
                  <a:pt x="360" y="344"/>
                </a:cubicBezTo>
                <a:cubicBezTo>
                  <a:pt x="361" y="343"/>
                  <a:pt x="361" y="343"/>
                  <a:pt x="361" y="343"/>
                </a:cubicBezTo>
                <a:cubicBezTo>
                  <a:pt x="361" y="344"/>
                  <a:pt x="361" y="344"/>
                  <a:pt x="361" y="344"/>
                </a:cubicBezTo>
                <a:cubicBezTo>
                  <a:pt x="375" y="344"/>
                  <a:pt x="375" y="344"/>
                  <a:pt x="375" y="344"/>
                </a:cubicBezTo>
                <a:cubicBezTo>
                  <a:pt x="389" y="341"/>
                  <a:pt x="389" y="341"/>
                  <a:pt x="389" y="341"/>
                </a:cubicBezTo>
                <a:cubicBezTo>
                  <a:pt x="403" y="335"/>
                  <a:pt x="403" y="335"/>
                  <a:pt x="403" y="335"/>
                </a:cubicBezTo>
                <a:cubicBezTo>
                  <a:pt x="414" y="323"/>
                  <a:pt x="414" y="323"/>
                  <a:pt x="414" y="323"/>
                </a:cubicBezTo>
                <a:cubicBezTo>
                  <a:pt x="431" y="277"/>
                  <a:pt x="431" y="277"/>
                  <a:pt x="431" y="277"/>
                </a:cubicBezTo>
                <a:cubicBezTo>
                  <a:pt x="431" y="277"/>
                  <a:pt x="431" y="277"/>
                  <a:pt x="431" y="277"/>
                </a:cubicBezTo>
                <a:cubicBezTo>
                  <a:pt x="431" y="276"/>
                  <a:pt x="431" y="276"/>
                  <a:pt x="431" y="276"/>
                </a:cubicBezTo>
                <a:cubicBezTo>
                  <a:pt x="496" y="207"/>
                  <a:pt x="496" y="207"/>
                  <a:pt x="496" y="207"/>
                </a:cubicBezTo>
                <a:cubicBezTo>
                  <a:pt x="496" y="206"/>
                  <a:pt x="496" y="206"/>
                  <a:pt x="496" y="206"/>
                </a:cubicBezTo>
                <a:cubicBezTo>
                  <a:pt x="492" y="169"/>
                  <a:pt x="492" y="169"/>
                  <a:pt x="492" y="169"/>
                </a:cubicBezTo>
                <a:cubicBezTo>
                  <a:pt x="489" y="168"/>
                  <a:pt x="485" y="166"/>
                  <a:pt x="483" y="163"/>
                </a:cubicBezTo>
                <a:cubicBezTo>
                  <a:pt x="480" y="161"/>
                  <a:pt x="480" y="161"/>
                  <a:pt x="480" y="161"/>
                </a:cubicBezTo>
                <a:cubicBezTo>
                  <a:pt x="480" y="162"/>
                  <a:pt x="480" y="162"/>
                  <a:pt x="480" y="162"/>
                </a:cubicBezTo>
                <a:cubicBezTo>
                  <a:pt x="470" y="163"/>
                  <a:pt x="470" y="163"/>
                  <a:pt x="470" y="163"/>
                </a:cubicBezTo>
                <a:cubicBezTo>
                  <a:pt x="465" y="161"/>
                  <a:pt x="461" y="158"/>
                  <a:pt x="457" y="153"/>
                </a:cubicBezTo>
                <a:cubicBezTo>
                  <a:pt x="454" y="147"/>
                  <a:pt x="454" y="147"/>
                  <a:pt x="454" y="147"/>
                </a:cubicBezTo>
                <a:cubicBezTo>
                  <a:pt x="454" y="146"/>
                  <a:pt x="454" y="146"/>
                  <a:pt x="454" y="146"/>
                </a:cubicBezTo>
                <a:cubicBezTo>
                  <a:pt x="453" y="145"/>
                  <a:pt x="453" y="145"/>
                  <a:pt x="453" y="145"/>
                </a:cubicBezTo>
                <a:cubicBezTo>
                  <a:pt x="453" y="88"/>
                  <a:pt x="453" y="88"/>
                  <a:pt x="453" y="88"/>
                </a:cubicBezTo>
                <a:cubicBezTo>
                  <a:pt x="447" y="86"/>
                  <a:pt x="440" y="81"/>
                  <a:pt x="433" y="74"/>
                </a:cubicBezTo>
                <a:cubicBezTo>
                  <a:pt x="419" y="59"/>
                  <a:pt x="419" y="59"/>
                  <a:pt x="419" y="59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4" y="37"/>
                  <a:pt x="404" y="31"/>
                  <a:pt x="406" y="21"/>
                </a:cubicBezTo>
                <a:cubicBezTo>
                  <a:pt x="407" y="16"/>
                  <a:pt x="407" y="16"/>
                  <a:pt x="407" y="16"/>
                </a:cubicBezTo>
                <a:cubicBezTo>
                  <a:pt x="399" y="6"/>
                  <a:pt x="399" y="6"/>
                  <a:pt x="399" y="6"/>
                </a:cubicBezTo>
                <a:cubicBezTo>
                  <a:pt x="398" y="15"/>
                  <a:pt x="398" y="15"/>
                  <a:pt x="398" y="15"/>
                </a:cubicBezTo>
                <a:cubicBezTo>
                  <a:pt x="389" y="33"/>
                  <a:pt x="389" y="33"/>
                  <a:pt x="389" y="33"/>
                </a:cubicBezTo>
                <a:cubicBezTo>
                  <a:pt x="385" y="33"/>
                  <a:pt x="385" y="33"/>
                  <a:pt x="385" y="33"/>
                </a:cubicBezTo>
                <a:cubicBezTo>
                  <a:pt x="378" y="33"/>
                  <a:pt x="370" y="32"/>
                  <a:pt x="363" y="29"/>
                </a:cubicBezTo>
                <a:cubicBezTo>
                  <a:pt x="357" y="27"/>
                  <a:pt x="354" y="21"/>
                  <a:pt x="354" y="15"/>
                </a:cubicBezTo>
                <a:cubicBezTo>
                  <a:pt x="354" y="11"/>
                  <a:pt x="354" y="11"/>
                  <a:pt x="354" y="11"/>
                </a:cubicBezTo>
                <a:cubicBezTo>
                  <a:pt x="349" y="11"/>
                  <a:pt x="349" y="11"/>
                  <a:pt x="349" y="11"/>
                </a:cubicBezTo>
                <a:cubicBezTo>
                  <a:pt x="329" y="16"/>
                  <a:pt x="329" y="16"/>
                  <a:pt x="329" y="16"/>
                </a:cubicBezTo>
                <a:cubicBezTo>
                  <a:pt x="314" y="1"/>
                  <a:pt x="314" y="1"/>
                  <a:pt x="314" y="1"/>
                </a:cubicBezTo>
                <a:cubicBezTo>
                  <a:pt x="308" y="0"/>
                  <a:pt x="308" y="0"/>
                  <a:pt x="308" y="0"/>
                </a:cubicBezTo>
                <a:cubicBezTo>
                  <a:pt x="303" y="5"/>
                  <a:pt x="303" y="5"/>
                  <a:pt x="303" y="5"/>
                </a:cubicBezTo>
                <a:cubicBezTo>
                  <a:pt x="309" y="16"/>
                  <a:pt x="309" y="16"/>
                  <a:pt x="309" y="16"/>
                </a:cubicBezTo>
                <a:cubicBezTo>
                  <a:pt x="312" y="19"/>
                  <a:pt x="312" y="19"/>
                  <a:pt x="312" y="19"/>
                </a:cubicBezTo>
                <a:cubicBezTo>
                  <a:pt x="301" y="41"/>
                  <a:pt x="301" y="41"/>
                  <a:pt x="301" y="41"/>
                </a:cubicBezTo>
                <a:cubicBezTo>
                  <a:pt x="300" y="41"/>
                  <a:pt x="300" y="41"/>
                  <a:pt x="300" y="41"/>
                </a:cubicBezTo>
                <a:cubicBezTo>
                  <a:pt x="300" y="42"/>
                  <a:pt x="300" y="42"/>
                  <a:pt x="300" y="42"/>
                </a:cubicBezTo>
                <a:cubicBezTo>
                  <a:pt x="299" y="42"/>
                  <a:pt x="299" y="42"/>
                  <a:pt x="299" y="42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79" y="65"/>
                  <a:pt x="279" y="65"/>
                  <a:pt x="279" y="65"/>
                </a:cubicBezTo>
                <a:cubicBezTo>
                  <a:pt x="277" y="65"/>
                  <a:pt x="277" y="65"/>
                  <a:pt x="277" y="65"/>
                </a:cubicBezTo>
                <a:cubicBezTo>
                  <a:pt x="247" y="68"/>
                  <a:pt x="247" y="68"/>
                  <a:pt x="247" y="68"/>
                </a:cubicBezTo>
                <a:lnTo>
                  <a:pt x="227" y="62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6" name="原创作者QQ：598969553                   _25"/>
          <p:cNvSpPr/>
          <p:nvPr/>
        </p:nvSpPr>
        <p:spPr bwMode="auto">
          <a:xfrm>
            <a:off x="3720100" y="1757649"/>
            <a:ext cx="641314" cy="439801"/>
          </a:xfrm>
          <a:custGeom>
            <a:avLst/>
            <a:gdLst>
              <a:gd name="T0" fmla="*/ 120568 w 707"/>
              <a:gd name="T1" fmla="*/ 6903 h 481"/>
              <a:gd name="T2" fmla="*/ 93121 w 707"/>
              <a:gd name="T3" fmla="*/ 13806 h 481"/>
              <a:gd name="T4" fmla="*/ 88220 w 707"/>
              <a:gd name="T5" fmla="*/ 25639 h 481"/>
              <a:gd name="T6" fmla="*/ 74497 w 707"/>
              <a:gd name="T7" fmla="*/ 45361 h 481"/>
              <a:gd name="T8" fmla="*/ 52932 w 707"/>
              <a:gd name="T9" fmla="*/ 61139 h 481"/>
              <a:gd name="T10" fmla="*/ 27446 w 707"/>
              <a:gd name="T11" fmla="*/ 44375 h 481"/>
              <a:gd name="T12" fmla="*/ 0 w 707"/>
              <a:gd name="T13" fmla="*/ 51278 h 481"/>
              <a:gd name="T14" fmla="*/ 40189 w 707"/>
              <a:gd name="T15" fmla="*/ 77903 h 481"/>
              <a:gd name="T16" fmla="*/ 42150 w 707"/>
              <a:gd name="T17" fmla="*/ 81848 h 481"/>
              <a:gd name="T18" fmla="*/ 47051 w 707"/>
              <a:gd name="T19" fmla="*/ 134112 h 481"/>
              <a:gd name="T20" fmla="*/ 77438 w 707"/>
              <a:gd name="T21" fmla="*/ 196238 h 481"/>
              <a:gd name="T22" fmla="*/ 97042 w 707"/>
              <a:gd name="T23" fmla="*/ 176515 h 481"/>
              <a:gd name="T24" fmla="*/ 125469 w 707"/>
              <a:gd name="T25" fmla="*/ 169612 h 481"/>
              <a:gd name="T26" fmla="*/ 125469 w 707"/>
              <a:gd name="T27" fmla="*/ 170599 h 481"/>
              <a:gd name="T28" fmla="*/ 152915 w 707"/>
              <a:gd name="T29" fmla="*/ 202154 h 481"/>
              <a:gd name="T30" fmla="*/ 161737 w 707"/>
              <a:gd name="T31" fmla="*/ 228779 h 481"/>
              <a:gd name="T32" fmla="*/ 159777 w 707"/>
              <a:gd name="T33" fmla="*/ 253433 h 481"/>
              <a:gd name="T34" fmla="*/ 177421 w 707"/>
              <a:gd name="T35" fmla="*/ 278085 h 481"/>
              <a:gd name="T36" fmla="*/ 202907 w 707"/>
              <a:gd name="T37" fmla="*/ 271183 h 481"/>
              <a:gd name="T38" fmla="*/ 215650 w 707"/>
              <a:gd name="T39" fmla="*/ 282030 h 481"/>
              <a:gd name="T40" fmla="*/ 247017 w 707"/>
              <a:gd name="T41" fmla="*/ 295836 h 481"/>
              <a:gd name="T42" fmla="*/ 270542 w 707"/>
              <a:gd name="T43" fmla="*/ 287947 h 481"/>
              <a:gd name="T44" fmla="*/ 282305 w 707"/>
              <a:gd name="T45" fmla="*/ 274141 h 481"/>
              <a:gd name="T46" fmla="*/ 297989 w 707"/>
              <a:gd name="T47" fmla="*/ 314572 h 481"/>
              <a:gd name="T48" fmla="*/ 337198 w 707"/>
              <a:gd name="T49" fmla="*/ 355003 h 481"/>
              <a:gd name="T50" fmla="*/ 345040 w 707"/>
              <a:gd name="T51" fmla="*/ 421073 h 481"/>
              <a:gd name="T52" fmla="*/ 370526 w 707"/>
              <a:gd name="T53" fmla="*/ 431920 h 481"/>
              <a:gd name="T54" fmla="*/ 386209 w 707"/>
              <a:gd name="T55" fmla="*/ 474323 h 481"/>
              <a:gd name="T56" fmla="*/ 479331 w 707"/>
              <a:gd name="T57" fmla="*/ 393461 h 481"/>
              <a:gd name="T58" fmla="*/ 517560 w 707"/>
              <a:gd name="T59" fmla="*/ 354017 h 481"/>
              <a:gd name="T60" fmla="*/ 584215 w 707"/>
              <a:gd name="T61" fmla="*/ 295836 h 481"/>
              <a:gd name="T62" fmla="*/ 608721 w 707"/>
              <a:gd name="T63" fmla="*/ 274141 h 481"/>
              <a:gd name="T64" fmla="*/ 614602 w 707"/>
              <a:gd name="T65" fmla="*/ 220891 h 481"/>
              <a:gd name="T66" fmla="*/ 637147 w 707"/>
              <a:gd name="T67" fmla="*/ 216946 h 481"/>
              <a:gd name="T68" fmla="*/ 675376 w 707"/>
              <a:gd name="T69" fmla="*/ 257377 h 481"/>
              <a:gd name="T70" fmla="*/ 668514 w 707"/>
              <a:gd name="T71" fmla="*/ 227793 h 481"/>
              <a:gd name="T72" fmla="*/ 693020 w 707"/>
              <a:gd name="T73" fmla="*/ 205113 h 481"/>
              <a:gd name="T74" fmla="*/ 679297 w 707"/>
              <a:gd name="T75" fmla="*/ 163696 h 481"/>
              <a:gd name="T76" fmla="*/ 634206 w 707"/>
              <a:gd name="T77" fmla="*/ 142987 h 481"/>
              <a:gd name="T78" fmla="*/ 620483 w 707"/>
              <a:gd name="T79" fmla="*/ 141015 h 481"/>
              <a:gd name="T80" fmla="*/ 604800 w 707"/>
              <a:gd name="T81" fmla="*/ 142987 h 481"/>
              <a:gd name="T82" fmla="*/ 576373 w 707"/>
              <a:gd name="T83" fmla="*/ 142987 h 481"/>
              <a:gd name="T84" fmla="*/ 574413 w 707"/>
              <a:gd name="T85" fmla="*/ 179474 h 481"/>
              <a:gd name="T86" fmla="*/ 536184 w 707"/>
              <a:gd name="T87" fmla="*/ 185390 h 481"/>
              <a:gd name="T88" fmla="*/ 484232 w 707"/>
              <a:gd name="T89" fmla="*/ 139043 h 481"/>
              <a:gd name="T90" fmla="*/ 471489 w 707"/>
              <a:gd name="T91" fmla="*/ 114390 h 481"/>
              <a:gd name="T92" fmla="*/ 476390 w 707"/>
              <a:gd name="T93" fmla="*/ 129182 h 481"/>
              <a:gd name="T94" fmla="*/ 461687 w 707"/>
              <a:gd name="T95" fmla="*/ 156793 h 481"/>
              <a:gd name="T96" fmla="*/ 432280 w 707"/>
              <a:gd name="T97" fmla="*/ 147918 h 481"/>
              <a:gd name="T98" fmla="*/ 429339 w 707"/>
              <a:gd name="T99" fmla="*/ 122279 h 481"/>
              <a:gd name="T100" fmla="*/ 402873 w 707"/>
              <a:gd name="T101" fmla="*/ 110445 h 481"/>
              <a:gd name="T102" fmla="*/ 372486 w 707"/>
              <a:gd name="T103" fmla="*/ 90723 h 481"/>
              <a:gd name="T104" fmla="*/ 329356 w 707"/>
              <a:gd name="T105" fmla="*/ 74945 h 481"/>
              <a:gd name="T106" fmla="*/ 301910 w 707"/>
              <a:gd name="T107" fmla="*/ 86778 h 481"/>
              <a:gd name="T108" fmla="*/ 290147 w 707"/>
              <a:gd name="T109" fmla="*/ 63112 h 481"/>
              <a:gd name="T110" fmla="*/ 253879 w 707"/>
              <a:gd name="T111" fmla="*/ 61139 h 481"/>
              <a:gd name="T112" fmla="*/ 211729 w 707"/>
              <a:gd name="T113" fmla="*/ 70014 h 481"/>
              <a:gd name="T114" fmla="*/ 171540 w 707"/>
              <a:gd name="T115" fmla="*/ 68042 h 48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07"/>
              <a:gd name="T175" fmla="*/ 0 h 481"/>
              <a:gd name="T176" fmla="*/ 707 w 707"/>
              <a:gd name="T177" fmla="*/ 481 h 48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07" h="481">
                <a:moveTo>
                  <a:pt x="137" y="22"/>
                </a:moveTo>
                <a:cubicBezTo>
                  <a:pt x="133" y="0"/>
                  <a:pt x="133" y="0"/>
                  <a:pt x="133" y="0"/>
                </a:cubicBezTo>
                <a:cubicBezTo>
                  <a:pt x="123" y="7"/>
                  <a:pt x="123" y="7"/>
                  <a:pt x="123" y="7"/>
                </a:cubicBezTo>
                <a:cubicBezTo>
                  <a:pt x="122" y="7"/>
                  <a:pt x="122" y="7"/>
                  <a:pt x="122" y="7"/>
                </a:cubicBezTo>
                <a:cubicBezTo>
                  <a:pt x="96" y="16"/>
                  <a:pt x="96" y="16"/>
                  <a:pt x="96" y="16"/>
                </a:cubicBezTo>
                <a:cubicBezTo>
                  <a:pt x="95" y="14"/>
                  <a:pt x="95" y="14"/>
                  <a:pt x="95" y="1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25"/>
                  <a:pt x="91" y="25"/>
                  <a:pt x="91" y="25"/>
                </a:cubicBezTo>
                <a:cubicBezTo>
                  <a:pt x="90" y="26"/>
                  <a:pt x="90" y="26"/>
                  <a:pt x="90" y="26"/>
                </a:cubicBezTo>
                <a:cubicBezTo>
                  <a:pt x="77" y="45"/>
                  <a:pt x="77" y="45"/>
                  <a:pt x="77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6" y="46"/>
                  <a:pt x="76" y="46"/>
                  <a:pt x="76" y="46"/>
                </a:cubicBezTo>
                <a:cubicBezTo>
                  <a:pt x="75" y="46"/>
                  <a:pt x="75" y="46"/>
                  <a:pt x="75" y="46"/>
                </a:cubicBezTo>
                <a:cubicBezTo>
                  <a:pt x="56" y="62"/>
                  <a:pt x="56" y="62"/>
                  <a:pt x="56" y="62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64"/>
                  <a:pt x="54" y="64"/>
                  <a:pt x="54" y="64"/>
                </a:cubicBezTo>
                <a:cubicBezTo>
                  <a:pt x="51" y="62"/>
                  <a:pt x="51" y="62"/>
                  <a:pt x="51" y="62"/>
                </a:cubicBezTo>
                <a:cubicBezTo>
                  <a:pt x="38" y="56"/>
                  <a:pt x="30" y="50"/>
                  <a:pt x="28" y="45"/>
                </a:cubicBezTo>
                <a:cubicBezTo>
                  <a:pt x="26" y="43"/>
                  <a:pt x="24" y="43"/>
                  <a:pt x="22" y="41"/>
                </a:cubicBezTo>
                <a:cubicBezTo>
                  <a:pt x="9" y="44"/>
                  <a:pt x="9" y="44"/>
                  <a:pt x="9" y="44"/>
                </a:cubicBezTo>
                <a:cubicBezTo>
                  <a:pt x="0" y="52"/>
                  <a:pt x="0" y="52"/>
                  <a:pt x="0" y="52"/>
                </a:cubicBezTo>
                <a:cubicBezTo>
                  <a:pt x="22" y="71"/>
                  <a:pt x="22" y="71"/>
                  <a:pt x="22" y="71"/>
                </a:cubicBezTo>
                <a:cubicBezTo>
                  <a:pt x="40" y="78"/>
                  <a:pt x="40" y="78"/>
                  <a:pt x="40" y="78"/>
                </a:cubicBezTo>
                <a:cubicBezTo>
                  <a:pt x="41" y="79"/>
                  <a:pt x="41" y="79"/>
                  <a:pt x="41" y="79"/>
                </a:cubicBezTo>
                <a:cubicBezTo>
                  <a:pt x="42" y="79"/>
                  <a:pt x="42" y="79"/>
                  <a:pt x="42" y="79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3"/>
                  <a:pt x="43" y="83"/>
                  <a:pt x="43" y="8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8" y="104"/>
                  <a:pt x="48" y="104"/>
                  <a:pt x="48" y="104"/>
                </a:cubicBezTo>
                <a:cubicBezTo>
                  <a:pt x="48" y="136"/>
                  <a:pt x="48" y="136"/>
                  <a:pt x="48" y="136"/>
                </a:cubicBezTo>
                <a:cubicBezTo>
                  <a:pt x="52" y="155"/>
                  <a:pt x="52" y="155"/>
                  <a:pt x="52" y="155"/>
                </a:cubicBezTo>
                <a:cubicBezTo>
                  <a:pt x="65" y="185"/>
                  <a:pt x="65" y="185"/>
                  <a:pt x="65" y="185"/>
                </a:cubicBezTo>
                <a:cubicBezTo>
                  <a:pt x="79" y="199"/>
                  <a:pt x="79" y="199"/>
                  <a:pt x="79" y="199"/>
                </a:cubicBezTo>
                <a:cubicBezTo>
                  <a:pt x="91" y="190"/>
                  <a:pt x="91" y="190"/>
                  <a:pt x="91" y="19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79"/>
                  <a:pt x="99" y="179"/>
                  <a:pt x="99" y="179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115" y="161"/>
                  <a:pt x="115" y="161"/>
                  <a:pt x="115" y="161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3"/>
                  <a:pt x="128" y="173"/>
                  <a:pt x="128" y="173"/>
                </a:cubicBezTo>
                <a:cubicBezTo>
                  <a:pt x="128" y="173"/>
                  <a:pt x="128" y="173"/>
                  <a:pt x="128" y="173"/>
                </a:cubicBezTo>
                <a:cubicBezTo>
                  <a:pt x="128" y="173"/>
                  <a:pt x="128" y="173"/>
                  <a:pt x="128" y="173"/>
                </a:cubicBezTo>
                <a:cubicBezTo>
                  <a:pt x="128" y="174"/>
                  <a:pt x="128" y="174"/>
                  <a:pt x="128" y="174"/>
                </a:cubicBezTo>
                <a:cubicBezTo>
                  <a:pt x="141" y="199"/>
                  <a:pt x="141" y="199"/>
                  <a:pt x="141" y="199"/>
                </a:cubicBezTo>
                <a:cubicBezTo>
                  <a:pt x="156" y="205"/>
                  <a:pt x="156" y="205"/>
                  <a:pt x="156" y="205"/>
                </a:cubicBezTo>
                <a:cubicBezTo>
                  <a:pt x="165" y="230"/>
                  <a:pt x="165" y="230"/>
                  <a:pt x="165" y="230"/>
                </a:cubicBezTo>
                <a:cubicBezTo>
                  <a:pt x="165" y="231"/>
                  <a:pt x="165" y="231"/>
                  <a:pt x="165" y="231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64" y="256"/>
                  <a:pt x="164" y="256"/>
                  <a:pt x="164" y="256"/>
                </a:cubicBezTo>
                <a:cubicBezTo>
                  <a:pt x="164" y="257"/>
                  <a:pt x="164" y="257"/>
                  <a:pt x="164" y="257"/>
                </a:cubicBezTo>
                <a:cubicBezTo>
                  <a:pt x="163" y="257"/>
                  <a:pt x="163" y="257"/>
                  <a:pt x="163" y="257"/>
                </a:cubicBezTo>
                <a:cubicBezTo>
                  <a:pt x="156" y="278"/>
                  <a:pt x="156" y="278"/>
                  <a:pt x="156" y="278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81" y="282"/>
                  <a:pt x="181" y="282"/>
                  <a:pt x="181" y="282"/>
                </a:cubicBezTo>
                <a:cubicBezTo>
                  <a:pt x="193" y="269"/>
                  <a:pt x="193" y="269"/>
                  <a:pt x="193" y="269"/>
                </a:cubicBezTo>
                <a:cubicBezTo>
                  <a:pt x="196" y="272"/>
                  <a:pt x="196" y="272"/>
                  <a:pt x="196" y="272"/>
                </a:cubicBezTo>
                <a:cubicBezTo>
                  <a:pt x="207" y="275"/>
                  <a:pt x="207" y="275"/>
                  <a:pt x="207" y="275"/>
                </a:cubicBezTo>
                <a:cubicBezTo>
                  <a:pt x="207" y="275"/>
                  <a:pt x="207" y="275"/>
                  <a:pt x="207" y="275"/>
                </a:cubicBezTo>
                <a:cubicBezTo>
                  <a:pt x="207" y="275"/>
                  <a:pt x="207" y="275"/>
                  <a:pt x="207" y="275"/>
                </a:cubicBezTo>
                <a:cubicBezTo>
                  <a:pt x="220" y="286"/>
                  <a:pt x="220" y="286"/>
                  <a:pt x="220" y="286"/>
                </a:cubicBezTo>
                <a:cubicBezTo>
                  <a:pt x="233" y="283"/>
                  <a:pt x="233" y="283"/>
                  <a:pt x="233" y="283"/>
                </a:cubicBezTo>
                <a:cubicBezTo>
                  <a:pt x="244" y="280"/>
                  <a:pt x="249" y="283"/>
                  <a:pt x="252" y="291"/>
                </a:cubicBezTo>
                <a:cubicBezTo>
                  <a:pt x="252" y="300"/>
                  <a:pt x="252" y="300"/>
                  <a:pt x="252" y="300"/>
                </a:cubicBezTo>
                <a:cubicBezTo>
                  <a:pt x="255" y="301"/>
                  <a:pt x="255" y="301"/>
                  <a:pt x="255" y="301"/>
                </a:cubicBezTo>
                <a:cubicBezTo>
                  <a:pt x="269" y="305"/>
                  <a:pt x="269" y="305"/>
                  <a:pt x="269" y="305"/>
                </a:cubicBezTo>
                <a:cubicBezTo>
                  <a:pt x="276" y="292"/>
                  <a:pt x="276" y="292"/>
                  <a:pt x="276" y="292"/>
                </a:cubicBezTo>
                <a:cubicBezTo>
                  <a:pt x="276" y="286"/>
                  <a:pt x="276" y="286"/>
                  <a:pt x="276" y="286"/>
                </a:cubicBezTo>
                <a:cubicBezTo>
                  <a:pt x="276" y="282"/>
                  <a:pt x="277" y="278"/>
                  <a:pt x="280" y="277"/>
                </a:cubicBezTo>
                <a:cubicBezTo>
                  <a:pt x="288" y="278"/>
                  <a:pt x="288" y="278"/>
                  <a:pt x="288" y="278"/>
                </a:cubicBezTo>
                <a:cubicBezTo>
                  <a:pt x="300" y="283"/>
                  <a:pt x="305" y="291"/>
                  <a:pt x="305" y="299"/>
                </a:cubicBezTo>
                <a:cubicBezTo>
                  <a:pt x="304" y="306"/>
                  <a:pt x="304" y="306"/>
                  <a:pt x="304" y="306"/>
                </a:cubicBezTo>
                <a:cubicBezTo>
                  <a:pt x="304" y="319"/>
                  <a:pt x="304" y="319"/>
                  <a:pt x="304" y="319"/>
                </a:cubicBezTo>
                <a:cubicBezTo>
                  <a:pt x="316" y="336"/>
                  <a:pt x="316" y="336"/>
                  <a:pt x="316" y="336"/>
                </a:cubicBezTo>
                <a:cubicBezTo>
                  <a:pt x="329" y="351"/>
                  <a:pt x="329" y="351"/>
                  <a:pt x="329" y="351"/>
                </a:cubicBezTo>
                <a:cubicBezTo>
                  <a:pt x="334" y="356"/>
                  <a:pt x="339" y="358"/>
                  <a:pt x="344" y="360"/>
                </a:cubicBezTo>
                <a:cubicBezTo>
                  <a:pt x="346" y="360"/>
                  <a:pt x="346" y="360"/>
                  <a:pt x="346" y="360"/>
                </a:cubicBezTo>
                <a:cubicBezTo>
                  <a:pt x="350" y="362"/>
                  <a:pt x="352" y="368"/>
                  <a:pt x="352" y="379"/>
                </a:cubicBezTo>
                <a:cubicBezTo>
                  <a:pt x="352" y="427"/>
                  <a:pt x="352" y="427"/>
                  <a:pt x="352" y="427"/>
                </a:cubicBezTo>
                <a:cubicBezTo>
                  <a:pt x="354" y="431"/>
                  <a:pt x="357" y="434"/>
                  <a:pt x="360" y="435"/>
                </a:cubicBezTo>
                <a:cubicBezTo>
                  <a:pt x="362" y="435"/>
                  <a:pt x="362" y="435"/>
                  <a:pt x="362" y="435"/>
                </a:cubicBezTo>
                <a:cubicBezTo>
                  <a:pt x="369" y="432"/>
                  <a:pt x="373" y="433"/>
                  <a:pt x="378" y="438"/>
                </a:cubicBezTo>
                <a:cubicBezTo>
                  <a:pt x="381" y="440"/>
                  <a:pt x="381" y="440"/>
                  <a:pt x="381" y="440"/>
                </a:cubicBezTo>
                <a:cubicBezTo>
                  <a:pt x="386" y="441"/>
                  <a:pt x="391" y="446"/>
                  <a:pt x="392" y="454"/>
                </a:cubicBezTo>
                <a:cubicBezTo>
                  <a:pt x="394" y="481"/>
                  <a:pt x="394" y="481"/>
                  <a:pt x="394" y="48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26" y="405"/>
                  <a:pt x="434" y="389"/>
                  <a:pt x="446" y="387"/>
                </a:cubicBezTo>
                <a:cubicBezTo>
                  <a:pt x="455" y="383"/>
                  <a:pt x="470" y="389"/>
                  <a:pt x="489" y="399"/>
                </a:cubicBezTo>
                <a:cubicBezTo>
                  <a:pt x="557" y="405"/>
                  <a:pt x="557" y="405"/>
                  <a:pt x="557" y="405"/>
                </a:cubicBezTo>
                <a:cubicBezTo>
                  <a:pt x="560" y="390"/>
                  <a:pt x="560" y="390"/>
                  <a:pt x="560" y="390"/>
                </a:cubicBezTo>
                <a:cubicBezTo>
                  <a:pt x="528" y="359"/>
                  <a:pt x="528" y="359"/>
                  <a:pt x="528" y="359"/>
                </a:cubicBezTo>
                <a:cubicBezTo>
                  <a:pt x="513" y="351"/>
                  <a:pt x="507" y="344"/>
                  <a:pt x="509" y="340"/>
                </a:cubicBezTo>
                <a:cubicBezTo>
                  <a:pt x="533" y="341"/>
                  <a:pt x="533" y="341"/>
                  <a:pt x="533" y="341"/>
                </a:cubicBezTo>
                <a:cubicBezTo>
                  <a:pt x="555" y="349"/>
                  <a:pt x="576" y="336"/>
                  <a:pt x="596" y="300"/>
                </a:cubicBezTo>
                <a:cubicBezTo>
                  <a:pt x="596" y="300"/>
                  <a:pt x="596" y="300"/>
                  <a:pt x="596" y="300"/>
                </a:cubicBezTo>
                <a:cubicBezTo>
                  <a:pt x="598" y="300"/>
                  <a:pt x="598" y="300"/>
                  <a:pt x="598" y="300"/>
                </a:cubicBezTo>
                <a:cubicBezTo>
                  <a:pt x="621" y="278"/>
                  <a:pt x="621" y="278"/>
                  <a:pt x="621" y="278"/>
                </a:cubicBezTo>
                <a:cubicBezTo>
                  <a:pt x="624" y="229"/>
                  <a:pt x="624" y="229"/>
                  <a:pt x="624" y="229"/>
                </a:cubicBezTo>
                <a:cubicBezTo>
                  <a:pt x="624" y="224"/>
                  <a:pt x="624" y="224"/>
                  <a:pt x="624" y="224"/>
                </a:cubicBezTo>
                <a:cubicBezTo>
                  <a:pt x="627" y="224"/>
                  <a:pt x="627" y="224"/>
                  <a:pt x="627" y="224"/>
                </a:cubicBezTo>
                <a:cubicBezTo>
                  <a:pt x="629" y="224"/>
                  <a:pt x="629" y="224"/>
                  <a:pt x="629" y="224"/>
                </a:cubicBezTo>
                <a:cubicBezTo>
                  <a:pt x="647" y="220"/>
                  <a:pt x="647" y="220"/>
                  <a:pt x="647" y="220"/>
                </a:cubicBezTo>
                <a:cubicBezTo>
                  <a:pt x="650" y="220"/>
                  <a:pt x="650" y="220"/>
                  <a:pt x="650" y="220"/>
                </a:cubicBezTo>
                <a:cubicBezTo>
                  <a:pt x="652" y="221"/>
                  <a:pt x="652" y="221"/>
                  <a:pt x="652" y="221"/>
                </a:cubicBezTo>
                <a:cubicBezTo>
                  <a:pt x="652" y="222"/>
                  <a:pt x="652" y="222"/>
                  <a:pt x="652" y="222"/>
                </a:cubicBezTo>
                <a:cubicBezTo>
                  <a:pt x="689" y="261"/>
                  <a:pt x="689" y="261"/>
                  <a:pt x="689" y="261"/>
                </a:cubicBezTo>
                <a:cubicBezTo>
                  <a:pt x="700" y="257"/>
                  <a:pt x="700" y="257"/>
                  <a:pt x="700" y="257"/>
                </a:cubicBezTo>
                <a:cubicBezTo>
                  <a:pt x="702" y="250"/>
                  <a:pt x="702" y="250"/>
                  <a:pt x="702" y="250"/>
                </a:cubicBezTo>
                <a:cubicBezTo>
                  <a:pt x="682" y="231"/>
                  <a:pt x="682" y="231"/>
                  <a:pt x="682" y="231"/>
                </a:cubicBezTo>
                <a:cubicBezTo>
                  <a:pt x="679" y="229"/>
                  <a:pt x="679" y="229"/>
                  <a:pt x="679" y="229"/>
                </a:cubicBezTo>
                <a:cubicBezTo>
                  <a:pt x="677" y="226"/>
                  <a:pt x="677" y="226"/>
                  <a:pt x="677" y="226"/>
                </a:cubicBezTo>
                <a:cubicBezTo>
                  <a:pt x="707" y="208"/>
                  <a:pt x="707" y="208"/>
                  <a:pt x="707" y="208"/>
                </a:cubicBezTo>
                <a:cubicBezTo>
                  <a:pt x="705" y="164"/>
                  <a:pt x="705" y="164"/>
                  <a:pt x="705" y="164"/>
                </a:cubicBezTo>
                <a:cubicBezTo>
                  <a:pt x="693" y="166"/>
                  <a:pt x="693" y="166"/>
                  <a:pt x="693" y="166"/>
                </a:cubicBezTo>
                <a:cubicBezTo>
                  <a:pt x="693" y="166"/>
                  <a:pt x="693" y="166"/>
                  <a:pt x="693" y="166"/>
                </a:cubicBezTo>
                <a:cubicBezTo>
                  <a:pt x="691" y="166"/>
                  <a:pt x="691" y="166"/>
                  <a:pt x="691" y="166"/>
                </a:cubicBezTo>
                <a:cubicBezTo>
                  <a:pt x="675" y="158"/>
                  <a:pt x="675" y="158"/>
                  <a:pt x="675" y="158"/>
                </a:cubicBezTo>
                <a:cubicBezTo>
                  <a:pt x="668" y="157"/>
                  <a:pt x="660" y="152"/>
                  <a:pt x="647" y="145"/>
                </a:cubicBezTo>
                <a:cubicBezTo>
                  <a:pt x="641" y="142"/>
                  <a:pt x="637" y="139"/>
                  <a:pt x="637" y="134"/>
                </a:cubicBezTo>
                <a:cubicBezTo>
                  <a:pt x="637" y="135"/>
                  <a:pt x="637" y="135"/>
                  <a:pt x="637" y="135"/>
                </a:cubicBezTo>
                <a:cubicBezTo>
                  <a:pt x="637" y="140"/>
                  <a:pt x="636" y="142"/>
                  <a:pt x="633" y="143"/>
                </a:cubicBezTo>
                <a:cubicBezTo>
                  <a:pt x="630" y="145"/>
                  <a:pt x="626" y="146"/>
                  <a:pt x="619" y="146"/>
                </a:cubicBezTo>
                <a:cubicBezTo>
                  <a:pt x="618" y="146"/>
                  <a:pt x="618" y="146"/>
                  <a:pt x="618" y="146"/>
                </a:cubicBezTo>
                <a:cubicBezTo>
                  <a:pt x="617" y="145"/>
                  <a:pt x="617" y="145"/>
                  <a:pt x="617" y="145"/>
                </a:cubicBezTo>
                <a:cubicBezTo>
                  <a:pt x="615" y="145"/>
                  <a:pt x="615" y="145"/>
                  <a:pt x="615" y="145"/>
                </a:cubicBezTo>
                <a:cubicBezTo>
                  <a:pt x="601" y="134"/>
                  <a:pt x="601" y="134"/>
                  <a:pt x="601" y="134"/>
                </a:cubicBezTo>
                <a:cubicBezTo>
                  <a:pt x="588" y="145"/>
                  <a:pt x="588" y="145"/>
                  <a:pt x="588" y="145"/>
                </a:cubicBezTo>
                <a:cubicBezTo>
                  <a:pt x="582" y="150"/>
                  <a:pt x="577" y="154"/>
                  <a:pt x="577" y="159"/>
                </a:cubicBezTo>
                <a:cubicBezTo>
                  <a:pt x="584" y="172"/>
                  <a:pt x="584" y="172"/>
                  <a:pt x="584" y="172"/>
                </a:cubicBezTo>
                <a:cubicBezTo>
                  <a:pt x="587" y="177"/>
                  <a:pt x="587" y="179"/>
                  <a:pt x="586" y="182"/>
                </a:cubicBezTo>
                <a:cubicBezTo>
                  <a:pt x="584" y="185"/>
                  <a:pt x="579" y="188"/>
                  <a:pt x="571" y="189"/>
                </a:cubicBezTo>
                <a:cubicBezTo>
                  <a:pt x="565" y="192"/>
                  <a:pt x="565" y="192"/>
                  <a:pt x="565" y="192"/>
                </a:cubicBezTo>
                <a:cubicBezTo>
                  <a:pt x="557" y="194"/>
                  <a:pt x="551" y="193"/>
                  <a:pt x="547" y="188"/>
                </a:cubicBezTo>
                <a:cubicBezTo>
                  <a:pt x="545" y="185"/>
                  <a:pt x="545" y="185"/>
                  <a:pt x="545" y="185"/>
                </a:cubicBezTo>
                <a:cubicBezTo>
                  <a:pt x="517" y="157"/>
                  <a:pt x="517" y="157"/>
                  <a:pt x="517" y="157"/>
                </a:cubicBezTo>
                <a:cubicBezTo>
                  <a:pt x="505" y="152"/>
                  <a:pt x="497" y="147"/>
                  <a:pt x="494" y="141"/>
                </a:cubicBezTo>
                <a:cubicBezTo>
                  <a:pt x="492" y="138"/>
                  <a:pt x="491" y="134"/>
                  <a:pt x="492" y="132"/>
                </a:cubicBezTo>
                <a:cubicBezTo>
                  <a:pt x="491" y="123"/>
                  <a:pt x="489" y="116"/>
                  <a:pt x="487" y="113"/>
                </a:cubicBezTo>
                <a:cubicBezTo>
                  <a:pt x="481" y="116"/>
                  <a:pt x="481" y="116"/>
                  <a:pt x="481" y="116"/>
                </a:cubicBezTo>
                <a:cubicBezTo>
                  <a:pt x="480" y="118"/>
                  <a:pt x="480" y="118"/>
                  <a:pt x="480" y="118"/>
                </a:cubicBezTo>
                <a:cubicBezTo>
                  <a:pt x="480" y="122"/>
                  <a:pt x="481" y="125"/>
                  <a:pt x="485" y="129"/>
                </a:cubicBezTo>
                <a:cubicBezTo>
                  <a:pt x="486" y="131"/>
                  <a:pt x="486" y="131"/>
                  <a:pt x="486" y="131"/>
                </a:cubicBezTo>
                <a:cubicBezTo>
                  <a:pt x="487" y="132"/>
                  <a:pt x="487" y="132"/>
                  <a:pt x="487" y="132"/>
                </a:cubicBezTo>
                <a:cubicBezTo>
                  <a:pt x="486" y="134"/>
                  <a:pt x="486" y="134"/>
                  <a:pt x="486" y="134"/>
                </a:cubicBezTo>
                <a:cubicBezTo>
                  <a:pt x="471" y="159"/>
                  <a:pt x="471" y="159"/>
                  <a:pt x="471" y="159"/>
                </a:cubicBezTo>
                <a:cubicBezTo>
                  <a:pt x="447" y="153"/>
                  <a:pt x="447" y="153"/>
                  <a:pt x="447" y="153"/>
                </a:cubicBezTo>
                <a:cubicBezTo>
                  <a:pt x="441" y="150"/>
                  <a:pt x="441" y="150"/>
                  <a:pt x="441" y="150"/>
                </a:cubicBezTo>
                <a:cubicBezTo>
                  <a:pt x="441" y="150"/>
                  <a:pt x="441" y="150"/>
                  <a:pt x="441" y="150"/>
                </a:cubicBezTo>
                <a:cubicBezTo>
                  <a:pt x="441" y="147"/>
                  <a:pt x="441" y="147"/>
                  <a:pt x="441" y="147"/>
                </a:cubicBezTo>
                <a:cubicBezTo>
                  <a:pt x="443" y="143"/>
                  <a:pt x="443" y="138"/>
                  <a:pt x="441" y="132"/>
                </a:cubicBezTo>
                <a:cubicBezTo>
                  <a:pt x="438" y="124"/>
                  <a:pt x="438" y="124"/>
                  <a:pt x="438" y="124"/>
                </a:cubicBezTo>
                <a:cubicBezTo>
                  <a:pt x="418" y="109"/>
                  <a:pt x="418" y="109"/>
                  <a:pt x="418" y="109"/>
                </a:cubicBezTo>
                <a:cubicBezTo>
                  <a:pt x="417" y="108"/>
                  <a:pt x="417" y="108"/>
                  <a:pt x="417" y="108"/>
                </a:cubicBezTo>
                <a:cubicBezTo>
                  <a:pt x="415" y="111"/>
                  <a:pt x="413" y="111"/>
                  <a:pt x="411" y="112"/>
                </a:cubicBezTo>
                <a:cubicBezTo>
                  <a:pt x="392" y="110"/>
                  <a:pt x="392" y="110"/>
                  <a:pt x="392" y="110"/>
                </a:cubicBezTo>
                <a:cubicBezTo>
                  <a:pt x="385" y="109"/>
                  <a:pt x="381" y="108"/>
                  <a:pt x="379" y="104"/>
                </a:cubicBezTo>
                <a:cubicBezTo>
                  <a:pt x="378" y="102"/>
                  <a:pt x="378" y="97"/>
                  <a:pt x="380" y="92"/>
                </a:cubicBezTo>
                <a:cubicBezTo>
                  <a:pt x="381" y="89"/>
                  <a:pt x="381" y="89"/>
                  <a:pt x="381" y="89"/>
                </a:cubicBezTo>
                <a:cubicBezTo>
                  <a:pt x="373" y="74"/>
                  <a:pt x="373" y="74"/>
                  <a:pt x="373" y="74"/>
                </a:cubicBezTo>
                <a:cubicBezTo>
                  <a:pt x="336" y="76"/>
                  <a:pt x="336" y="76"/>
                  <a:pt x="336" y="76"/>
                </a:cubicBezTo>
                <a:cubicBezTo>
                  <a:pt x="337" y="82"/>
                  <a:pt x="336" y="85"/>
                  <a:pt x="334" y="89"/>
                </a:cubicBezTo>
                <a:cubicBezTo>
                  <a:pt x="333" y="92"/>
                  <a:pt x="328" y="93"/>
                  <a:pt x="325" y="93"/>
                </a:cubicBezTo>
                <a:cubicBezTo>
                  <a:pt x="320" y="95"/>
                  <a:pt x="314" y="93"/>
                  <a:pt x="308" y="88"/>
                </a:cubicBezTo>
                <a:cubicBezTo>
                  <a:pt x="308" y="87"/>
                  <a:pt x="308" y="87"/>
                  <a:pt x="308" y="87"/>
                </a:cubicBezTo>
                <a:cubicBezTo>
                  <a:pt x="307" y="87"/>
                  <a:pt x="307" y="87"/>
                  <a:pt x="307" y="87"/>
                </a:cubicBezTo>
                <a:cubicBezTo>
                  <a:pt x="299" y="77"/>
                  <a:pt x="296" y="70"/>
                  <a:pt x="296" y="64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78" y="60"/>
                  <a:pt x="278" y="60"/>
                  <a:pt x="278" y="60"/>
                </a:cubicBezTo>
                <a:cubicBezTo>
                  <a:pt x="268" y="66"/>
                  <a:pt x="262" y="66"/>
                  <a:pt x="259" y="62"/>
                </a:cubicBezTo>
                <a:cubicBezTo>
                  <a:pt x="255" y="60"/>
                  <a:pt x="255" y="60"/>
                  <a:pt x="255" y="60"/>
                </a:cubicBezTo>
                <a:cubicBezTo>
                  <a:pt x="244" y="62"/>
                  <a:pt x="244" y="62"/>
                  <a:pt x="244" y="62"/>
                </a:cubicBezTo>
                <a:cubicBezTo>
                  <a:pt x="216" y="71"/>
                  <a:pt x="216" y="71"/>
                  <a:pt x="216" y="71"/>
                </a:cubicBezTo>
                <a:cubicBezTo>
                  <a:pt x="209" y="75"/>
                  <a:pt x="204" y="76"/>
                  <a:pt x="200" y="76"/>
                </a:cubicBezTo>
                <a:cubicBezTo>
                  <a:pt x="196" y="76"/>
                  <a:pt x="196" y="76"/>
                  <a:pt x="196" y="76"/>
                </a:cubicBezTo>
                <a:cubicBezTo>
                  <a:pt x="186" y="76"/>
                  <a:pt x="180" y="73"/>
                  <a:pt x="175" y="69"/>
                </a:cubicBezTo>
                <a:cubicBezTo>
                  <a:pt x="159" y="55"/>
                  <a:pt x="159" y="55"/>
                  <a:pt x="159" y="55"/>
                </a:cubicBezTo>
                <a:lnTo>
                  <a:pt x="137" y="22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7" name="原创作者QQ：598969553                   _26"/>
          <p:cNvSpPr/>
          <p:nvPr/>
        </p:nvSpPr>
        <p:spPr bwMode="auto">
          <a:xfrm>
            <a:off x="3581839" y="1133984"/>
            <a:ext cx="863421" cy="789876"/>
          </a:xfrm>
          <a:custGeom>
            <a:avLst/>
            <a:gdLst>
              <a:gd name="T0" fmla="*/ 913601 w 950"/>
              <a:gd name="T1" fmla="*/ 396639 h 866"/>
              <a:gd name="T2" fmla="*/ 895957 w 950"/>
              <a:gd name="T3" fmla="*/ 310028 h 866"/>
              <a:gd name="T4" fmla="*/ 812635 w 950"/>
              <a:gd name="T5" fmla="*/ 396639 h 866"/>
              <a:gd name="T6" fmla="*/ 798911 w 950"/>
              <a:gd name="T7" fmla="*/ 421245 h 866"/>
              <a:gd name="T8" fmla="*/ 693043 w 950"/>
              <a:gd name="T9" fmla="*/ 439945 h 866"/>
              <a:gd name="T10" fmla="*/ 669517 w 950"/>
              <a:gd name="T11" fmla="*/ 396639 h 866"/>
              <a:gd name="T12" fmla="*/ 642070 w 950"/>
              <a:gd name="T13" fmla="*/ 369081 h 866"/>
              <a:gd name="T14" fmla="*/ 609721 w 950"/>
              <a:gd name="T15" fmla="*/ 341523 h 866"/>
              <a:gd name="T16" fmla="*/ 434255 w 950"/>
              <a:gd name="T17" fmla="*/ 308060 h 866"/>
              <a:gd name="T18" fmla="*/ 333288 w 950"/>
              <a:gd name="T19" fmla="*/ 147633 h 866"/>
              <a:gd name="T20" fmla="*/ 140177 w 950"/>
              <a:gd name="T21" fmla="*/ 20669 h 866"/>
              <a:gd name="T22" fmla="*/ 10783 w 950"/>
              <a:gd name="T23" fmla="*/ 36416 h 866"/>
              <a:gd name="T24" fmla="*/ 11763 w 950"/>
              <a:gd name="T25" fmla="*/ 53148 h 866"/>
              <a:gd name="T26" fmla="*/ 1961 w 950"/>
              <a:gd name="T27" fmla="*/ 72832 h 866"/>
              <a:gd name="T28" fmla="*/ 12743 w 950"/>
              <a:gd name="T29" fmla="*/ 118106 h 866"/>
              <a:gd name="T30" fmla="*/ 53914 w 950"/>
              <a:gd name="T31" fmla="*/ 97437 h 866"/>
              <a:gd name="T32" fmla="*/ 97046 w 950"/>
              <a:gd name="T33" fmla="*/ 127948 h 866"/>
              <a:gd name="T34" fmla="*/ 155861 w 950"/>
              <a:gd name="T35" fmla="*/ 199796 h 866"/>
              <a:gd name="T36" fmla="*/ 191151 w 950"/>
              <a:gd name="T37" fmla="*/ 170270 h 866"/>
              <a:gd name="T38" fmla="*/ 252907 w 950"/>
              <a:gd name="T39" fmla="*/ 134838 h 866"/>
              <a:gd name="T40" fmla="*/ 297019 w 950"/>
              <a:gd name="T41" fmla="*/ 184049 h 866"/>
              <a:gd name="T42" fmla="*/ 309762 w 950"/>
              <a:gd name="T43" fmla="*/ 259833 h 866"/>
              <a:gd name="T44" fmla="*/ 312703 w 950"/>
              <a:gd name="T45" fmla="*/ 341523 h 866"/>
              <a:gd name="T46" fmla="*/ 299959 w 950"/>
              <a:gd name="T47" fmla="*/ 374003 h 866"/>
              <a:gd name="T48" fmla="*/ 290157 w 950"/>
              <a:gd name="T49" fmla="*/ 387782 h 866"/>
              <a:gd name="T50" fmla="*/ 296038 w 950"/>
              <a:gd name="T51" fmla="*/ 436008 h 866"/>
              <a:gd name="T52" fmla="*/ 283295 w 950"/>
              <a:gd name="T53" fmla="*/ 478329 h 866"/>
              <a:gd name="T54" fmla="*/ 246045 w 950"/>
              <a:gd name="T55" fmla="*/ 471440 h 866"/>
              <a:gd name="T56" fmla="*/ 217617 w 950"/>
              <a:gd name="T57" fmla="*/ 530493 h 866"/>
              <a:gd name="T58" fmla="*/ 176447 w 950"/>
              <a:gd name="T59" fmla="*/ 567893 h 866"/>
              <a:gd name="T60" fmla="*/ 206835 w 950"/>
              <a:gd name="T61" fmla="*/ 612183 h 866"/>
              <a:gd name="T62" fmla="*/ 234282 w 950"/>
              <a:gd name="T63" fmla="*/ 645646 h 866"/>
              <a:gd name="T64" fmla="*/ 283295 w 950"/>
              <a:gd name="T65" fmla="*/ 657457 h 866"/>
              <a:gd name="T66" fmla="*/ 305841 w 950"/>
              <a:gd name="T67" fmla="*/ 705684 h 866"/>
              <a:gd name="T68" fmla="*/ 346031 w 950"/>
              <a:gd name="T69" fmla="*/ 737179 h 866"/>
              <a:gd name="T70" fmla="*/ 398965 w 950"/>
              <a:gd name="T71" fmla="*/ 721431 h 866"/>
              <a:gd name="T72" fmla="*/ 433274 w 950"/>
              <a:gd name="T73" fmla="*/ 712573 h 866"/>
              <a:gd name="T74" fmla="*/ 458761 w 950"/>
              <a:gd name="T75" fmla="*/ 750958 h 866"/>
              <a:gd name="T76" fmla="*/ 465623 w 950"/>
              <a:gd name="T77" fmla="*/ 750958 h 866"/>
              <a:gd name="T78" fmla="*/ 517577 w 950"/>
              <a:gd name="T79" fmla="*/ 734226 h 866"/>
              <a:gd name="T80" fmla="*/ 533261 w 950"/>
              <a:gd name="T81" fmla="*/ 757847 h 866"/>
              <a:gd name="T82" fmla="*/ 546004 w 950"/>
              <a:gd name="T83" fmla="*/ 772610 h 866"/>
              <a:gd name="T84" fmla="*/ 593057 w 950"/>
              <a:gd name="T85" fmla="*/ 800169 h 866"/>
              <a:gd name="T86" fmla="*/ 608741 w 950"/>
              <a:gd name="T87" fmla="*/ 787374 h 866"/>
              <a:gd name="T88" fmla="*/ 630307 w 950"/>
              <a:gd name="T89" fmla="*/ 772610 h 866"/>
              <a:gd name="T90" fmla="*/ 660695 w 950"/>
              <a:gd name="T91" fmla="*/ 816900 h 866"/>
              <a:gd name="T92" fmla="*/ 695004 w 950"/>
              <a:gd name="T93" fmla="*/ 852332 h 866"/>
              <a:gd name="T94" fmla="*/ 719510 w 950"/>
              <a:gd name="T95" fmla="*/ 806074 h 866"/>
              <a:gd name="T96" fmla="*/ 765582 w 950"/>
              <a:gd name="T97" fmla="*/ 782453 h 866"/>
              <a:gd name="T98" fmla="*/ 792049 w 950"/>
              <a:gd name="T99" fmla="*/ 791311 h 866"/>
              <a:gd name="T100" fmla="*/ 814595 w 950"/>
              <a:gd name="T101" fmla="*/ 816900 h 866"/>
              <a:gd name="T102" fmla="*/ 822437 w 950"/>
              <a:gd name="T103" fmla="*/ 747021 h 866"/>
              <a:gd name="T104" fmla="*/ 840082 w 950"/>
              <a:gd name="T105" fmla="*/ 631867 h 866"/>
              <a:gd name="T106" fmla="*/ 869490 w 950"/>
              <a:gd name="T107" fmla="*/ 636789 h 86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0"/>
              <a:gd name="T163" fmla="*/ 0 h 866"/>
              <a:gd name="T164" fmla="*/ 950 w 950"/>
              <a:gd name="T165" fmla="*/ 866 h 86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0" h="866">
                <a:moveTo>
                  <a:pt x="946" y="508"/>
                </a:moveTo>
                <a:cubicBezTo>
                  <a:pt x="930" y="405"/>
                  <a:pt x="930" y="405"/>
                  <a:pt x="930" y="405"/>
                </a:cubicBezTo>
                <a:cubicBezTo>
                  <a:pt x="931" y="403"/>
                  <a:pt x="931" y="403"/>
                  <a:pt x="931" y="403"/>
                </a:cubicBezTo>
                <a:cubicBezTo>
                  <a:pt x="932" y="403"/>
                  <a:pt x="932" y="403"/>
                  <a:pt x="932" y="403"/>
                </a:cubicBezTo>
                <a:cubicBezTo>
                  <a:pt x="940" y="391"/>
                  <a:pt x="944" y="381"/>
                  <a:pt x="942" y="374"/>
                </a:cubicBezTo>
                <a:cubicBezTo>
                  <a:pt x="937" y="368"/>
                  <a:pt x="937" y="368"/>
                  <a:pt x="937" y="368"/>
                </a:cubicBezTo>
                <a:cubicBezTo>
                  <a:pt x="926" y="360"/>
                  <a:pt x="921" y="343"/>
                  <a:pt x="924" y="315"/>
                </a:cubicBezTo>
                <a:cubicBezTo>
                  <a:pt x="914" y="315"/>
                  <a:pt x="914" y="315"/>
                  <a:pt x="914" y="315"/>
                </a:cubicBezTo>
                <a:cubicBezTo>
                  <a:pt x="907" y="314"/>
                  <a:pt x="898" y="317"/>
                  <a:pt x="890" y="322"/>
                </a:cubicBezTo>
                <a:cubicBezTo>
                  <a:pt x="881" y="329"/>
                  <a:pt x="876" y="336"/>
                  <a:pt x="875" y="341"/>
                </a:cubicBezTo>
                <a:cubicBezTo>
                  <a:pt x="871" y="354"/>
                  <a:pt x="857" y="362"/>
                  <a:pt x="834" y="370"/>
                </a:cubicBezTo>
                <a:cubicBezTo>
                  <a:pt x="829" y="403"/>
                  <a:pt x="829" y="403"/>
                  <a:pt x="829" y="403"/>
                </a:cubicBezTo>
                <a:cubicBezTo>
                  <a:pt x="829" y="404"/>
                  <a:pt x="829" y="404"/>
                  <a:pt x="829" y="404"/>
                </a:cubicBezTo>
                <a:cubicBezTo>
                  <a:pt x="828" y="405"/>
                  <a:pt x="828" y="405"/>
                  <a:pt x="828" y="405"/>
                </a:cubicBezTo>
                <a:cubicBezTo>
                  <a:pt x="816" y="426"/>
                  <a:pt x="816" y="426"/>
                  <a:pt x="816" y="426"/>
                </a:cubicBezTo>
                <a:cubicBezTo>
                  <a:pt x="815" y="428"/>
                  <a:pt x="815" y="428"/>
                  <a:pt x="815" y="428"/>
                </a:cubicBezTo>
                <a:cubicBezTo>
                  <a:pt x="814" y="428"/>
                  <a:pt x="814" y="428"/>
                  <a:pt x="814" y="428"/>
                </a:cubicBezTo>
                <a:cubicBezTo>
                  <a:pt x="813" y="428"/>
                  <a:pt x="813" y="428"/>
                  <a:pt x="813" y="428"/>
                </a:cubicBezTo>
                <a:cubicBezTo>
                  <a:pt x="708" y="447"/>
                  <a:pt x="708" y="447"/>
                  <a:pt x="708" y="447"/>
                </a:cubicBezTo>
                <a:cubicBezTo>
                  <a:pt x="707" y="447"/>
                  <a:pt x="707" y="447"/>
                  <a:pt x="707" y="447"/>
                </a:cubicBezTo>
                <a:cubicBezTo>
                  <a:pt x="704" y="447"/>
                  <a:pt x="704" y="447"/>
                  <a:pt x="704" y="447"/>
                </a:cubicBezTo>
                <a:cubicBezTo>
                  <a:pt x="704" y="445"/>
                  <a:pt x="704" y="445"/>
                  <a:pt x="704" y="445"/>
                </a:cubicBezTo>
                <a:cubicBezTo>
                  <a:pt x="674" y="412"/>
                  <a:pt x="674" y="412"/>
                  <a:pt x="674" y="412"/>
                </a:cubicBezTo>
                <a:cubicBezTo>
                  <a:pt x="683" y="403"/>
                  <a:pt x="683" y="403"/>
                  <a:pt x="683" y="403"/>
                </a:cubicBezTo>
                <a:cubicBezTo>
                  <a:pt x="671" y="387"/>
                  <a:pt x="671" y="387"/>
                  <a:pt x="671" y="387"/>
                </a:cubicBezTo>
                <a:cubicBezTo>
                  <a:pt x="657" y="376"/>
                  <a:pt x="657" y="376"/>
                  <a:pt x="657" y="376"/>
                </a:cubicBezTo>
                <a:cubicBezTo>
                  <a:pt x="656" y="375"/>
                  <a:pt x="656" y="375"/>
                  <a:pt x="656" y="375"/>
                </a:cubicBezTo>
                <a:cubicBezTo>
                  <a:pt x="655" y="375"/>
                  <a:pt x="655" y="375"/>
                  <a:pt x="655" y="375"/>
                </a:cubicBezTo>
                <a:cubicBezTo>
                  <a:pt x="655" y="374"/>
                  <a:pt x="655" y="374"/>
                  <a:pt x="655" y="374"/>
                </a:cubicBezTo>
                <a:cubicBezTo>
                  <a:pt x="655" y="373"/>
                  <a:pt x="655" y="373"/>
                  <a:pt x="655" y="373"/>
                </a:cubicBezTo>
                <a:cubicBezTo>
                  <a:pt x="649" y="344"/>
                  <a:pt x="649" y="344"/>
                  <a:pt x="649" y="344"/>
                </a:cubicBezTo>
                <a:cubicBezTo>
                  <a:pt x="622" y="347"/>
                  <a:pt x="622" y="347"/>
                  <a:pt x="622" y="347"/>
                </a:cubicBezTo>
                <a:cubicBezTo>
                  <a:pt x="620" y="344"/>
                  <a:pt x="620" y="344"/>
                  <a:pt x="620" y="344"/>
                </a:cubicBezTo>
                <a:cubicBezTo>
                  <a:pt x="597" y="331"/>
                  <a:pt x="597" y="331"/>
                  <a:pt x="597" y="331"/>
                </a:cubicBezTo>
                <a:cubicBezTo>
                  <a:pt x="513" y="316"/>
                  <a:pt x="513" y="316"/>
                  <a:pt x="513" y="316"/>
                </a:cubicBezTo>
                <a:cubicBezTo>
                  <a:pt x="443" y="313"/>
                  <a:pt x="443" y="313"/>
                  <a:pt x="443" y="313"/>
                </a:cubicBezTo>
                <a:cubicBezTo>
                  <a:pt x="441" y="315"/>
                  <a:pt x="441" y="315"/>
                  <a:pt x="441" y="315"/>
                </a:cubicBezTo>
                <a:cubicBezTo>
                  <a:pt x="438" y="315"/>
                  <a:pt x="436" y="314"/>
                  <a:pt x="435" y="312"/>
                </a:cubicBezTo>
                <a:cubicBezTo>
                  <a:pt x="395" y="221"/>
                  <a:pt x="395" y="221"/>
                  <a:pt x="395" y="221"/>
                </a:cubicBezTo>
                <a:cubicBezTo>
                  <a:pt x="391" y="214"/>
                  <a:pt x="374" y="190"/>
                  <a:pt x="340" y="150"/>
                </a:cubicBezTo>
                <a:cubicBezTo>
                  <a:pt x="308" y="111"/>
                  <a:pt x="290" y="90"/>
                  <a:pt x="285" y="86"/>
                </a:cubicBezTo>
                <a:cubicBezTo>
                  <a:pt x="226" y="28"/>
                  <a:pt x="226" y="28"/>
                  <a:pt x="226" y="28"/>
                </a:cubicBezTo>
                <a:cubicBezTo>
                  <a:pt x="217" y="23"/>
                  <a:pt x="217" y="23"/>
                  <a:pt x="217" y="23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2" y="21"/>
                  <a:pt x="142" y="21"/>
                  <a:pt x="142" y="21"/>
                </a:cubicBezTo>
                <a:cubicBezTo>
                  <a:pt x="140" y="19"/>
                  <a:pt x="140" y="19"/>
                  <a:pt x="140" y="19"/>
                </a:cubicBezTo>
                <a:cubicBezTo>
                  <a:pt x="132" y="14"/>
                  <a:pt x="122" y="9"/>
                  <a:pt x="106" y="6"/>
                </a:cubicBezTo>
                <a:cubicBezTo>
                  <a:pt x="92" y="0"/>
                  <a:pt x="60" y="11"/>
                  <a:pt x="11" y="37"/>
                </a:cubicBezTo>
                <a:cubicBezTo>
                  <a:pt x="9" y="38"/>
                  <a:pt x="9" y="38"/>
                  <a:pt x="9" y="38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2" y="53"/>
                  <a:pt x="12" y="53"/>
                </a:cubicBezTo>
                <a:cubicBezTo>
                  <a:pt x="12" y="54"/>
                  <a:pt x="12" y="54"/>
                  <a:pt x="12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1" y="56"/>
                  <a:pt x="11" y="56"/>
                  <a:pt x="11" y="56"/>
                </a:cubicBezTo>
                <a:cubicBezTo>
                  <a:pt x="2" y="73"/>
                  <a:pt x="2" y="73"/>
                  <a:pt x="2" y="73"/>
                </a:cubicBezTo>
                <a:cubicBezTo>
                  <a:pt x="2" y="74"/>
                  <a:pt x="2" y="74"/>
                  <a:pt x="2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5"/>
                  <a:pt x="2" y="106"/>
                  <a:pt x="5" y="114"/>
                </a:cubicBezTo>
                <a:cubicBezTo>
                  <a:pt x="13" y="120"/>
                  <a:pt x="13" y="120"/>
                  <a:pt x="13" y="120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8" y="108"/>
                  <a:pt x="51" y="101"/>
                  <a:pt x="55" y="99"/>
                </a:cubicBezTo>
                <a:cubicBezTo>
                  <a:pt x="66" y="99"/>
                  <a:pt x="66" y="99"/>
                  <a:pt x="66" y="99"/>
                </a:cubicBezTo>
                <a:cubicBezTo>
                  <a:pt x="103" y="109"/>
                  <a:pt x="103" y="109"/>
                  <a:pt x="103" y="109"/>
                </a:cubicBezTo>
                <a:cubicBezTo>
                  <a:pt x="111" y="110"/>
                  <a:pt x="111" y="110"/>
                  <a:pt x="111" y="110"/>
                </a:cubicBezTo>
                <a:cubicBezTo>
                  <a:pt x="99" y="130"/>
                  <a:pt x="99" y="130"/>
                  <a:pt x="99" y="130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99" y="160"/>
                  <a:pt x="109" y="172"/>
                  <a:pt x="128" y="190"/>
                </a:cubicBezTo>
                <a:cubicBezTo>
                  <a:pt x="140" y="199"/>
                  <a:pt x="147" y="203"/>
                  <a:pt x="153" y="204"/>
                </a:cubicBezTo>
                <a:cubicBezTo>
                  <a:pt x="159" y="203"/>
                  <a:pt x="159" y="203"/>
                  <a:pt x="159" y="203"/>
                </a:cubicBezTo>
                <a:cubicBezTo>
                  <a:pt x="164" y="201"/>
                  <a:pt x="164" y="201"/>
                  <a:pt x="164" y="201"/>
                </a:cubicBezTo>
                <a:cubicBezTo>
                  <a:pt x="182" y="183"/>
                  <a:pt x="182" y="183"/>
                  <a:pt x="182" y="183"/>
                </a:cubicBezTo>
                <a:cubicBezTo>
                  <a:pt x="195" y="175"/>
                  <a:pt x="195" y="175"/>
                  <a:pt x="195" y="175"/>
                </a:cubicBezTo>
                <a:cubicBezTo>
                  <a:pt x="195" y="173"/>
                  <a:pt x="195" y="173"/>
                  <a:pt x="195" y="173"/>
                </a:cubicBezTo>
                <a:cubicBezTo>
                  <a:pt x="195" y="173"/>
                  <a:pt x="195" y="173"/>
                  <a:pt x="195" y="173"/>
                </a:cubicBezTo>
                <a:cubicBezTo>
                  <a:pt x="224" y="169"/>
                  <a:pt x="224" y="169"/>
                  <a:pt x="224" y="169"/>
                </a:cubicBezTo>
                <a:cubicBezTo>
                  <a:pt x="232" y="151"/>
                  <a:pt x="232" y="151"/>
                  <a:pt x="232" y="151"/>
                </a:cubicBezTo>
                <a:cubicBezTo>
                  <a:pt x="258" y="137"/>
                  <a:pt x="258" y="137"/>
                  <a:pt x="258" y="137"/>
                </a:cubicBezTo>
                <a:cubicBezTo>
                  <a:pt x="280" y="149"/>
                  <a:pt x="280" y="149"/>
                  <a:pt x="280" y="149"/>
                </a:cubicBezTo>
                <a:cubicBezTo>
                  <a:pt x="280" y="150"/>
                  <a:pt x="280" y="150"/>
                  <a:pt x="280" y="150"/>
                </a:cubicBezTo>
                <a:cubicBezTo>
                  <a:pt x="282" y="151"/>
                  <a:pt x="282" y="151"/>
                  <a:pt x="282" y="151"/>
                </a:cubicBezTo>
                <a:cubicBezTo>
                  <a:pt x="303" y="187"/>
                  <a:pt x="303" y="187"/>
                  <a:pt x="303" y="187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5"/>
                  <a:pt x="312" y="215"/>
                  <a:pt x="312" y="215"/>
                </a:cubicBezTo>
                <a:cubicBezTo>
                  <a:pt x="307" y="244"/>
                  <a:pt x="307" y="244"/>
                  <a:pt x="307" y="244"/>
                </a:cubicBezTo>
                <a:cubicBezTo>
                  <a:pt x="316" y="264"/>
                  <a:pt x="316" y="264"/>
                  <a:pt x="316" y="264"/>
                </a:cubicBezTo>
                <a:cubicBezTo>
                  <a:pt x="316" y="267"/>
                  <a:pt x="316" y="267"/>
                  <a:pt x="316" y="267"/>
                </a:cubicBezTo>
                <a:cubicBezTo>
                  <a:pt x="309" y="291"/>
                  <a:pt x="309" y="291"/>
                  <a:pt x="309" y="291"/>
                </a:cubicBezTo>
                <a:cubicBezTo>
                  <a:pt x="309" y="312"/>
                  <a:pt x="309" y="312"/>
                  <a:pt x="309" y="312"/>
                </a:cubicBezTo>
                <a:cubicBezTo>
                  <a:pt x="316" y="331"/>
                  <a:pt x="319" y="343"/>
                  <a:pt x="319" y="347"/>
                </a:cubicBezTo>
                <a:cubicBezTo>
                  <a:pt x="317" y="365"/>
                  <a:pt x="317" y="365"/>
                  <a:pt x="317" y="365"/>
                </a:cubicBezTo>
                <a:cubicBezTo>
                  <a:pt x="317" y="365"/>
                  <a:pt x="317" y="365"/>
                  <a:pt x="317" y="365"/>
                </a:cubicBezTo>
                <a:cubicBezTo>
                  <a:pt x="317" y="366"/>
                  <a:pt x="317" y="366"/>
                  <a:pt x="317" y="366"/>
                </a:cubicBezTo>
                <a:cubicBezTo>
                  <a:pt x="306" y="380"/>
                  <a:pt x="306" y="380"/>
                  <a:pt x="306" y="380"/>
                </a:cubicBezTo>
                <a:cubicBezTo>
                  <a:pt x="306" y="381"/>
                  <a:pt x="306" y="381"/>
                  <a:pt x="306" y="381"/>
                </a:cubicBezTo>
                <a:cubicBezTo>
                  <a:pt x="306" y="381"/>
                  <a:pt x="306" y="381"/>
                  <a:pt x="306" y="381"/>
                </a:cubicBezTo>
                <a:cubicBezTo>
                  <a:pt x="306" y="381"/>
                  <a:pt x="306" y="381"/>
                  <a:pt x="306" y="381"/>
                </a:cubicBezTo>
                <a:cubicBezTo>
                  <a:pt x="296" y="394"/>
                  <a:pt x="296" y="394"/>
                  <a:pt x="296" y="394"/>
                </a:cubicBezTo>
                <a:cubicBezTo>
                  <a:pt x="295" y="417"/>
                  <a:pt x="295" y="417"/>
                  <a:pt x="295" y="417"/>
                </a:cubicBezTo>
                <a:cubicBezTo>
                  <a:pt x="301" y="442"/>
                  <a:pt x="301" y="442"/>
                  <a:pt x="301" y="442"/>
                </a:cubicBezTo>
                <a:cubicBezTo>
                  <a:pt x="301" y="442"/>
                  <a:pt x="301" y="442"/>
                  <a:pt x="301" y="442"/>
                </a:cubicBezTo>
                <a:cubicBezTo>
                  <a:pt x="302" y="443"/>
                  <a:pt x="302" y="443"/>
                  <a:pt x="302" y="443"/>
                </a:cubicBezTo>
                <a:cubicBezTo>
                  <a:pt x="301" y="444"/>
                  <a:pt x="301" y="444"/>
                  <a:pt x="301" y="444"/>
                </a:cubicBezTo>
                <a:cubicBezTo>
                  <a:pt x="301" y="444"/>
                  <a:pt x="301" y="444"/>
                  <a:pt x="301" y="444"/>
                </a:cubicBezTo>
                <a:cubicBezTo>
                  <a:pt x="295" y="481"/>
                  <a:pt x="295" y="481"/>
                  <a:pt x="295" y="481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5" y="489"/>
                  <a:pt x="280" y="489"/>
                  <a:pt x="274" y="486"/>
                </a:cubicBezTo>
                <a:cubicBezTo>
                  <a:pt x="271" y="486"/>
                  <a:pt x="271" y="486"/>
                  <a:pt x="271" y="486"/>
                </a:cubicBezTo>
                <a:cubicBezTo>
                  <a:pt x="262" y="475"/>
                  <a:pt x="262" y="475"/>
                  <a:pt x="262" y="475"/>
                </a:cubicBezTo>
                <a:cubicBezTo>
                  <a:pt x="251" y="479"/>
                  <a:pt x="251" y="479"/>
                  <a:pt x="251" y="479"/>
                </a:cubicBezTo>
                <a:cubicBezTo>
                  <a:pt x="238" y="493"/>
                  <a:pt x="238" y="493"/>
                  <a:pt x="238" y="493"/>
                </a:cubicBezTo>
                <a:cubicBezTo>
                  <a:pt x="223" y="537"/>
                  <a:pt x="223" y="537"/>
                  <a:pt x="223" y="537"/>
                </a:cubicBezTo>
                <a:cubicBezTo>
                  <a:pt x="223" y="538"/>
                  <a:pt x="223" y="538"/>
                  <a:pt x="223" y="538"/>
                </a:cubicBezTo>
                <a:cubicBezTo>
                  <a:pt x="222" y="539"/>
                  <a:pt x="222" y="539"/>
                  <a:pt x="222" y="539"/>
                </a:cubicBezTo>
                <a:cubicBezTo>
                  <a:pt x="207" y="551"/>
                  <a:pt x="207" y="551"/>
                  <a:pt x="207" y="551"/>
                </a:cubicBezTo>
                <a:cubicBezTo>
                  <a:pt x="205" y="551"/>
                  <a:pt x="205" y="551"/>
                  <a:pt x="205" y="551"/>
                </a:cubicBezTo>
                <a:cubicBezTo>
                  <a:pt x="197" y="552"/>
                  <a:pt x="197" y="552"/>
                  <a:pt x="197" y="552"/>
                </a:cubicBezTo>
                <a:cubicBezTo>
                  <a:pt x="180" y="577"/>
                  <a:pt x="180" y="577"/>
                  <a:pt x="180" y="577"/>
                </a:cubicBezTo>
                <a:cubicBezTo>
                  <a:pt x="188" y="592"/>
                  <a:pt x="188" y="592"/>
                  <a:pt x="188" y="592"/>
                </a:cubicBezTo>
                <a:cubicBezTo>
                  <a:pt x="190" y="595"/>
                  <a:pt x="190" y="595"/>
                  <a:pt x="190" y="595"/>
                </a:cubicBezTo>
                <a:cubicBezTo>
                  <a:pt x="211" y="621"/>
                  <a:pt x="211" y="621"/>
                  <a:pt x="211" y="621"/>
                </a:cubicBezTo>
                <a:cubicBezTo>
                  <a:pt x="211" y="622"/>
                  <a:pt x="211" y="622"/>
                  <a:pt x="211" y="622"/>
                </a:cubicBezTo>
                <a:cubicBezTo>
                  <a:pt x="211" y="630"/>
                  <a:pt x="211" y="630"/>
                  <a:pt x="211" y="630"/>
                </a:cubicBezTo>
                <a:cubicBezTo>
                  <a:pt x="235" y="634"/>
                  <a:pt x="235" y="634"/>
                  <a:pt x="235" y="634"/>
                </a:cubicBezTo>
                <a:cubicBezTo>
                  <a:pt x="239" y="655"/>
                  <a:pt x="239" y="655"/>
                  <a:pt x="239" y="655"/>
                </a:cubicBezTo>
                <a:cubicBezTo>
                  <a:pt x="239" y="656"/>
                  <a:pt x="239" y="656"/>
                  <a:pt x="239" y="656"/>
                </a:cubicBezTo>
                <a:cubicBezTo>
                  <a:pt x="242" y="681"/>
                  <a:pt x="242" y="681"/>
                  <a:pt x="242" y="681"/>
                </a:cubicBezTo>
                <a:cubicBezTo>
                  <a:pt x="248" y="686"/>
                  <a:pt x="248" y="686"/>
                  <a:pt x="248" y="686"/>
                </a:cubicBezTo>
                <a:cubicBezTo>
                  <a:pt x="269" y="680"/>
                  <a:pt x="269" y="680"/>
                  <a:pt x="269" y="680"/>
                </a:cubicBezTo>
                <a:cubicBezTo>
                  <a:pt x="289" y="668"/>
                  <a:pt x="289" y="668"/>
                  <a:pt x="289" y="668"/>
                </a:cubicBezTo>
                <a:cubicBezTo>
                  <a:pt x="293" y="666"/>
                  <a:pt x="293" y="666"/>
                  <a:pt x="293" y="666"/>
                </a:cubicBezTo>
                <a:cubicBezTo>
                  <a:pt x="300" y="702"/>
                  <a:pt x="300" y="702"/>
                  <a:pt x="300" y="702"/>
                </a:cubicBezTo>
                <a:cubicBezTo>
                  <a:pt x="309" y="716"/>
                  <a:pt x="309" y="716"/>
                  <a:pt x="309" y="716"/>
                </a:cubicBezTo>
                <a:cubicBezTo>
                  <a:pt x="312" y="717"/>
                  <a:pt x="312" y="717"/>
                  <a:pt x="312" y="717"/>
                </a:cubicBezTo>
                <a:cubicBezTo>
                  <a:pt x="319" y="732"/>
                  <a:pt x="319" y="732"/>
                  <a:pt x="319" y="732"/>
                </a:cubicBezTo>
                <a:cubicBezTo>
                  <a:pt x="335" y="744"/>
                  <a:pt x="335" y="744"/>
                  <a:pt x="335" y="744"/>
                </a:cubicBezTo>
                <a:cubicBezTo>
                  <a:pt x="337" y="748"/>
                  <a:pt x="342" y="748"/>
                  <a:pt x="347" y="748"/>
                </a:cubicBezTo>
                <a:cubicBezTo>
                  <a:pt x="353" y="749"/>
                  <a:pt x="353" y="749"/>
                  <a:pt x="353" y="749"/>
                </a:cubicBezTo>
                <a:cubicBezTo>
                  <a:pt x="362" y="744"/>
                  <a:pt x="362" y="744"/>
                  <a:pt x="362" y="744"/>
                </a:cubicBezTo>
                <a:cubicBezTo>
                  <a:pt x="370" y="741"/>
                  <a:pt x="377" y="738"/>
                  <a:pt x="385" y="737"/>
                </a:cubicBezTo>
                <a:cubicBezTo>
                  <a:pt x="392" y="734"/>
                  <a:pt x="392" y="734"/>
                  <a:pt x="392" y="734"/>
                </a:cubicBezTo>
                <a:cubicBezTo>
                  <a:pt x="407" y="733"/>
                  <a:pt x="407" y="733"/>
                  <a:pt x="407" y="733"/>
                </a:cubicBezTo>
                <a:cubicBezTo>
                  <a:pt x="412" y="733"/>
                  <a:pt x="414" y="734"/>
                  <a:pt x="417" y="737"/>
                </a:cubicBezTo>
                <a:cubicBezTo>
                  <a:pt x="438" y="723"/>
                  <a:pt x="438" y="723"/>
                  <a:pt x="438" y="723"/>
                </a:cubicBezTo>
                <a:cubicBezTo>
                  <a:pt x="440" y="723"/>
                  <a:pt x="440" y="723"/>
                  <a:pt x="440" y="723"/>
                </a:cubicBezTo>
                <a:cubicBezTo>
                  <a:pt x="442" y="724"/>
                  <a:pt x="442" y="724"/>
                  <a:pt x="442" y="724"/>
                </a:cubicBezTo>
                <a:cubicBezTo>
                  <a:pt x="443" y="723"/>
                  <a:pt x="443" y="723"/>
                  <a:pt x="443" y="723"/>
                </a:cubicBezTo>
                <a:cubicBezTo>
                  <a:pt x="446" y="725"/>
                  <a:pt x="446" y="725"/>
                  <a:pt x="446" y="725"/>
                </a:cubicBezTo>
                <a:cubicBezTo>
                  <a:pt x="454" y="735"/>
                  <a:pt x="458" y="743"/>
                  <a:pt x="458" y="748"/>
                </a:cubicBezTo>
                <a:cubicBezTo>
                  <a:pt x="468" y="763"/>
                  <a:pt x="468" y="763"/>
                  <a:pt x="468" y="763"/>
                </a:cubicBezTo>
                <a:cubicBezTo>
                  <a:pt x="475" y="766"/>
                  <a:pt x="475" y="766"/>
                  <a:pt x="475" y="766"/>
                </a:cubicBezTo>
                <a:cubicBezTo>
                  <a:pt x="476" y="766"/>
                  <a:pt x="476" y="766"/>
                  <a:pt x="476" y="766"/>
                </a:cubicBezTo>
                <a:cubicBezTo>
                  <a:pt x="477" y="766"/>
                  <a:pt x="477" y="766"/>
                  <a:pt x="477" y="766"/>
                </a:cubicBezTo>
                <a:cubicBezTo>
                  <a:pt x="475" y="763"/>
                  <a:pt x="475" y="763"/>
                  <a:pt x="475" y="763"/>
                </a:cubicBezTo>
                <a:cubicBezTo>
                  <a:pt x="474" y="758"/>
                  <a:pt x="474" y="755"/>
                  <a:pt x="475" y="753"/>
                </a:cubicBezTo>
                <a:cubicBezTo>
                  <a:pt x="477" y="750"/>
                  <a:pt x="481" y="748"/>
                  <a:pt x="488" y="748"/>
                </a:cubicBezTo>
                <a:cubicBezTo>
                  <a:pt x="527" y="747"/>
                  <a:pt x="527" y="747"/>
                  <a:pt x="527" y="747"/>
                </a:cubicBezTo>
                <a:cubicBezTo>
                  <a:pt x="528" y="746"/>
                  <a:pt x="528" y="746"/>
                  <a:pt x="528" y="746"/>
                </a:cubicBezTo>
                <a:cubicBezTo>
                  <a:pt x="530" y="746"/>
                  <a:pt x="530" y="746"/>
                  <a:pt x="530" y="746"/>
                </a:cubicBezTo>
                <a:cubicBezTo>
                  <a:pt x="530" y="748"/>
                  <a:pt x="530" y="748"/>
                  <a:pt x="530" y="748"/>
                </a:cubicBezTo>
                <a:cubicBezTo>
                  <a:pt x="532" y="748"/>
                  <a:pt x="532" y="748"/>
                  <a:pt x="532" y="748"/>
                </a:cubicBezTo>
                <a:cubicBezTo>
                  <a:pt x="544" y="770"/>
                  <a:pt x="544" y="770"/>
                  <a:pt x="544" y="770"/>
                </a:cubicBezTo>
                <a:cubicBezTo>
                  <a:pt x="543" y="781"/>
                  <a:pt x="543" y="781"/>
                  <a:pt x="543" y="781"/>
                </a:cubicBezTo>
                <a:cubicBezTo>
                  <a:pt x="542" y="781"/>
                  <a:pt x="542" y="781"/>
                  <a:pt x="542" y="781"/>
                </a:cubicBezTo>
                <a:cubicBezTo>
                  <a:pt x="556" y="785"/>
                  <a:pt x="556" y="785"/>
                  <a:pt x="556" y="785"/>
                </a:cubicBezTo>
                <a:cubicBezTo>
                  <a:pt x="557" y="785"/>
                  <a:pt x="557" y="785"/>
                  <a:pt x="557" y="785"/>
                </a:cubicBezTo>
                <a:cubicBezTo>
                  <a:pt x="556" y="781"/>
                  <a:pt x="556" y="779"/>
                  <a:pt x="559" y="777"/>
                </a:cubicBezTo>
                <a:cubicBezTo>
                  <a:pt x="564" y="776"/>
                  <a:pt x="564" y="776"/>
                  <a:pt x="564" y="776"/>
                </a:cubicBezTo>
                <a:cubicBezTo>
                  <a:pt x="599" y="800"/>
                  <a:pt x="599" y="800"/>
                  <a:pt x="599" y="800"/>
                </a:cubicBezTo>
                <a:cubicBezTo>
                  <a:pt x="602" y="804"/>
                  <a:pt x="604" y="808"/>
                  <a:pt x="605" y="813"/>
                </a:cubicBezTo>
                <a:cubicBezTo>
                  <a:pt x="606" y="828"/>
                  <a:pt x="606" y="828"/>
                  <a:pt x="606" y="828"/>
                </a:cubicBezTo>
                <a:cubicBezTo>
                  <a:pt x="618" y="830"/>
                  <a:pt x="618" y="830"/>
                  <a:pt x="618" y="830"/>
                </a:cubicBezTo>
                <a:cubicBezTo>
                  <a:pt x="625" y="817"/>
                  <a:pt x="625" y="817"/>
                  <a:pt x="625" y="817"/>
                </a:cubicBezTo>
                <a:cubicBezTo>
                  <a:pt x="622" y="811"/>
                  <a:pt x="620" y="805"/>
                  <a:pt x="621" y="800"/>
                </a:cubicBezTo>
                <a:cubicBezTo>
                  <a:pt x="622" y="796"/>
                  <a:pt x="623" y="793"/>
                  <a:pt x="627" y="791"/>
                </a:cubicBezTo>
                <a:cubicBezTo>
                  <a:pt x="630" y="788"/>
                  <a:pt x="630" y="788"/>
                  <a:pt x="630" y="788"/>
                </a:cubicBezTo>
                <a:cubicBezTo>
                  <a:pt x="630" y="786"/>
                  <a:pt x="631" y="785"/>
                  <a:pt x="633" y="784"/>
                </a:cubicBezTo>
                <a:cubicBezTo>
                  <a:pt x="643" y="785"/>
                  <a:pt x="643" y="785"/>
                  <a:pt x="643" y="785"/>
                </a:cubicBezTo>
                <a:cubicBezTo>
                  <a:pt x="648" y="788"/>
                  <a:pt x="652" y="798"/>
                  <a:pt x="655" y="816"/>
                </a:cubicBezTo>
                <a:cubicBezTo>
                  <a:pt x="655" y="818"/>
                  <a:pt x="655" y="818"/>
                  <a:pt x="655" y="818"/>
                </a:cubicBezTo>
                <a:cubicBezTo>
                  <a:pt x="657" y="819"/>
                  <a:pt x="657" y="819"/>
                  <a:pt x="657" y="819"/>
                </a:cubicBezTo>
                <a:cubicBezTo>
                  <a:pt x="658" y="824"/>
                  <a:pt x="664" y="827"/>
                  <a:pt x="674" y="830"/>
                </a:cubicBezTo>
                <a:cubicBezTo>
                  <a:pt x="675" y="830"/>
                  <a:pt x="675" y="830"/>
                  <a:pt x="675" y="830"/>
                </a:cubicBezTo>
                <a:cubicBezTo>
                  <a:pt x="676" y="831"/>
                  <a:pt x="676" y="831"/>
                  <a:pt x="676" y="831"/>
                </a:cubicBezTo>
                <a:cubicBezTo>
                  <a:pt x="709" y="866"/>
                  <a:pt x="709" y="866"/>
                  <a:pt x="709" y="866"/>
                </a:cubicBezTo>
                <a:cubicBezTo>
                  <a:pt x="709" y="866"/>
                  <a:pt x="709" y="866"/>
                  <a:pt x="709" y="866"/>
                </a:cubicBezTo>
                <a:cubicBezTo>
                  <a:pt x="725" y="861"/>
                  <a:pt x="725" y="861"/>
                  <a:pt x="725" y="861"/>
                </a:cubicBezTo>
                <a:cubicBezTo>
                  <a:pt x="723" y="855"/>
                  <a:pt x="723" y="855"/>
                  <a:pt x="723" y="855"/>
                </a:cubicBezTo>
                <a:cubicBezTo>
                  <a:pt x="719" y="850"/>
                  <a:pt x="718" y="845"/>
                  <a:pt x="718" y="842"/>
                </a:cubicBezTo>
                <a:cubicBezTo>
                  <a:pt x="718" y="834"/>
                  <a:pt x="723" y="827"/>
                  <a:pt x="734" y="819"/>
                </a:cubicBezTo>
                <a:cubicBezTo>
                  <a:pt x="752" y="804"/>
                  <a:pt x="752" y="804"/>
                  <a:pt x="752" y="804"/>
                </a:cubicBezTo>
                <a:cubicBezTo>
                  <a:pt x="773" y="818"/>
                  <a:pt x="773" y="818"/>
                  <a:pt x="773" y="818"/>
                </a:cubicBezTo>
                <a:cubicBezTo>
                  <a:pt x="777" y="818"/>
                  <a:pt x="777" y="818"/>
                  <a:pt x="777" y="818"/>
                </a:cubicBezTo>
                <a:cubicBezTo>
                  <a:pt x="781" y="795"/>
                  <a:pt x="781" y="795"/>
                  <a:pt x="781" y="795"/>
                </a:cubicBezTo>
                <a:cubicBezTo>
                  <a:pt x="781" y="791"/>
                  <a:pt x="781" y="791"/>
                  <a:pt x="781" y="791"/>
                </a:cubicBezTo>
                <a:cubicBezTo>
                  <a:pt x="785" y="790"/>
                  <a:pt x="785" y="790"/>
                  <a:pt x="785" y="790"/>
                </a:cubicBezTo>
                <a:cubicBezTo>
                  <a:pt x="802" y="792"/>
                  <a:pt x="802" y="792"/>
                  <a:pt x="802" y="792"/>
                </a:cubicBezTo>
                <a:cubicBezTo>
                  <a:pt x="806" y="795"/>
                  <a:pt x="808" y="798"/>
                  <a:pt x="808" y="804"/>
                </a:cubicBezTo>
                <a:cubicBezTo>
                  <a:pt x="808" y="808"/>
                  <a:pt x="804" y="813"/>
                  <a:pt x="801" y="817"/>
                </a:cubicBezTo>
                <a:cubicBezTo>
                  <a:pt x="804" y="819"/>
                  <a:pt x="804" y="819"/>
                  <a:pt x="804" y="819"/>
                </a:cubicBezTo>
                <a:cubicBezTo>
                  <a:pt x="815" y="825"/>
                  <a:pt x="823" y="829"/>
                  <a:pt x="830" y="830"/>
                </a:cubicBezTo>
                <a:cubicBezTo>
                  <a:pt x="831" y="830"/>
                  <a:pt x="831" y="830"/>
                  <a:pt x="831" y="830"/>
                </a:cubicBezTo>
                <a:cubicBezTo>
                  <a:pt x="831" y="830"/>
                  <a:pt x="831" y="830"/>
                  <a:pt x="831" y="830"/>
                </a:cubicBezTo>
                <a:cubicBezTo>
                  <a:pt x="845" y="837"/>
                  <a:pt x="845" y="837"/>
                  <a:pt x="845" y="837"/>
                </a:cubicBezTo>
                <a:cubicBezTo>
                  <a:pt x="855" y="836"/>
                  <a:pt x="855" y="836"/>
                  <a:pt x="855" y="836"/>
                </a:cubicBezTo>
                <a:cubicBezTo>
                  <a:pt x="839" y="759"/>
                  <a:pt x="839" y="759"/>
                  <a:pt x="839" y="759"/>
                </a:cubicBezTo>
                <a:cubicBezTo>
                  <a:pt x="829" y="753"/>
                  <a:pt x="819" y="740"/>
                  <a:pt x="810" y="725"/>
                </a:cubicBezTo>
                <a:cubicBezTo>
                  <a:pt x="802" y="713"/>
                  <a:pt x="807" y="695"/>
                  <a:pt x="823" y="674"/>
                </a:cubicBezTo>
                <a:cubicBezTo>
                  <a:pt x="833" y="663"/>
                  <a:pt x="845" y="653"/>
                  <a:pt x="857" y="642"/>
                </a:cubicBezTo>
                <a:cubicBezTo>
                  <a:pt x="857" y="642"/>
                  <a:pt x="857" y="642"/>
                  <a:pt x="857" y="642"/>
                </a:cubicBezTo>
                <a:cubicBezTo>
                  <a:pt x="858" y="640"/>
                  <a:pt x="858" y="640"/>
                  <a:pt x="858" y="640"/>
                </a:cubicBezTo>
                <a:cubicBezTo>
                  <a:pt x="873" y="640"/>
                  <a:pt x="873" y="640"/>
                  <a:pt x="873" y="640"/>
                </a:cubicBezTo>
                <a:cubicBezTo>
                  <a:pt x="874" y="642"/>
                  <a:pt x="874" y="642"/>
                  <a:pt x="874" y="642"/>
                </a:cubicBezTo>
                <a:cubicBezTo>
                  <a:pt x="887" y="647"/>
                  <a:pt x="887" y="647"/>
                  <a:pt x="887" y="647"/>
                </a:cubicBezTo>
                <a:cubicBezTo>
                  <a:pt x="913" y="647"/>
                  <a:pt x="913" y="647"/>
                  <a:pt x="913" y="647"/>
                </a:cubicBezTo>
                <a:cubicBezTo>
                  <a:pt x="924" y="642"/>
                  <a:pt x="933" y="626"/>
                  <a:pt x="944" y="601"/>
                </a:cubicBezTo>
                <a:cubicBezTo>
                  <a:pt x="950" y="586"/>
                  <a:pt x="950" y="556"/>
                  <a:pt x="946" y="508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8" name="原创作者QQ：598969553                   _27"/>
          <p:cNvSpPr/>
          <p:nvPr/>
        </p:nvSpPr>
        <p:spPr bwMode="auto">
          <a:xfrm>
            <a:off x="3411211" y="2546052"/>
            <a:ext cx="520700" cy="328012"/>
          </a:xfrm>
          <a:custGeom>
            <a:avLst/>
            <a:gdLst>
              <a:gd name="T0" fmla="*/ 513004 w 573"/>
              <a:gd name="T1" fmla="*/ 11808 h 361"/>
              <a:gd name="T2" fmla="*/ 463959 w 573"/>
              <a:gd name="T3" fmla="*/ 15744 h 361"/>
              <a:gd name="T4" fmla="*/ 351157 w 573"/>
              <a:gd name="T5" fmla="*/ 56088 h 361"/>
              <a:gd name="T6" fmla="*/ 353119 w 573"/>
              <a:gd name="T7" fmla="*/ 80688 h 361"/>
              <a:gd name="T8" fmla="*/ 276610 w 573"/>
              <a:gd name="T9" fmla="*/ 68880 h 361"/>
              <a:gd name="T10" fmla="*/ 219719 w 573"/>
              <a:gd name="T11" fmla="*/ 1968 h 361"/>
              <a:gd name="T12" fmla="*/ 196177 w 573"/>
              <a:gd name="T13" fmla="*/ 27552 h 361"/>
              <a:gd name="T14" fmla="*/ 165770 w 573"/>
              <a:gd name="T15" fmla="*/ 11808 h 361"/>
              <a:gd name="T16" fmla="*/ 154980 w 573"/>
              <a:gd name="T17" fmla="*/ 26568 h 361"/>
              <a:gd name="T18" fmla="*/ 132420 w 573"/>
              <a:gd name="T19" fmla="*/ 33456 h 361"/>
              <a:gd name="T20" fmla="*/ 17656 w 573"/>
              <a:gd name="T21" fmla="*/ 168264 h 361"/>
              <a:gd name="T22" fmla="*/ 29427 w 573"/>
              <a:gd name="T23" fmla="*/ 197785 h 361"/>
              <a:gd name="T24" fmla="*/ 28446 w 573"/>
              <a:gd name="T25" fmla="*/ 198769 h 361"/>
              <a:gd name="T26" fmla="*/ 45121 w 573"/>
              <a:gd name="T27" fmla="*/ 269617 h 361"/>
              <a:gd name="T28" fmla="*/ 0 w 573"/>
              <a:gd name="T29" fmla="*/ 299137 h 361"/>
              <a:gd name="T30" fmla="*/ 20599 w 573"/>
              <a:gd name="T31" fmla="*/ 318817 h 361"/>
              <a:gd name="T32" fmla="*/ 24522 w 573"/>
              <a:gd name="T33" fmla="*/ 324721 h 361"/>
              <a:gd name="T34" fmla="*/ 85337 w 573"/>
              <a:gd name="T35" fmla="*/ 355225 h 361"/>
              <a:gd name="T36" fmla="*/ 108878 w 573"/>
              <a:gd name="T37" fmla="*/ 329641 h 361"/>
              <a:gd name="T38" fmla="*/ 149095 w 573"/>
              <a:gd name="T39" fmla="*/ 310945 h 361"/>
              <a:gd name="T40" fmla="*/ 153999 w 573"/>
              <a:gd name="T41" fmla="*/ 315865 h 361"/>
              <a:gd name="T42" fmla="*/ 153999 w 573"/>
              <a:gd name="T43" fmla="*/ 317833 h 361"/>
              <a:gd name="T44" fmla="*/ 194216 w 573"/>
              <a:gd name="T45" fmla="*/ 344401 h 361"/>
              <a:gd name="T46" fmla="*/ 240317 w 573"/>
              <a:gd name="T47" fmla="*/ 327673 h 361"/>
              <a:gd name="T48" fmla="*/ 276610 w 573"/>
              <a:gd name="T49" fmla="*/ 325705 h 361"/>
              <a:gd name="T50" fmla="*/ 279553 w 573"/>
              <a:gd name="T51" fmla="*/ 322753 h 361"/>
              <a:gd name="T52" fmla="*/ 308979 w 573"/>
              <a:gd name="T53" fmla="*/ 287329 h 361"/>
              <a:gd name="T54" fmla="*/ 324673 w 573"/>
              <a:gd name="T55" fmla="*/ 277489 h 361"/>
              <a:gd name="T56" fmla="*/ 326635 w 573"/>
              <a:gd name="T57" fmla="*/ 278473 h 361"/>
              <a:gd name="T58" fmla="*/ 334482 w 573"/>
              <a:gd name="T59" fmla="*/ 281425 h 361"/>
              <a:gd name="T60" fmla="*/ 348215 w 573"/>
              <a:gd name="T61" fmla="*/ 230257 h 361"/>
              <a:gd name="T62" fmla="*/ 364890 w 573"/>
              <a:gd name="T63" fmla="*/ 226321 h 361"/>
              <a:gd name="T64" fmla="*/ 385488 w 573"/>
              <a:gd name="T65" fmla="*/ 181057 h 361"/>
              <a:gd name="T66" fmla="*/ 391374 w 573"/>
              <a:gd name="T67" fmla="*/ 156456 h 361"/>
              <a:gd name="T68" fmla="*/ 417858 w 573"/>
              <a:gd name="T69" fmla="*/ 145632 h 361"/>
              <a:gd name="T70" fmla="*/ 418839 w 573"/>
              <a:gd name="T71" fmla="*/ 142680 h 361"/>
              <a:gd name="T72" fmla="*/ 438456 w 573"/>
              <a:gd name="T73" fmla="*/ 124968 h 361"/>
              <a:gd name="T74" fmla="*/ 425705 w 573"/>
              <a:gd name="T75" fmla="*/ 123984 h 361"/>
              <a:gd name="T76" fmla="*/ 426686 w 573"/>
              <a:gd name="T77" fmla="*/ 116112 h 361"/>
              <a:gd name="T78" fmla="*/ 430609 w 573"/>
              <a:gd name="T79" fmla="*/ 114144 h 361"/>
              <a:gd name="T80" fmla="*/ 458074 w 573"/>
              <a:gd name="T81" fmla="*/ 101352 h 361"/>
              <a:gd name="T82" fmla="*/ 524774 w 573"/>
              <a:gd name="T83" fmla="*/ 55104 h 361"/>
              <a:gd name="T84" fmla="*/ 554201 w 573"/>
              <a:gd name="T85" fmla="*/ 62976 h 361"/>
              <a:gd name="T86" fmla="*/ 549296 w 573"/>
              <a:gd name="T87" fmla="*/ 39360 h 361"/>
              <a:gd name="T88" fmla="*/ 551258 w 573"/>
              <a:gd name="T89" fmla="*/ 37392 h 361"/>
              <a:gd name="T90" fmla="*/ 559105 w 573"/>
              <a:gd name="T91" fmla="*/ 15744 h 361"/>
              <a:gd name="T92" fmla="*/ 552239 w 573"/>
              <a:gd name="T93" fmla="*/ 19680 h 361"/>
              <a:gd name="T94" fmla="*/ 530660 w 573"/>
              <a:gd name="T95" fmla="*/ 22632 h 361"/>
              <a:gd name="T96" fmla="*/ 523793 w 573"/>
              <a:gd name="T97" fmla="*/ 22632 h 361"/>
              <a:gd name="T98" fmla="*/ 522813 w 573"/>
              <a:gd name="T99" fmla="*/ 18696 h 361"/>
              <a:gd name="T100" fmla="*/ 514965 w 573"/>
              <a:gd name="T101" fmla="*/ 10824 h 3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573"/>
              <a:gd name="T154" fmla="*/ 0 h 361"/>
              <a:gd name="T155" fmla="*/ 573 w 573"/>
              <a:gd name="T156" fmla="*/ 361 h 3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573" h="361">
                <a:moveTo>
                  <a:pt x="525" y="11"/>
                </a:moveTo>
                <a:cubicBezTo>
                  <a:pt x="523" y="12"/>
                  <a:pt x="523" y="12"/>
                  <a:pt x="523" y="12"/>
                </a:cubicBezTo>
                <a:cubicBezTo>
                  <a:pt x="523" y="18"/>
                  <a:pt x="520" y="21"/>
                  <a:pt x="514" y="21"/>
                </a:cubicBezTo>
                <a:cubicBezTo>
                  <a:pt x="473" y="16"/>
                  <a:pt x="473" y="16"/>
                  <a:pt x="473" y="16"/>
                </a:cubicBezTo>
                <a:cubicBezTo>
                  <a:pt x="445" y="11"/>
                  <a:pt x="427" y="0"/>
                  <a:pt x="416" y="2"/>
                </a:cubicBezTo>
                <a:cubicBezTo>
                  <a:pt x="396" y="4"/>
                  <a:pt x="358" y="57"/>
                  <a:pt x="358" y="57"/>
                </a:cubicBezTo>
                <a:cubicBezTo>
                  <a:pt x="360" y="80"/>
                  <a:pt x="360" y="80"/>
                  <a:pt x="360" y="80"/>
                </a:cubicBezTo>
                <a:cubicBezTo>
                  <a:pt x="360" y="82"/>
                  <a:pt x="360" y="82"/>
                  <a:pt x="360" y="82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10" y="89"/>
                  <a:pt x="285" y="85"/>
                  <a:pt x="282" y="70"/>
                </a:cubicBezTo>
                <a:cubicBezTo>
                  <a:pt x="277" y="5"/>
                  <a:pt x="277" y="5"/>
                  <a:pt x="277" y="5"/>
                </a:cubicBezTo>
                <a:cubicBezTo>
                  <a:pt x="224" y="2"/>
                  <a:pt x="224" y="2"/>
                  <a:pt x="224" y="2"/>
                </a:cubicBezTo>
                <a:cubicBezTo>
                  <a:pt x="202" y="48"/>
                  <a:pt x="202" y="48"/>
                  <a:pt x="202" y="48"/>
                </a:cubicBezTo>
                <a:cubicBezTo>
                  <a:pt x="200" y="28"/>
                  <a:pt x="200" y="28"/>
                  <a:pt x="200" y="28"/>
                </a:cubicBezTo>
                <a:cubicBezTo>
                  <a:pt x="199" y="12"/>
                  <a:pt x="196" y="3"/>
                  <a:pt x="192" y="1"/>
                </a:cubicBezTo>
                <a:cubicBezTo>
                  <a:pt x="169" y="12"/>
                  <a:pt x="169" y="12"/>
                  <a:pt x="169" y="12"/>
                </a:cubicBezTo>
                <a:cubicBezTo>
                  <a:pt x="159" y="26"/>
                  <a:pt x="159" y="26"/>
                  <a:pt x="159" y="26"/>
                </a:cubicBezTo>
                <a:cubicBezTo>
                  <a:pt x="158" y="27"/>
                  <a:pt x="158" y="27"/>
                  <a:pt x="158" y="27"/>
                </a:cubicBezTo>
                <a:cubicBezTo>
                  <a:pt x="157" y="27"/>
                  <a:pt x="157" y="27"/>
                  <a:pt x="157" y="27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12" y="53"/>
                  <a:pt x="92" y="73"/>
                  <a:pt x="74" y="95"/>
                </a:cubicBezTo>
                <a:cubicBezTo>
                  <a:pt x="18" y="171"/>
                  <a:pt x="18" y="171"/>
                  <a:pt x="18" y="171"/>
                </a:cubicBezTo>
                <a:cubicBezTo>
                  <a:pt x="30" y="197"/>
                  <a:pt x="30" y="197"/>
                  <a:pt x="30" y="197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29" y="202"/>
                  <a:pt x="29" y="202"/>
                  <a:pt x="29" y="202"/>
                </a:cubicBezTo>
                <a:cubicBezTo>
                  <a:pt x="25" y="209"/>
                  <a:pt x="27" y="218"/>
                  <a:pt x="33" y="229"/>
                </a:cubicBezTo>
                <a:cubicBezTo>
                  <a:pt x="40" y="242"/>
                  <a:pt x="46" y="257"/>
                  <a:pt x="46" y="274"/>
                </a:cubicBezTo>
                <a:cubicBezTo>
                  <a:pt x="46" y="277"/>
                  <a:pt x="46" y="277"/>
                  <a:pt x="46" y="277"/>
                </a:cubicBezTo>
                <a:cubicBezTo>
                  <a:pt x="0" y="304"/>
                  <a:pt x="0" y="304"/>
                  <a:pt x="0" y="304"/>
                </a:cubicBezTo>
                <a:cubicBezTo>
                  <a:pt x="0" y="314"/>
                  <a:pt x="0" y="314"/>
                  <a:pt x="0" y="314"/>
                </a:cubicBezTo>
                <a:cubicBezTo>
                  <a:pt x="21" y="324"/>
                  <a:pt x="21" y="324"/>
                  <a:pt x="21" y="324"/>
                </a:cubicBezTo>
                <a:cubicBezTo>
                  <a:pt x="24" y="325"/>
                  <a:pt x="25" y="327"/>
                  <a:pt x="25" y="328"/>
                </a:cubicBezTo>
                <a:cubicBezTo>
                  <a:pt x="25" y="330"/>
                  <a:pt x="25" y="330"/>
                  <a:pt x="25" y="330"/>
                </a:cubicBezTo>
                <a:cubicBezTo>
                  <a:pt x="24" y="335"/>
                  <a:pt x="32" y="343"/>
                  <a:pt x="48" y="350"/>
                </a:cubicBezTo>
                <a:cubicBezTo>
                  <a:pt x="87" y="361"/>
                  <a:pt x="87" y="361"/>
                  <a:pt x="87" y="361"/>
                </a:cubicBezTo>
                <a:cubicBezTo>
                  <a:pt x="99" y="353"/>
                  <a:pt x="99" y="353"/>
                  <a:pt x="99" y="353"/>
                </a:cubicBezTo>
                <a:cubicBezTo>
                  <a:pt x="111" y="335"/>
                  <a:pt x="111" y="335"/>
                  <a:pt x="111" y="335"/>
                </a:cubicBezTo>
                <a:cubicBezTo>
                  <a:pt x="122" y="305"/>
                  <a:pt x="122" y="305"/>
                  <a:pt x="122" y="305"/>
                </a:cubicBezTo>
                <a:cubicBezTo>
                  <a:pt x="152" y="316"/>
                  <a:pt x="152" y="316"/>
                  <a:pt x="152" y="316"/>
                </a:cubicBezTo>
                <a:cubicBezTo>
                  <a:pt x="157" y="319"/>
                  <a:pt x="157" y="319"/>
                  <a:pt x="157" y="319"/>
                </a:cubicBezTo>
                <a:cubicBezTo>
                  <a:pt x="157" y="321"/>
                  <a:pt x="157" y="321"/>
                  <a:pt x="157" y="321"/>
                </a:cubicBezTo>
                <a:cubicBezTo>
                  <a:pt x="157" y="321"/>
                  <a:pt x="157" y="321"/>
                  <a:pt x="157" y="321"/>
                </a:cubicBezTo>
                <a:cubicBezTo>
                  <a:pt x="157" y="323"/>
                  <a:pt x="157" y="323"/>
                  <a:pt x="157" y="323"/>
                </a:cubicBezTo>
                <a:cubicBezTo>
                  <a:pt x="151" y="335"/>
                  <a:pt x="154" y="344"/>
                  <a:pt x="164" y="349"/>
                </a:cubicBezTo>
                <a:cubicBezTo>
                  <a:pt x="198" y="350"/>
                  <a:pt x="198" y="350"/>
                  <a:pt x="198" y="350"/>
                </a:cubicBezTo>
                <a:cubicBezTo>
                  <a:pt x="209" y="348"/>
                  <a:pt x="219" y="344"/>
                  <a:pt x="225" y="338"/>
                </a:cubicBezTo>
                <a:cubicBezTo>
                  <a:pt x="229" y="333"/>
                  <a:pt x="236" y="332"/>
                  <a:pt x="245" y="333"/>
                </a:cubicBezTo>
                <a:cubicBezTo>
                  <a:pt x="257" y="335"/>
                  <a:pt x="267" y="339"/>
                  <a:pt x="275" y="349"/>
                </a:cubicBezTo>
                <a:cubicBezTo>
                  <a:pt x="282" y="331"/>
                  <a:pt x="282" y="331"/>
                  <a:pt x="282" y="331"/>
                </a:cubicBezTo>
                <a:cubicBezTo>
                  <a:pt x="284" y="328"/>
                  <a:pt x="284" y="328"/>
                  <a:pt x="284" y="328"/>
                </a:cubicBezTo>
                <a:cubicBezTo>
                  <a:pt x="285" y="328"/>
                  <a:pt x="285" y="328"/>
                  <a:pt x="285" y="328"/>
                </a:cubicBezTo>
                <a:cubicBezTo>
                  <a:pt x="291" y="325"/>
                  <a:pt x="294" y="319"/>
                  <a:pt x="298" y="312"/>
                </a:cubicBezTo>
                <a:cubicBezTo>
                  <a:pt x="301" y="305"/>
                  <a:pt x="306" y="297"/>
                  <a:pt x="315" y="292"/>
                </a:cubicBezTo>
                <a:cubicBezTo>
                  <a:pt x="330" y="283"/>
                  <a:pt x="330" y="283"/>
                  <a:pt x="330" y="283"/>
                </a:cubicBezTo>
                <a:cubicBezTo>
                  <a:pt x="331" y="282"/>
                  <a:pt x="331" y="282"/>
                  <a:pt x="331" y="282"/>
                </a:cubicBezTo>
                <a:cubicBezTo>
                  <a:pt x="332" y="283"/>
                  <a:pt x="332" y="283"/>
                  <a:pt x="332" y="283"/>
                </a:cubicBezTo>
                <a:cubicBezTo>
                  <a:pt x="333" y="283"/>
                  <a:pt x="333" y="283"/>
                  <a:pt x="333" y="283"/>
                </a:cubicBezTo>
                <a:cubicBezTo>
                  <a:pt x="341" y="286"/>
                  <a:pt x="341" y="286"/>
                  <a:pt x="341" y="286"/>
                </a:cubicBezTo>
                <a:cubicBezTo>
                  <a:pt x="341" y="286"/>
                  <a:pt x="341" y="286"/>
                  <a:pt x="341" y="286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55" y="234"/>
                  <a:pt x="355" y="234"/>
                  <a:pt x="355" y="234"/>
                </a:cubicBezTo>
                <a:cubicBezTo>
                  <a:pt x="355" y="233"/>
                  <a:pt x="355" y="233"/>
                  <a:pt x="355" y="233"/>
                </a:cubicBezTo>
                <a:cubicBezTo>
                  <a:pt x="372" y="230"/>
                  <a:pt x="372" y="230"/>
                  <a:pt x="372" y="230"/>
                </a:cubicBezTo>
                <a:cubicBezTo>
                  <a:pt x="389" y="218"/>
                  <a:pt x="397" y="209"/>
                  <a:pt x="396" y="200"/>
                </a:cubicBezTo>
                <a:cubicBezTo>
                  <a:pt x="393" y="184"/>
                  <a:pt x="393" y="184"/>
                  <a:pt x="393" y="184"/>
                </a:cubicBezTo>
                <a:cubicBezTo>
                  <a:pt x="389" y="174"/>
                  <a:pt x="389" y="166"/>
                  <a:pt x="391" y="163"/>
                </a:cubicBezTo>
                <a:cubicBezTo>
                  <a:pt x="394" y="160"/>
                  <a:pt x="396" y="159"/>
                  <a:pt x="399" y="159"/>
                </a:cubicBezTo>
                <a:cubicBezTo>
                  <a:pt x="407" y="159"/>
                  <a:pt x="415" y="161"/>
                  <a:pt x="424" y="165"/>
                </a:cubicBezTo>
                <a:cubicBezTo>
                  <a:pt x="426" y="148"/>
                  <a:pt x="426" y="148"/>
                  <a:pt x="426" y="148"/>
                </a:cubicBezTo>
                <a:cubicBezTo>
                  <a:pt x="426" y="146"/>
                  <a:pt x="426" y="146"/>
                  <a:pt x="426" y="146"/>
                </a:cubicBezTo>
                <a:cubicBezTo>
                  <a:pt x="427" y="145"/>
                  <a:pt x="427" y="145"/>
                  <a:pt x="427" y="145"/>
                </a:cubicBezTo>
                <a:cubicBezTo>
                  <a:pt x="445" y="137"/>
                  <a:pt x="445" y="137"/>
                  <a:pt x="445" y="137"/>
                </a:cubicBezTo>
                <a:cubicBezTo>
                  <a:pt x="447" y="127"/>
                  <a:pt x="447" y="127"/>
                  <a:pt x="447" y="127"/>
                </a:cubicBezTo>
                <a:cubicBezTo>
                  <a:pt x="436" y="127"/>
                  <a:pt x="436" y="127"/>
                  <a:pt x="436" y="127"/>
                </a:cubicBezTo>
                <a:cubicBezTo>
                  <a:pt x="434" y="126"/>
                  <a:pt x="434" y="126"/>
                  <a:pt x="434" y="126"/>
                </a:cubicBezTo>
                <a:cubicBezTo>
                  <a:pt x="435" y="121"/>
                  <a:pt x="435" y="121"/>
                  <a:pt x="435" y="121"/>
                </a:cubicBezTo>
                <a:cubicBezTo>
                  <a:pt x="435" y="118"/>
                  <a:pt x="435" y="118"/>
                  <a:pt x="435" y="118"/>
                </a:cubicBezTo>
                <a:cubicBezTo>
                  <a:pt x="436" y="116"/>
                  <a:pt x="436" y="116"/>
                  <a:pt x="436" y="116"/>
                </a:cubicBezTo>
                <a:cubicBezTo>
                  <a:pt x="439" y="116"/>
                  <a:pt x="439" y="116"/>
                  <a:pt x="439" y="116"/>
                </a:cubicBezTo>
                <a:cubicBezTo>
                  <a:pt x="442" y="116"/>
                  <a:pt x="442" y="116"/>
                  <a:pt x="442" y="116"/>
                </a:cubicBezTo>
                <a:cubicBezTo>
                  <a:pt x="449" y="116"/>
                  <a:pt x="457" y="111"/>
                  <a:pt x="467" y="103"/>
                </a:cubicBezTo>
                <a:cubicBezTo>
                  <a:pt x="533" y="56"/>
                  <a:pt x="533" y="56"/>
                  <a:pt x="533" y="56"/>
                </a:cubicBezTo>
                <a:cubicBezTo>
                  <a:pt x="535" y="56"/>
                  <a:pt x="535" y="56"/>
                  <a:pt x="535" y="56"/>
                </a:cubicBezTo>
                <a:cubicBezTo>
                  <a:pt x="557" y="65"/>
                  <a:pt x="557" y="65"/>
                  <a:pt x="557" y="65"/>
                </a:cubicBezTo>
                <a:cubicBezTo>
                  <a:pt x="565" y="64"/>
                  <a:pt x="565" y="64"/>
                  <a:pt x="565" y="64"/>
                </a:cubicBezTo>
                <a:cubicBezTo>
                  <a:pt x="560" y="42"/>
                  <a:pt x="560" y="42"/>
                  <a:pt x="560" y="42"/>
                </a:cubicBezTo>
                <a:cubicBezTo>
                  <a:pt x="560" y="40"/>
                  <a:pt x="560" y="40"/>
                  <a:pt x="560" y="40"/>
                </a:cubicBezTo>
                <a:cubicBezTo>
                  <a:pt x="561" y="39"/>
                  <a:pt x="561" y="39"/>
                  <a:pt x="561" y="39"/>
                </a:cubicBezTo>
                <a:cubicBezTo>
                  <a:pt x="562" y="38"/>
                  <a:pt x="562" y="38"/>
                  <a:pt x="562" y="38"/>
                </a:cubicBezTo>
                <a:cubicBezTo>
                  <a:pt x="573" y="19"/>
                  <a:pt x="573" y="19"/>
                  <a:pt x="573" y="19"/>
                </a:cubicBezTo>
                <a:cubicBezTo>
                  <a:pt x="570" y="16"/>
                  <a:pt x="570" y="16"/>
                  <a:pt x="570" y="16"/>
                </a:cubicBezTo>
                <a:cubicBezTo>
                  <a:pt x="563" y="19"/>
                  <a:pt x="563" y="19"/>
                  <a:pt x="563" y="19"/>
                </a:cubicBezTo>
                <a:cubicBezTo>
                  <a:pt x="563" y="20"/>
                  <a:pt x="563" y="20"/>
                  <a:pt x="563" y="20"/>
                </a:cubicBezTo>
                <a:cubicBezTo>
                  <a:pt x="562" y="20"/>
                  <a:pt x="562" y="20"/>
                  <a:pt x="562" y="20"/>
                </a:cubicBezTo>
                <a:cubicBezTo>
                  <a:pt x="541" y="23"/>
                  <a:pt x="541" y="23"/>
                  <a:pt x="541" y="23"/>
                </a:cubicBezTo>
                <a:cubicBezTo>
                  <a:pt x="535" y="23"/>
                  <a:pt x="535" y="23"/>
                  <a:pt x="535" y="23"/>
                </a:cubicBezTo>
                <a:cubicBezTo>
                  <a:pt x="534" y="23"/>
                  <a:pt x="534" y="23"/>
                  <a:pt x="534" y="23"/>
                </a:cubicBezTo>
                <a:cubicBezTo>
                  <a:pt x="534" y="22"/>
                  <a:pt x="534" y="22"/>
                  <a:pt x="534" y="22"/>
                </a:cubicBezTo>
                <a:cubicBezTo>
                  <a:pt x="533" y="19"/>
                  <a:pt x="533" y="19"/>
                  <a:pt x="533" y="19"/>
                </a:cubicBezTo>
                <a:cubicBezTo>
                  <a:pt x="529" y="11"/>
                  <a:pt x="529" y="11"/>
                  <a:pt x="529" y="11"/>
                </a:cubicBezTo>
                <a:lnTo>
                  <a:pt x="525" y="11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9" name="原创作者QQ：598969553                   _28"/>
          <p:cNvSpPr/>
          <p:nvPr/>
        </p:nvSpPr>
        <p:spPr bwMode="auto">
          <a:xfrm>
            <a:off x="3899554" y="3088816"/>
            <a:ext cx="79429" cy="72074"/>
          </a:xfrm>
          <a:custGeom>
            <a:avLst/>
            <a:gdLst>
              <a:gd name="T0" fmla="*/ 78787 w 88"/>
              <a:gd name="T1" fmla="*/ 42306 h 80"/>
              <a:gd name="T2" fmla="*/ 85596 w 88"/>
              <a:gd name="T3" fmla="*/ 34435 h 80"/>
              <a:gd name="T4" fmla="*/ 85596 w 88"/>
              <a:gd name="T5" fmla="*/ 34435 h 80"/>
              <a:gd name="T6" fmla="*/ 85596 w 88"/>
              <a:gd name="T7" fmla="*/ 34435 h 80"/>
              <a:gd name="T8" fmla="*/ 85596 w 88"/>
              <a:gd name="T9" fmla="*/ 33451 h 80"/>
              <a:gd name="T10" fmla="*/ 60306 w 88"/>
              <a:gd name="T11" fmla="*/ 12790 h 80"/>
              <a:gd name="T12" fmla="*/ 27235 w 88"/>
              <a:gd name="T13" fmla="*/ 984 h 80"/>
              <a:gd name="T14" fmla="*/ 15563 w 88"/>
              <a:gd name="T15" fmla="*/ 4919 h 80"/>
              <a:gd name="T16" fmla="*/ 15563 w 88"/>
              <a:gd name="T17" fmla="*/ 26564 h 80"/>
              <a:gd name="T18" fmla="*/ 3891 w 88"/>
              <a:gd name="T19" fmla="*/ 48209 h 80"/>
              <a:gd name="T20" fmla="*/ 0 w 88"/>
              <a:gd name="T21" fmla="*/ 53129 h 80"/>
              <a:gd name="T22" fmla="*/ 9727 w 88"/>
              <a:gd name="T23" fmla="*/ 64935 h 80"/>
              <a:gd name="T24" fmla="*/ 10700 w 88"/>
              <a:gd name="T25" fmla="*/ 64935 h 80"/>
              <a:gd name="T26" fmla="*/ 13618 w 88"/>
              <a:gd name="T27" fmla="*/ 73790 h 80"/>
              <a:gd name="T28" fmla="*/ 26262 w 88"/>
              <a:gd name="T29" fmla="*/ 78709 h 80"/>
              <a:gd name="T30" fmla="*/ 43771 w 88"/>
              <a:gd name="T31" fmla="*/ 72806 h 80"/>
              <a:gd name="T32" fmla="*/ 65170 w 88"/>
              <a:gd name="T33" fmla="*/ 76741 h 80"/>
              <a:gd name="T34" fmla="*/ 66142 w 88"/>
              <a:gd name="T35" fmla="*/ 69854 h 80"/>
              <a:gd name="T36" fmla="*/ 78787 w 88"/>
              <a:gd name="T37" fmla="*/ 42306 h 8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8"/>
              <a:gd name="T58" fmla="*/ 0 h 80"/>
              <a:gd name="T59" fmla="*/ 88 w 88"/>
              <a:gd name="T60" fmla="*/ 80 h 8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8" h="80">
                <a:moveTo>
                  <a:pt x="81" y="43"/>
                </a:moveTo>
                <a:cubicBezTo>
                  <a:pt x="88" y="35"/>
                  <a:pt x="88" y="35"/>
                  <a:pt x="88" y="35"/>
                </a:cubicBezTo>
                <a:cubicBezTo>
                  <a:pt x="88" y="35"/>
                  <a:pt x="88" y="35"/>
                  <a:pt x="88" y="35"/>
                </a:cubicBezTo>
                <a:cubicBezTo>
                  <a:pt x="88" y="35"/>
                  <a:pt x="88" y="35"/>
                  <a:pt x="88" y="35"/>
                </a:cubicBezTo>
                <a:cubicBezTo>
                  <a:pt x="88" y="34"/>
                  <a:pt x="88" y="34"/>
                  <a:pt x="88" y="34"/>
                </a:cubicBezTo>
                <a:cubicBezTo>
                  <a:pt x="62" y="13"/>
                  <a:pt x="62" y="13"/>
                  <a:pt x="62" y="13"/>
                </a:cubicBezTo>
                <a:cubicBezTo>
                  <a:pt x="48" y="3"/>
                  <a:pt x="36" y="0"/>
                  <a:pt x="28" y="1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27"/>
                  <a:pt x="16" y="27"/>
                  <a:pt x="16" y="27"/>
                </a:cubicBezTo>
                <a:cubicBezTo>
                  <a:pt x="14" y="35"/>
                  <a:pt x="11" y="43"/>
                  <a:pt x="4" y="49"/>
                </a:cubicBezTo>
                <a:cubicBezTo>
                  <a:pt x="0" y="54"/>
                  <a:pt x="0" y="54"/>
                  <a:pt x="0" y="54"/>
                </a:cubicBezTo>
                <a:cubicBezTo>
                  <a:pt x="10" y="66"/>
                  <a:pt x="10" y="66"/>
                  <a:pt x="10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4" y="75"/>
                  <a:pt x="14" y="75"/>
                  <a:pt x="14" y="75"/>
                </a:cubicBezTo>
                <a:cubicBezTo>
                  <a:pt x="27" y="80"/>
                  <a:pt x="27" y="80"/>
                  <a:pt x="27" y="80"/>
                </a:cubicBezTo>
                <a:cubicBezTo>
                  <a:pt x="34" y="75"/>
                  <a:pt x="40" y="73"/>
                  <a:pt x="45" y="74"/>
                </a:cubicBezTo>
                <a:cubicBezTo>
                  <a:pt x="67" y="78"/>
                  <a:pt x="67" y="78"/>
                  <a:pt x="67" y="78"/>
                </a:cubicBezTo>
                <a:cubicBezTo>
                  <a:pt x="68" y="71"/>
                  <a:pt x="68" y="71"/>
                  <a:pt x="68" y="71"/>
                </a:cubicBezTo>
                <a:cubicBezTo>
                  <a:pt x="69" y="56"/>
                  <a:pt x="74" y="47"/>
                  <a:pt x="81" y="43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HK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30" name="原创作者QQ：598969553                   _29"/>
          <p:cNvSpPr/>
          <p:nvPr/>
        </p:nvSpPr>
        <p:spPr bwMode="auto">
          <a:xfrm>
            <a:off x="3517116" y="2813758"/>
            <a:ext cx="453038" cy="351547"/>
          </a:xfrm>
          <a:custGeom>
            <a:avLst/>
            <a:gdLst>
              <a:gd name="T0" fmla="*/ 311160 w 498"/>
              <a:gd name="T1" fmla="*/ 58087 h 385"/>
              <a:gd name="T2" fmla="*/ 218892 w 498"/>
              <a:gd name="T3" fmla="*/ 21660 h 385"/>
              <a:gd name="T4" fmla="*/ 218892 w 498"/>
              <a:gd name="T5" fmla="*/ 2954 h 385"/>
              <a:gd name="T6" fmla="*/ 211039 w 498"/>
              <a:gd name="T7" fmla="*/ 0 h 385"/>
              <a:gd name="T8" fmla="*/ 171776 w 498"/>
              <a:gd name="T9" fmla="*/ 41350 h 385"/>
              <a:gd name="T10" fmla="*/ 148218 w 498"/>
              <a:gd name="T11" fmla="*/ 62025 h 385"/>
              <a:gd name="T12" fmla="*/ 122697 w 498"/>
              <a:gd name="T13" fmla="*/ 49226 h 385"/>
              <a:gd name="T14" fmla="*/ 79508 w 498"/>
              <a:gd name="T15" fmla="*/ 65964 h 385"/>
              <a:gd name="T16" fmla="*/ 25521 w 498"/>
              <a:gd name="T17" fmla="*/ 29536 h 385"/>
              <a:gd name="T18" fmla="*/ 3926 w 498"/>
              <a:gd name="T19" fmla="*/ 44304 h 385"/>
              <a:gd name="T20" fmla="*/ 3926 w 498"/>
              <a:gd name="T21" fmla="*/ 46273 h 385"/>
              <a:gd name="T22" fmla="*/ 0 w 498"/>
              <a:gd name="T23" fmla="*/ 51196 h 385"/>
              <a:gd name="T24" fmla="*/ 10797 w 498"/>
              <a:gd name="T25" fmla="*/ 53165 h 385"/>
              <a:gd name="T26" fmla="*/ 11779 w 498"/>
              <a:gd name="T27" fmla="*/ 55134 h 385"/>
              <a:gd name="T28" fmla="*/ 88342 w 498"/>
              <a:gd name="T29" fmla="*/ 111252 h 385"/>
              <a:gd name="T30" fmla="*/ 160979 w 498"/>
              <a:gd name="T31" fmla="*/ 192968 h 385"/>
              <a:gd name="T32" fmla="*/ 232634 w 498"/>
              <a:gd name="T33" fmla="*/ 187061 h 385"/>
              <a:gd name="T34" fmla="*/ 234597 w 498"/>
              <a:gd name="T35" fmla="*/ 185092 h 385"/>
              <a:gd name="T36" fmla="*/ 255210 w 498"/>
              <a:gd name="T37" fmla="*/ 190014 h 385"/>
              <a:gd name="T38" fmla="*/ 257174 w 498"/>
              <a:gd name="T39" fmla="*/ 192968 h 385"/>
              <a:gd name="T40" fmla="*/ 240487 w 498"/>
              <a:gd name="T41" fmla="*/ 240225 h 385"/>
              <a:gd name="T42" fmla="*/ 215947 w 498"/>
              <a:gd name="T43" fmla="*/ 242194 h 385"/>
              <a:gd name="T44" fmla="*/ 190426 w 498"/>
              <a:gd name="T45" fmla="*/ 302251 h 385"/>
              <a:gd name="T46" fmla="*/ 229689 w 498"/>
              <a:gd name="T47" fmla="*/ 328833 h 385"/>
              <a:gd name="T48" fmla="*/ 239505 w 498"/>
              <a:gd name="T49" fmla="*/ 346555 h 385"/>
              <a:gd name="T50" fmla="*/ 257174 w 498"/>
              <a:gd name="T51" fmla="*/ 343601 h 385"/>
              <a:gd name="T52" fmla="*/ 296437 w 498"/>
              <a:gd name="T53" fmla="*/ 359353 h 385"/>
              <a:gd name="T54" fmla="*/ 306252 w 498"/>
              <a:gd name="T55" fmla="*/ 372152 h 385"/>
              <a:gd name="T56" fmla="*/ 341589 w 498"/>
              <a:gd name="T57" fmla="*/ 373137 h 385"/>
              <a:gd name="T58" fmla="*/ 393613 w 498"/>
              <a:gd name="T59" fmla="*/ 371168 h 385"/>
              <a:gd name="T60" fmla="*/ 410300 w 498"/>
              <a:gd name="T61" fmla="*/ 360338 h 385"/>
              <a:gd name="T62" fmla="*/ 409318 w 498"/>
              <a:gd name="T63" fmla="*/ 338678 h 385"/>
              <a:gd name="T64" fmla="*/ 420116 w 498"/>
              <a:gd name="T65" fmla="*/ 310127 h 385"/>
              <a:gd name="T66" fmla="*/ 438766 w 498"/>
              <a:gd name="T67" fmla="*/ 288467 h 385"/>
              <a:gd name="T68" fmla="*/ 480973 w 498"/>
              <a:gd name="T69" fmla="*/ 288467 h 385"/>
              <a:gd name="T70" fmla="*/ 468213 w 498"/>
              <a:gd name="T71" fmla="*/ 254993 h 385"/>
              <a:gd name="T72" fmla="*/ 449563 w 498"/>
              <a:gd name="T73" fmla="*/ 251055 h 385"/>
              <a:gd name="T74" fmla="*/ 449563 w 498"/>
              <a:gd name="T75" fmla="*/ 250071 h 385"/>
              <a:gd name="T76" fmla="*/ 402447 w 498"/>
              <a:gd name="T77" fmla="*/ 223488 h 385"/>
              <a:gd name="T78" fmla="*/ 379871 w 498"/>
              <a:gd name="T79" fmla="*/ 214628 h 385"/>
              <a:gd name="T80" fmla="*/ 341589 w 498"/>
              <a:gd name="T81" fmla="*/ 110267 h 38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498"/>
              <a:gd name="T124" fmla="*/ 0 h 385"/>
              <a:gd name="T125" fmla="*/ 498 w 498"/>
              <a:gd name="T126" fmla="*/ 385 h 38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498" h="385">
                <a:moveTo>
                  <a:pt x="348" y="112"/>
                </a:moveTo>
                <a:cubicBezTo>
                  <a:pt x="336" y="102"/>
                  <a:pt x="327" y="86"/>
                  <a:pt x="317" y="59"/>
                </a:cubicBezTo>
                <a:cubicBezTo>
                  <a:pt x="287" y="59"/>
                  <a:pt x="269" y="54"/>
                  <a:pt x="260" y="43"/>
                </a:cubicBezTo>
                <a:cubicBezTo>
                  <a:pt x="254" y="34"/>
                  <a:pt x="241" y="28"/>
                  <a:pt x="223" y="22"/>
                </a:cubicBezTo>
                <a:cubicBezTo>
                  <a:pt x="218" y="21"/>
                  <a:pt x="218" y="21"/>
                  <a:pt x="218" y="21"/>
                </a:cubicBezTo>
                <a:cubicBezTo>
                  <a:pt x="223" y="3"/>
                  <a:pt x="223" y="3"/>
                  <a:pt x="223" y="3"/>
                </a:cubicBezTo>
                <a:cubicBezTo>
                  <a:pt x="220" y="1"/>
                  <a:pt x="220" y="1"/>
                  <a:pt x="220" y="1"/>
                </a:cubicBezTo>
                <a:cubicBezTo>
                  <a:pt x="215" y="0"/>
                  <a:pt x="215" y="0"/>
                  <a:pt x="215" y="0"/>
                </a:cubicBezTo>
                <a:cubicBezTo>
                  <a:pt x="202" y="6"/>
                  <a:pt x="194" y="13"/>
                  <a:pt x="191" y="21"/>
                </a:cubicBezTo>
                <a:cubicBezTo>
                  <a:pt x="186" y="30"/>
                  <a:pt x="181" y="37"/>
                  <a:pt x="175" y="42"/>
                </a:cubicBezTo>
                <a:cubicBezTo>
                  <a:pt x="169" y="59"/>
                  <a:pt x="164" y="68"/>
                  <a:pt x="159" y="68"/>
                </a:cubicBezTo>
                <a:cubicBezTo>
                  <a:pt x="156" y="69"/>
                  <a:pt x="154" y="67"/>
                  <a:pt x="151" y="63"/>
                </a:cubicBezTo>
                <a:cubicBezTo>
                  <a:pt x="143" y="56"/>
                  <a:pt x="143" y="56"/>
                  <a:pt x="143" y="56"/>
                </a:cubicBezTo>
                <a:cubicBezTo>
                  <a:pt x="137" y="53"/>
                  <a:pt x="130" y="50"/>
                  <a:pt x="125" y="50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07" y="59"/>
                  <a:pt x="97" y="64"/>
                  <a:pt x="81" y="67"/>
                </a:cubicBezTo>
                <a:cubicBezTo>
                  <a:pt x="41" y="64"/>
                  <a:pt x="41" y="64"/>
                  <a:pt x="41" y="64"/>
                </a:cubicBezTo>
                <a:cubicBezTo>
                  <a:pt x="28" y="58"/>
                  <a:pt x="23" y="45"/>
                  <a:pt x="26" y="30"/>
                </a:cubicBezTo>
                <a:cubicBezTo>
                  <a:pt x="11" y="24"/>
                  <a:pt x="11" y="24"/>
                  <a:pt x="11" y="24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7"/>
                  <a:pt x="4" y="47"/>
                  <a:pt x="4" y="47"/>
                </a:cubicBezTo>
                <a:cubicBezTo>
                  <a:pt x="3" y="48"/>
                  <a:pt x="3" y="48"/>
                  <a:pt x="3" y="48"/>
                </a:cubicBezTo>
                <a:cubicBezTo>
                  <a:pt x="0" y="52"/>
                  <a:pt x="0" y="52"/>
                  <a:pt x="0" y="52"/>
                </a:cubicBezTo>
                <a:cubicBezTo>
                  <a:pt x="9" y="54"/>
                  <a:pt x="9" y="54"/>
                  <a:pt x="9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6"/>
                  <a:pt x="12" y="56"/>
                  <a:pt x="12" y="56"/>
                </a:cubicBezTo>
                <a:cubicBezTo>
                  <a:pt x="30" y="80"/>
                  <a:pt x="44" y="96"/>
                  <a:pt x="51" y="100"/>
                </a:cubicBezTo>
                <a:cubicBezTo>
                  <a:pt x="55" y="102"/>
                  <a:pt x="68" y="107"/>
                  <a:pt x="90" y="113"/>
                </a:cubicBezTo>
                <a:cubicBezTo>
                  <a:pt x="128" y="127"/>
                  <a:pt x="128" y="127"/>
                  <a:pt x="128" y="127"/>
                </a:cubicBezTo>
                <a:cubicBezTo>
                  <a:pt x="140" y="132"/>
                  <a:pt x="151" y="155"/>
                  <a:pt x="164" y="196"/>
                </a:cubicBezTo>
                <a:cubicBezTo>
                  <a:pt x="181" y="208"/>
                  <a:pt x="192" y="213"/>
                  <a:pt x="199" y="212"/>
                </a:cubicBezTo>
                <a:cubicBezTo>
                  <a:pt x="206" y="209"/>
                  <a:pt x="219" y="202"/>
                  <a:pt x="237" y="190"/>
                </a:cubicBezTo>
                <a:cubicBezTo>
                  <a:pt x="238" y="189"/>
                  <a:pt x="238" y="189"/>
                  <a:pt x="238" y="189"/>
                </a:cubicBezTo>
                <a:cubicBezTo>
                  <a:pt x="239" y="188"/>
                  <a:pt x="239" y="188"/>
                  <a:pt x="239" y="188"/>
                </a:cubicBezTo>
                <a:cubicBezTo>
                  <a:pt x="241" y="189"/>
                  <a:pt x="241" y="189"/>
                  <a:pt x="241" y="189"/>
                </a:cubicBezTo>
                <a:cubicBezTo>
                  <a:pt x="260" y="193"/>
                  <a:pt x="260" y="193"/>
                  <a:pt x="260" y="193"/>
                </a:cubicBezTo>
                <a:cubicBezTo>
                  <a:pt x="262" y="193"/>
                  <a:pt x="262" y="193"/>
                  <a:pt x="262" y="193"/>
                </a:cubicBezTo>
                <a:cubicBezTo>
                  <a:pt x="262" y="196"/>
                  <a:pt x="262" y="196"/>
                  <a:pt x="262" y="196"/>
                </a:cubicBezTo>
                <a:cubicBezTo>
                  <a:pt x="261" y="200"/>
                  <a:pt x="261" y="200"/>
                  <a:pt x="261" y="200"/>
                </a:cubicBezTo>
                <a:cubicBezTo>
                  <a:pt x="255" y="225"/>
                  <a:pt x="250" y="240"/>
                  <a:pt x="245" y="244"/>
                </a:cubicBezTo>
                <a:cubicBezTo>
                  <a:pt x="220" y="245"/>
                  <a:pt x="220" y="245"/>
                  <a:pt x="220" y="245"/>
                </a:cubicBezTo>
                <a:cubicBezTo>
                  <a:pt x="220" y="246"/>
                  <a:pt x="220" y="246"/>
                  <a:pt x="220" y="246"/>
                </a:cubicBezTo>
                <a:cubicBezTo>
                  <a:pt x="220" y="257"/>
                  <a:pt x="213" y="272"/>
                  <a:pt x="199" y="292"/>
                </a:cubicBezTo>
                <a:cubicBezTo>
                  <a:pt x="195" y="299"/>
                  <a:pt x="194" y="304"/>
                  <a:pt x="194" y="307"/>
                </a:cubicBezTo>
                <a:cubicBezTo>
                  <a:pt x="218" y="324"/>
                  <a:pt x="218" y="324"/>
                  <a:pt x="218" y="324"/>
                </a:cubicBezTo>
                <a:cubicBezTo>
                  <a:pt x="224" y="331"/>
                  <a:pt x="229" y="334"/>
                  <a:pt x="234" y="334"/>
                </a:cubicBezTo>
                <a:cubicBezTo>
                  <a:pt x="239" y="334"/>
                  <a:pt x="239" y="334"/>
                  <a:pt x="239" y="334"/>
                </a:cubicBezTo>
                <a:cubicBezTo>
                  <a:pt x="244" y="352"/>
                  <a:pt x="244" y="352"/>
                  <a:pt x="244" y="352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62" y="349"/>
                  <a:pt x="262" y="349"/>
                  <a:pt x="262" y="349"/>
                </a:cubicBezTo>
                <a:cubicBezTo>
                  <a:pt x="265" y="346"/>
                  <a:pt x="270" y="344"/>
                  <a:pt x="273" y="345"/>
                </a:cubicBezTo>
                <a:cubicBezTo>
                  <a:pt x="283" y="345"/>
                  <a:pt x="292" y="352"/>
                  <a:pt x="302" y="365"/>
                </a:cubicBezTo>
                <a:cubicBezTo>
                  <a:pt x="302" y="365"/>
                  <a:pt x="302" y="365"/>
                  <a:pt x="302" y="365"/>
                </a:cubicBezTo>
                <a:cubicBezTo>
                  <a:pt x="312" y="378"/>
                  <a:pt x="312" y="378"/>
                  <a:pt x="312" y="378"/>
                </a:cubicBezTo>
                <a:cubicBezTo>
                  <a:pt x="313" y="377"/>
                  <a:pt x="313" y="377"/>
                  <a:pt x="313" y="377"/>
                </a:cubicBezTo>
                <a:cubicBezTo>
                  <a:pt x="319" y="373"/>
                  <a:pt x="331" y="374"/>
                  <a:pt x="348" y="379"/>
                </a:cubicBezTo>
                <a:cubicBezTo>
                  <a:pt x="375" y="385"/>
                  <a:pt x="375" y="385"/>
                  <a:pt x="375" y="385"/>
                </a:cubicBezTo>
                <a:cubicBezTo>
                  <a:pt x="401" y="377"/>
                  <a:pt x="401" y="377"/>
                  <a:pt x="401" y="377"/>
                </a:cubicBezTo>
                <a:cubicBezTo>
                  <a:pt x="411" y="372"/>
                  <a:pt x="411" y="372"/>
                  <a:pt x="411" y="372"/>
                </a:cubicBezTo>
                <a:cubicBezTo>
                  <a:pt x="418" y="366"/>
                  <a:pt x="418" y="366"/>
                  <a:pt x="418" y="366"/>
                </a:cubicBezTo>
                <a:cubicBezTo>
                  <a:pt x="412" y="359"/>
                  <a:pt x="412" y="359"/>
                  <a:pt x="412" y="359"/>
                </a:cubicBezTo>
                <a:cubicBezTo>
                  <a:pt x="410" y="355"/>
                  <a:pt x="412" y="349"/>
                  <a:pt x="417" y="344"/>
                </a:cubicBezTo>
                <a:cubicBezTo>
                  <a:pt x="424" y="339"/>
                  <a:pt x="428" y="334"/>
                  <a:pt x="428" y="327"/>
                </a:cubicBezTo>
                <a:cubicBezTo>
                  <a:pt x="428" y="315"/>
                  <a:pt x="428" y="315"/>
                  <a:pt x="428" y="315"/>
                </a:cubicBezTo>
                <a:cubicBezTo>
                  <a:pt x="426" y="308"/>
                  <a:pt x="427" y="304"/>
                  <a:pt x="429" y="302"/>
                </a:cubicBezTo>
                <a:cubicBezTo>
                  <a:pt x="431" y="298"/>
                  <a:pt x="439" y="296"/>
                  <a:pt x="447" y="293"/>
                </a:cubicBezTo>
                <a:cubicBezTo>
                  <a:pt x="461" y="291"/>
                  <a:pt x="478" y="298"/>
                  <a:pt x="498" y="315"/>
                </a:cubicBezTo>
                <a:cubicBezTo>
                  <a:pt x="490" y="293"/>
                  <a:pt x="490" y="293"/>
                  <a:pt x="490" y="293"/>
                </a:cubicBezTo>
                <a:cubicBezTo>
                  <a:pt x="479" y="278"/>
                  <a:pt x="479" y="278"/>
                  <a:pt x="479" y="278"/>
                </a:cubicBezTo>
                <a:cubicBezTo>
                  <a:pt x="477" y="259"/>
                  <a:pt x="477" y="259"/>
                  <a:pt x="477" y="259"/>
                </a:cubicBezTo>
                <a:cubicBezTo>
                  <a:pt x="459" y="255"/>
                  <a:pt x="459" y="255"/>
                  <a:pt x="459" y="255"/>
                </a:cubicBezTo>
                <a:cubicBezTo>
                  <a:pt x="458" y="255"/>
                  <a:pt x="458" y="255"/>
                  <a:pt x="458" y="255"/>
                </a:cubicBezTo>
                <a:cubicBezTo>
                  <a:pt x="458" y="254"/>
                  <a:pt x="458" y="254"/>
                  <a:pt x="458" y="254"/>
                </a:cubicBezTo>
                <a:cubicBezTo>
                  <a:pt x="458" y="254"/>
                  <a:pt x="458" y="254"/>
                  <a:pt x="458" y="254"/>
                </a:cubicBezTo>
                <a:cubicBezTo>
                  <a:pt x="458" y="254"/>
                  <a:pt x="458" y="254"/>
                  <a:pt x="458" y="254"/>
                </a:cubicBezTo>
                <a:cubicBezTo>
                  <a:pt x="410" y="227"/>
                  <a:pt x="410" y="227"/>
                  <a:pt x="410" y="227"/>
                </a:cubicBezTo>
                <a:cubicBezTo>
                  <a:pt x="387" y="223"/>
                  <a:pt x="387" y="223"/>
                  <a:pt x="387" y="223"/>
                </a:cubicBezTo>
                <a:cubicBezTo>
                  <a:pt x="387" y="218"/>
                  <a:pt x="387" y="218"/>
                  <a:pt x="387" y="218"/>
                </a:cubicBezTo>
                <a:cubicBezTo>
                  <a:pt x="386" y="193"/>
                  <a:pt x="386" y="193"/>
                  <a:pt x="386" y="193"/>
                </a:cubicBezTo>
                <a:cubicBezTo>
                  <a:pt x="370" y="149"/>
                  <a:pt x="357" y="121"/>
                  <a:pt x="348" y="112"/>
                </a:cubicBezTo>
                <a:close/>
              </a:path>
            </a:pathLst>
          </a:custGeom>
          <a:solidFill>
            <a:srgbClr val="EF2550"/>
          </a:solidFill>
          <a:ln w="12700" cap="flat">
            <a:solidFill>
              <a:schemeClr val="accent6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/>
            <a:endParaRPr lang="zh-HK" altLang="en-US" sz="1600">
              <a:solidFill>
                <a:schemeClr val="bg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31" name="原创作者QQ：598969553                   _30"/>
          <p:cNvSpPr/>
          <p:nvPr/>
        </p:nvSpPr>
        <p:spPr bwMode="auto">
          <a:xfrm>
            <a:off x="3280305" y="2141556"/>
            <a:ext cx="420679" cy="604541"/>
          </a:xfrm>
          <a:custGeom>
            <a:avLst/>
            <a:gdLst>
              <a:gd name="T0" fmla="*/ 408681 w 463"/>
              <a:gd name="T1" fmla="*/ 193173 h 662"/>
              <a:gd name="T2" fmla="*/ 360658 w 463"/>
              <a:gd name="T3" fmla="*/ 180361 h 662"/>
              <a:gd name="T4" fmla="*/ 358698 w 463"/>
              <a:gd name="T5" fmla="*/ 135024 h 662"/>
              <a:gd name="T6" fmla="*/ 344978 w 463"/>
              <a:gd name="T7" fmla="*/ 119255 h 662"/>
              <a:gd name="T8" fmla="*/ 300875 w 463"/>
              <a:gd name="T9" fmla="*/ 99543 h 662"/>
              <a:gd name="T10" fmla="*/ 302835 w 463"/>
              <a:gd name="T11" fmla="*/ 63077 h 662"/>
              <a:gd name="T12" fmla="*/ 292055 w 463"/>
              <a:gd name="T13" fmla="*/ 52236 h 662"/>
              <a:gd name="T14" fmla="*/ 269514 w 463"/>
              <a:gd name="T15" fmla="*/ 38438 h 662"/>
              <a:gd name="T16" fmla="*/ 257753 w 463"/>
              <a:gd name="T17" fmla="*/ 0 h 662"/>
              <a:gd name="T18" fmla="*/ 230312 w 463"/>
              <a:gd name="T19" fmla="*/ 21683 h 662"/>
              <a:gd name="T20" fmla="*/ 200910 w 463"/>
              <a:gd name="T21" fmla="*/ 63077 h 662"/>
              <a:gd name="T22" fmla="*/ 184249 w 463"/>
              <a:gd name="T23" fmla="*/ 86731 h 662"/>
              <a:gd name="T24" fmla="*/ 150928 w 463"/>
              <a:gd name="T25" fmla="*/ 102500 h 662"/>
              <a:gd name="T26" fmla="*/ 114666 w 463"/>
              <a:gd name="T27" fmla="*/ 102500 h 662"/>
              <a:gd name="T28" fmla="*/ 81344 w 463"/>
              <a:gd name="T29" fmla="*/ 129111 h 662"/>
              <a:gd name="T30" fmla="*/ 60763 w 463"/>
              <a:gd name="T31" fmla="*/ 118269 h 662"/>
              <a:gd name="T32" fmla="*/ 42142 w 463"/>
              <a:gd name="T33" fmla="*/ 83774 h 662"/>
              <a:gd name="T34" fmla="*/ 19601 w 463"/>
              <a:gd name="T35" fmla="*/ 124183 h 662"/>
              <a:gd name="T36" fmla="*/ 18621 w 463"/>
              <a:gd name="T37" fmla="*/ 126154 h 662"/>
              <a:gd name="T38" fmla="*/ 37242 w 463"/>
              <a:gd name="T39" fmla="*/ 217813 h 662"/>
              <a:gd name="T40" fmla="*/ 46062 w 463"/>
              <a:gd name="T41" fmla="*/ 243438 h 662"/>
              <a:gd name="T42" fmla="*/ 14701 w 463"/>
              <a:gd name="T43" fmla="*/ 260193 h 662"/>
              <a:gd name="T44" fmla="*/ 60763 w 463"/>
              <a:gd name="T45" fmla="*/ 311443 h 662"/>
              <a:gd name="T46" fmla="*/ 60763 w 463"/>
              <a:gd name="T47" fmla="*/ 313414 h 662"/>
              <a:gd name="T48" fmla="*/ 47042 w 463"/>
              <a:gd name="T49" fmla="*/ 365650 h 662"/>
              <a:gd name="T50" fmla="*/ 19601 w 463"/>
              <a:gd name="T51" fmla="*/ 383390 h 662"/>
              <a:gd name="T52" fmla="*/ 46062 w 463"/>
              <a:gd name="T53" fmla="*/ 466179 h 662"/>
              <a:gd name="T54" fmla="*/ 61743 w 463"/>
              <a:gd name="T55" fmla="*/ 492789 h 662"/>
              <a:gd name="T56" fmla="*/ 40182 w 463"/>
              <a:gd name="T57" fmla="*/ 540097 h 662"/>
              <a:gd name="T58" fmla="*/ 24501 w 463"/>
              <a:gd name="T59" fmla="*/ 586419 h 662"/>
              <a:gd name="T60" fmla="*/ 26461 w 463"/>
              <a:gd name="T61" fmla="*/ 618943 h 662"/>
              <a:gd name="T62" fmla="*/ 34302 w 463"/>
              <a:gd name="T63" fmla="*/ 626828 h 662"/>
              <a:gd name="T64" fmla="*/ 35282 w 463"/>
              <a:gd name="T65" fmla="*/ 633727 h 662"/>
              <a:gd name="T66" fmla="*/ 35282 w 463"/>
              <a:gd name="T67" fmla="*/ 634713 h 662"/>
              <a:gd name="T68" fmla="*/ 119566 w 463"/>
              <a:gd name="T69" fmla="*/ 644568 h 662"/>
              <a:gd name="T70" fmla="*/ 145047 w 463"/>
              <a:gd name="T71" fmla="*/ 602189 h 662"/>
              <a:gd name="T72" fmla="*/ 268534 w 463"/>
              <a:gd name="T73" fmla="*/ 459280 h 662"/>
              <a:gd name="T74" fmla="*/ 322436 w 463"/>
              <a:gd name="T75" fmla="*/ 425770 h 662"/>
              <a:gd name="T76" fmla="*/ 301855 w 463"/>
              <a:gd name="T77" fmla="*/ 406058 h 662"/>
              <a:gd name="T78" fmla="*/ 295975 w 463"/>
              <a:gd name="T79" fmla="*/ 383390 h 662"/>
              <a:gd name="T80" fmla="*/ 225411 w 463"/>
              <a:gd name="T81" fmla="*/ 310457 h 662"/>
              <a:gd name="T82" fmla="*/ 156808 w 463"/>
              <a:gd name="T83" fmla="*/ 296659 h 662"/>
              <a:gd name="T84" fmla="*/ 130347 w 463"/>
              <a:gd name="T85" fmla="*/ 259207 h 662"/>
              <a:gd name="T86" fmla="*/ 171509 w 463"/>
              <a:gd name="T87" fmla="*/ 192188 h 662"/>
              <a:gd name="T88" fmla="*/ 182289 w 463"/>
              <a:gd name="T89" fmla="*/ 159664 h 662"/>
              <a:gd name="T90" fmla="*/ 267554 w 463"/>
              <a:gd name="T91" fmla="*/ 174447 h 662"/>
              <a:gd name="T92" fmla="*/ 261673 w 463"/>
              <a:gd name="T93" fmla="*/ 207957 h 662"/>
              <a:gd name="T94" fmla="*/ 308716 w 463"/>
              <a:gd name="T95" fmla="*/ 248366 h 662"/>
              <a:gd name="T96" fmla="*/ 387120 w 463"/>
              <a:gd name="T97" fmla="*/ 316371 h 662"/>
              <a:gd name="T98" fmla="*/ 428282 w 463"/>
              <a:gd name="T99" fmla="*/ 266106 h 662"/>
              <a:gd name="T100" fmla="*/ 434162 w 463"/>
              <a:gd name="T101" fmla="*/ 240481 h 662"/>
              <a:gd name="T102" fmla="*/ 452783 w 463"/>
              <a:gd name="T103" fmla="*/ 226683 h 662"/>
              <a:gd name="T104" fmla="*/ 419461 w 463"/>
              <a:gd name="T105" fmla="*/ 202044 h 66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63"/>
              <a:gd name="T160" fmla="*/ 0 h 662"/>
              <a:gd name="T161" fmla="*/ 463 w 463"/>
              <a:gd name="T162" fmla="*/ 662 h 66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63" h="662">
                <a:moveTo>
                  <a:pt x="426" y="200"/>
                </a:moveTo>
                <a:cubicBezTo>
                  <a:pt x="418" y="196"/>
                  <a:pt x="418" y="196"/>
                  <a:pt x="418" y="196"/>
                </a:cubicBezTo>
                <a:cubicBezTo>
                  <a:pt x="418" y="196"/>
                  <a:pt x="418" y="196"/>
                  <a:pt x="418" y="196"/>
                </a:cubicBezTo>
                <a:cubicBezTo>
                  <a:pt x="417" y="196"/>
                  <a:pt x="417" y="196"/>
                  <a:pt x="417" y="196"/>
                </a:cubicBezTo>
                <a:cubicBezTo>
                  <a:pt x="410" y="189"/>
                  <a:pt x="410" y="189"/>
                  <a:pt x="410" y="189"/>
                </a:cubicBezTo>
                <a:cubicBezTo>
                  <a:pt x="381" y="181"/>
                  <a:pt x="381" y="181"/>
                  <a:pt x="381" y="181"/>
                </a:cubicBezTo>
                <a:cubicBezTo>
                  <a:pt x="373" y="181"/>
                  <a:pt x="373" y="181"/>
                  <a:pt x="373" y="181"/>
                </a:cubicBezTo>
                <a:cubicBezTo>
                  <a:pt x="368" y="183"/>
                  <a:pt x="368" y="183"/>
                  <a:pt x="368" y="183"/>
                </a:cubicBezTo>
                <a:cubicBezTo>
                  <a:pt x="357" y="161"/>
                  <a:pt x="357" y="161"/>
                  <a:pt x="357" y="161"/>
                </a:cubicBezTo>
                <a:cubicBezTo>
                  <a:pt x="358" y="160"/>
                  <a:pt x="358" y="160"/>
                  <a:pt x="358" y="160"/>
                </a:cubicBezTo>
                <a:cubicBezTo>
                  <a:pt x="366" y="149"/>
                  <a:pt x="366" y="149"/>
                  <a:pt x="366" y="149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7" y="134"/>
                  <a:pt x="367" y="134"/>
                  <a:pt x="367" y="134"/>
                </a:cubicBezTo>
                <a:cubicBezTo>
                  <a:pt x="372" y="126"/>
                  <a:pt x="372" y="126"/>
                  <a:pt x="372" y="126"/>
                </a:cubicBezTo>
                <a:cubicBezTo>
                  <a:pt x="368" y="124"/>
                  <a:pt x="368" y="124"/>
                  <a:pt x="368" y="124"/>
                </a:cubicBezTo>
                <a:cubicBezTo>
                  <a:pt x="352" y="121"/>
                  <a:pt x="352" y="121"/>
                  <a:pt x="352" y="121"/>
                </a:cubicBezTo>
                <a:cubicBezTo>
                  <a:pt x="352" y="121"/>
                  <a:pt x="352" y="121"/>
                  <a:pt x="352" y="121"/>
                </a:cubicBezTo>
                <a:cubicBezTo>
                  <a:pt x="325" y="116"/>
                  <a:pt x="325" y="116"/>
                  <a:pt x="325" y="116"/>
                </a:cubicBezTo>
                <a:cubicBezTo>
                  <a:pt x="323" y="116"/>
                  <a:pt x="323" y="116"/>
                  <a:pt x="323" y="116"/>
                </a:cubicBezTo>
                <a:cubicBezTo>
                  <a:pt x="307" y="101"/>
                  <a:pt x="307" y="101"/>
                  <a:pt x="307" y="101"/>
                </a:cubicBezTo>
                <a:cubicBezTo>
                  <a:pt x="307" y="100"/>
                  <a:pt x="307" y="100"/>
                  <a:pt x="307" y="100"/>
                </a:cubicBezTo>
                <a:cubicBezTo>
                  <a:pt x="302" y="89"/>
                  <a:pt x="302" y="89"/>
                  <a:pt x="302" y="89"/>
                </a:cubicBezTo>
                <a:cubicBezTo>
                  <a:pt x="301" y="86"/>
                  <a:pt x="301" y="86"/>
                  <a:pt x="301" y="86"/>
                </a:cubicBezTo>
                <a:cubicBezTo>
                  <a:pt x="309" y="64"/>
                  <a:pt x="309" y="64"/>
                  <a:pt x="309" y="64"/>
                </a:cubicBezTo>
                <a:cubicBezTo>
                  <a:pt x="309" y="48"/>
                  <a:pt x="309" y="48"/>
                  <a:pt x="309" y="48"/>
                </a:cubicBezTo>
                <a:cubicBezTo>
                  <a:pt x="308" y="44"/>
                  <a:pt x="308" y="44"/>
                  <a:pt x="308" y="44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296" y="56"/>
                  <a:pt x="296" y="56"/>
                  <a:pt x="296" y="56"/>
                </a:cubicBezTo>
                <a:cubicBezTo>
                  <a:pt x="294" y="53"/>
                  <a:pt x="294" y="53"/>
                  <a:pt x="294" y="53"/>
                </a:cubicBezTo>
                <a:cubicBezTo>
                  <a:pt x="291" y="52"/>
                  <a:pt x="291" y="52"/>
                  <a:pt x="291" y="52"/>
                </a:cubicBezTo>
                <a:cubicBezTo>
                  <a:pt x="275" y="39"/>
                  <a:pt x="275" y="39"/>
                  <a:pt x="275" y="39"/>
                </a:cubicBezTo>
                <a:cubicBezTo>
                  <a:pt x="273" y="37"/>
                  <a:pt x="273" y="37"/>
                  <a:pt x="273" y="37"/>
                </a:cubicBezTo>
                <a:cubicBezTo>
                  <a:pt x="273" y="35"/>
                  <a:pt x="273" y="35"/>
                  <a:pt x="273" y="35"/>
                </a:cubicBezTo>
                <a:cubicBezTo>
                  <a:pt x="270" y="12"/>
                  <a:pt x="270" y="12"/>
                  <a:pt x="270" y="12"/>
                </a:cubicBezTo>
                <a:cubicBezTo>
                  <a:pt x="263" y="0"/>
                  <a:pt x="263" y="0"/>
                  <a:pt x="263" y="0"/>
                </a:cubicBezTo>
                <a:cubicBezTo>
                  <a:pt x="247" y="1"/>
                  <a:pt x="247" y="1"/>
                  <a:pt x="247" y="1"/>
                </a:cubicBezTo>
                <a:cubicBezTo>
                  <a:pt x="237" y="18"/>
                  <a:pt x="237" y="18"/>
                  <a:pt x="237" y="18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35" y="22"/>
                  <a:pt x="235" y="22"/>
                  <a:pt x="235" y="22"/>
                </a:cubicBezTo>
                <a:cubicBezTo>
                  <a:pt x="210" y="16"/>
                  <a:pt x="210" y="16"/>
                  <a:pt x="210" y="16"/>
                </a:cubicBezTo>
                <a:cubicBezTo>
                  <a:pt x="206" y="39"/>
                  <a:pt x="206" y="39"/>
                  <a:pt x="206" y="39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5" y="64"/>
                  <a:pt x="205" y="64"/>
                  <a:pt x="205" y="64"/>
                </a:cubicBezTo>
                <a:cubicBezTo>
                  <a:pt x="191" y="85"/>
                  <a:pt x="191" y="85"/>
                  <a:pt x="191" y="85"/>
                </a:cubicBezTo>
                <a:cubicBezTo>
                  <a:pt x="191" y="87"/>
                  <a:pt x="191" y="87"/>
                  <a:pt x="191" y="87"/>
                </a:cubicBezTo>
                <a:cubicBezTo>
                  <a:pt x="189" y="88"/>
                  <a:pt x="189" y="88"/>
                  <a:pt x="189" y="88"/>
                </a:cubicBezTo>
                <a:cubicBezTo>
                  <a:pt x="188" y="88"/>
                  <a:pt x="188" y="88"/>
                  <a:pt x="188" y="88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56" y="102"/>
                  <a:pt x="156" y="102"/>
                  <a:pt x="156" y="102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51" y="103"/>
                  <a:pt x="151" y="103"/>
                  <a:pt x="151" y="103"/>
                </a:cubicBezTo>
                <a:cubicBezTo>
                  <a:pt x="121" y="93"/>
                  <a:pt x="121" y="93"/>
                  <a:pt x="121" y="93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7" y="105"/>
                  <a:pt x="117" y="105"/>
                  <a:pt x="117" y="105"/>
                </a:cubicBezTo>
                <a:cubicBezTo>
                  <a:pt x="104" y="126"/>
                  <a:pt x="104" y="126"/>
                  <a:pt x="104" y="126"/>
                </a:cubicBezTo>
                <a:cubicBezTo>
                  <a:pt x="102" y="130"/>
                  <a:pt x="99" y="132"/>
                  <a:pt x="96" y="133"/>
                </a:cubicBezTo>
                <a:cubicBezTo>
                  <a:pt x="83" y="131"/>
                  <a:pt x="83" y="131"/>
                  <a:pt x="83" y="131"/>
                </a:cubicBezTo>
                <a:cubicBezTo>
                  <a:pt x="66" y="124"/>
                  <a:pt x="66" y="124"/>
                  <a:pt x="66" y="124"/>
                </a:cubicBezTo>
                <a:cubicBezTo>
                  <a:pt x="63" y="122"/>
                  <a:pt x="63" y="122"/>
                  <a:pt x="63" y="122"/>
                </a:cubicBezTo>
                <a:cubicBezTo>
                  <a:pt x="62" y="121"/>
                  <a:pt x="62" y="121"/>
                  <a:pt x="62" y="121"/>
                </a:cubicBezTo>
                <a:cubicBezTo>
                  <a:pt x="62" y="120"/>
                  <a:pt x="62" y="120"/>
                  <a:pt x="62" y="120"/>
                </a:cubicBezTo>
                <a:cubicBezTo>
                  <a:pt x="59" y="94"/>
                  <a:pt x="59" y="94"/>
                  <a:pt x="59" y="94"/>
                </a:cubicBezTo>
                <a:cubicBezTo>
                  <a:pt x="54" y="75"/>
                  <a:pt x="54" y="75"/>
                  <a:pt x="54" y="75"/>
                </a:cubicBezTo>
                <a:cubicBezTo>
                  <a:pt x="50" y="70"/>
                  <a:pt x="50" y="70"/>
                  <a:pt x="50" y="70"/>
                </a:cubicBezTo>
                <a:cubicBezTo>
                  <a:pt x="43" y="85"/>
                  <a:pt x="43" y="85"/>
                  <a:pt x="43" y="85"/>
                </a:cubicBezTo>
                <a:cubicBezTo>
                  <a:pt x="43" y="85"/>
                  <a:pt x="43" y="85"/>
                  <a:pt x="43" y="85"/>
                </a:cubicBezTo>
                <a:cubicBezTo>
                  <a:pt x="43" y="85"/>
                  <a:pt x="43" y="85"/>
                  <a:pt x="43" y="85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0" y="126"/>
                  <a:pt x="20" y="126"/>
                  <a:pt x="20" y="126"/>
                </a:cubicBezTo>
                <a:cubicBezTo>
                  <a:pt x="20" y="127"/>
                  <a:pt x="20" y="127"/>
                  <a:pt x="20" y="127"/>
                </a:cubicBezTo>
                <a:cubicBezTo>
                  <a:pt x="20" y="127"/>
                  <a:pt x="20" y="127"/>
                  <a:pt x="20" y="127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19" y="128"/>
                  <a:pt x="19" y="128"/>
                  <a:pt x="19" y="128"/>
                </a:cubicBezTo>
                <a:cubicBezTo>
                  <a:pt x="9" y="142"/>
                  <a:pt x="9" y="142"/>
                  <a:pt x="9" y="142"/>
                </a:cubicBezTo>
                <a:cubicBezTo>
                  <a:pt x="9" y="146"/>
                  <a:pt x="6" y="152"/>
                  <a:pt x="0" y="162"/>
                </a:cubicBezTo>
                <a:cubicBezTo>
                  <a:pt x="6" y="186"/>
                  <a:pt x="6" y="186"/>
                  <a:pt x="6" y="186"/>
                </a:cubicBezTo>
                <a:cubicBezTo>
                  <a:pt x="38" y="221"/>
                  <a:pt x="38" y="221"/>
                  <a:pt x="38" y="221"/>
                </a:cubicBezTo>
                <a:cubicBezTo>
                  <a:pt x="38" y="221"/>
                  <a:pt x="38" y="221"/>
                  <a:pt x="38" y="221"/>
                </a:cubicBezTo>
                <a:cubicBezTo>
                  <a:pt x="48" y="243"/>
                  <a:pt x="48" y="243"/>
                  <a:pt x="48" y="243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7"/>
                  <a:pt x="46" y="247"/>
                </a:cubicBezTo>
                <a:cubicBezTo>
                  <a:pt x="38" y="258"/>
                  <a:pt x="38" y="258"/>
                  <a:pt x="38" y="258"/>
                </a:cubicBezTo>
                <a:cubicBezTo>
                  <a:pt x="36" y="260"/>
                  <a:pt x="36" y="260"/>
                  <a:pt x="36" y="260"/>
                </a:cubicBezTo>
                <a:cubicBezTo>
                  <a:pt x="15" y="264"/>
                  <a:pt x="15" y="264"/>
                  <a:pt x="15" y="264"/>
                </a:cubicBezTo>
                <a:cubicBezTo>
                  <a:pt x="17" y="281"/>
                  <a:pt x="17" y="281"/>
                  <a:pt x="17" y="281"/>
                </a:cubicBezTo>
                <a:cubicBezTo>
                  <a:pt x="33" y="290"/>
                  <a:pt x="33" y="290"/>
                  <a:pt x="33" y="290"/>
                </a:cubicBezTo>
                <a:cubicBezTo>
                  <a:pt x="56" y="295"/>
                  <a:pt x="56" y="295"/>
                  <a:pt x="56" y="295"/>
                </a:cubicBezTo>
                <a:cubicBezTo>
                  <a:pt x="62" y="316"/>
                  <a:pt x="62" y="316"/>
                  <a:pt x="62" y="316"/>
                </a:cubicBezTo>
                <a:cubicBezTo>
                  <a:pt x="62" y="316"/>
                  <a:pt x="62" y="316"/>
                  <a:pt x="62" y="316"/>
                </a:cubicBezTo>
                <a:cubicBezTo>
                  <a:pt x="62" y="316"/>
                  <a:pt x="62" y="316"/>
                  <a:pt x="62" y="316"/>
                </a:cubicBezTo>
                <a:cubicBezTo>
                  <a:pt x="62" y="317"/>
                  <a:pt x="62" y="317"/>
                  <a:pt x="62" y="317"/>
                </a:cubicBezTo>
                <a:cubicBezTo>
                  <a:pt x="62" y="318"/>
                  <a:pt x="62" y="318"/>
                  <a:pt x="62" y="318"/>
                </a:cubicBezTo>
                <a:cubicBezTo>
                  <a:pt x="57" y="354"/>
                  <a:pt x="57" y="354"/>
                  <a:pt x="57" y="354"/>
                </a:cubicBezTo>
                <a:cubicBezTo>
                  <a:pt x="57" y="354"/>
                  <a:pt x="57" y="354"/>
                  <a:pt x="57" y="354"/>
                </a:cubicBezTo>
                <a:cubicBezTo>
                  <a:pt x="57" y="355"/>
                  <a:pt x="57" y="355"/>
                  <a:pt x="57" y="355"/>
                </a:cubicBezTo>
                <a:cubicBezTo>
                  <a:pt x="48" y="371"/>
                  <a:pt x="48" y="371"/>
                  <a:pt x="48" y="371"/>
                </a:cubicBezTo>
                <a:cubicBezTo>
                  <a:pt x="48" y="374"/>
                  <a:pt x="48" y="374"/>
                  <a:pt x="48" y="374"/>
                </a:cubicBezTo>
                <a:cubicBezTo>
                  <a:pt x="46" y="374"/>
                  <a:pt x="46" y="374"/>
                  <a:pt x="46" y="374"/>
                </a:cubicBezTo>
                <a:cubicBezTo>
                  <a:pt x="20" y="378"/>
                  <a:pt x="20" y="378"/>
                  <a:pt x="20" y="378"/>
                </a:cubicBezTo>
                <a:cubicBezTo>
                  <a:pt x="20" y="389"/>
                  <a:pt x="20" y="389"/>
                  <a:pt x="20" y="389"/>
                </a:cubicBezTo>
                <a:cubicBezTo>
                  <a:pt x="12" y="412"/>
                  <a:pt x="12" y="412"/>
                  <a:pt x="12" y="412"/>
                </a:cubicBezTo>
                <a:cubicBezTo>
                  <a:pt x="9" y="438"/>
                  <a:pt x="9" y="438"/>
                  <a:pt x="9" y="438"/>
                </a:cubicBezTo>
                <a:cubicBezTo>
                  <a:pt x="15" y="453"/>
                  <a:pt x="15" y="453"/>
                  <a:pt x="15" y="453"/>
                </a:cubicBezTo>
                <a:cubicBezTo>
                  <a:pt x="47" y="473"/>
                  <a:pt x="47" y="473"/>
                  <a:pt x="47" y="473"/>
                </a:cubicBezTo>
                <a:cubicBezTo>
                  <a:pt x="48" y="474"/>
                  <a:pt x="48" y="474"/>
                  <a:pt x="48" y="474"/>
                </a:cubicBezTo>
                <a:cubicBezTo>
                  <a:pt x="62" y="498"/>
                  <a:pt x="62" y="498"/>
                  <a:pt x="62" y="498"/>
                </a:cubicBezTo>
                <a:cubicBezTo>
                  <a:pt x="62" y="499"/>
                  <a:pt x="62" y="499"/>
                  <a:pt x="62" y="499"/>
                </a:cubicBezTo>
                <a:cubicBezTo>
                  <a:pt x="63" y="500"/>
                  <a:pt x="63" y="500"/>
                  <a:pt x="63" y="500"/>
                </a:cubicBezTo>
                <a:cubicBezTo>
                  <a:pt x="62" y="501"/>
                  <a:pt x="62" y="501"/>
                  <a:pt x="62" y="501"/>
                </a:cubicBezTo>
                <a:cubicBezTo>
                  <a:pt x="45" y="538"/>
                  <a:pt x="45" y="538"/>
                  <a:pt x="45" y="538"/>
                </a:cubicBezTo>
                <a:cubicBezTo>
                  <a:pt x="41" y="548"/>
                  <a:pt x="41" y="548"/>
                  <a:pt x="41" y="548"/>
                </a:cubicBezTo>
                <a:cubicBezTo>
                  <a:pt x="41" y="548"/>
                  <a:pt x="41" y="548"/>
                  <a:pt x="41" y="548"/>
                </a:cubicBezTo>
                <a:cubicBezTo>
                  <a:pt x="30" y="572"/>
                  <a:pt x="30" y="572"/>
                  <a:pt x="30" y="572"/>
                </a:cubicBezTo>
                <a:cubicBezTo>
                  <a:pt x="26" y="591"/>
                  <a:pt x="26" y="591"/>
                  <a:pt x="26" y="591"/>
                </a:cubicBezTo>
                <a:cubicBezTo>
                  <a:pt x="25" y="594"/>
                  <a:pt x="25" y="594"/>
                  <a:pt x="25" y="594"/>
                </a:cubicBezTo>
                <a:cubicBezTo>
                  <a:pt x="25" y="595"/>
                  <a:pt x="25" y="595"/>
                  <a:pt x="25" y="595"/>
                </a:cubicBezTo>
                <a:cubicBezTo>
                  <a:pt x="20" y="599"/>
                  <a:pt x="17" y="603"/>
                  <a:pt x="15" y="609"/>
                </a:cubicBezTo>
                <a:cubicBezTo>
                  <a:pt x="14" y="611"/>
                  <a:pt x="14" y="614"/>
                  <a:pt x="16" y="616"/>
                </a:cubicBezTo>
                <a:cubicBezTo>
                  <a:pt x="17" y="617"/>
                  <a:pt x="17" y="617"/>
                  <a:pt x="17" y="617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5" y="636"/>
                  <a:pt x="35" y="636"/>
                  <a:pt x="35" y="636"/>
                </a:cubicBezTo>
                <a:cubicBezTo>
                  <a:pt x="35" y="636"/>
                  <a:pt x="35" y="636"/>
                  <a:pt x="35" y="636"/>
                </a:cubicBezTo>
                <a:cubicBezTo>
                  <a:pt x="36" y="639"/>
                  <a:pt x="36" y="639"/>
                  <a:pt x="36" y="639"/>
                </a:cubicBezTo>
                <a:cubicBezTo>
                  <a:pt x="36" y="640"/>
                  <a:pt x="36" y="640"/>
                  <a:pt x="36" y="640"/>
                </a:cubicBezTo>
                <a:cubicBezTo>
                  <a:pt x="36" y="643"/>
                  <a:pt x="36" y="643"/>
                  <a:pt x="36" y="643"/>
                </a:cubicBezTo>
                <a:cubicBezTo>
                  <a:pt x="36" y="643"/>
                  <a:pt x="36" y="643"/>
                  <a:pt x="36" y="643"/>
                </a:cubicBezTo>
                <a:cubicBezTo>
                  <a:pt x="36" y="644"/>
                  <a:pt x="36" y="644"/>
                  <a:pt x="36" y="644"/>
                </a:cubicBezTo>
                <a:cubicBezTo>
                  <a:pt x="36" y="644"/>
                  <a:pt x="36" y="644"/>
                  <a:pt x="36" y="644"/>
                </a:cubicBezTo>
                <a:cubicBezTo>
                  <a:pt x="36" y="644"/>
                  <a:pt x="36" y="644"/>
                  <a:pt x="36" y="644"/>
                </a:cubicBezTo>
                <a:cubicBezTo>
                  <a:pt x="38" y="651"/>
                  <a:pt x="38" y="651"/>
                  <a:pt x="38" y="651"/>
                </a:cubicBezTo>
                <a:cubicBezTo>
                  <a:pt x="47" y="654"/>
                  <a:pt x="47" y="654"/>
                  <a:pt x="47" y="654"/>
                </a:cubicBezTo>
                <a:cubicBezTo>
                  <a:pt x="85" y="662"/>
                  <a:pt x="85" y="662"/>
                  <a:pt x="85" y="662"/>
                </a:cubicBezTo>
                <a:cubicBezTo>
                  <a:pt x="98" y="662"/>
                  <a:pt x="110" y="659"/>
                  <a:pt x="122" y="654"/>
                </a:cubicBezTo>
                <a:cubicBezTo>
                  <a:pt x="135" y="648"/>
                  <a:pt x="147" y="647"/>
                  <a:pt x="159" y="649"/>
                </a:cubicBezTo>
                <a:cubicBezTo>
                  <a:pt x="161" y="642"/>
                  <a:pt x="161" y="642"/>
                  <a:pt x="161" y="642"/>
                </a:cubicBezTo>
                <a:cubicBezTo>
                  <a:pt x="149" y="614"/>
                  <a:pt x="149" y="614"/>
                  <a:pt x="149" y="614"/>
                </a:cubicBezTo>
                <a:cubicBezTo>
                  <a:pt x="148" y="611"/>
                  <a:pt x="148" y="611"/>
                  <a:pt x="148" y="611"/>
                </a:cubicBezTo>
                <a:cubicBezTo>
                  <a:pt x="149" y="611"/>
                  <a:pt x="149" y="611"/>
                  <a:pt x="149" y="611"/>
                </a:cubicBezTo>
                <a:cubicBezTo>
                  <a:pt x="209" y="528"/>
                  <a:pt x="209" y="528"/>
                  <a:pt x="209" y="528"/>
                </a:cubicBezTo>
                <a:cubicBezTo>
                  <a:pt x="273" y="466"/>
                  <a:pt x="273" y="466"/>
                  <a:pt x="273" y="466"/>
                </a:cubicBezTo>
                <a:cubicBezTo>
                  <a:pt x="274" y="466"/>
                  <a:pt x="274" y="466"/>
                  <a:pt x="274" y="466"/>
                </a:cubicBezTo>
                <a:cubicBezTo>
                  <a:pt x="294" y="458"/>
                  <a:pt x="294" y="458"/>
                  <a:pt x="294" y="458"/>
                </a:cubicBezTo>
                <a:cubicBezTo>
                  <a:pt x="305" y="447"/>
                  <a:pt x="305" y="447"/>
                  <a:pt x="305" y="447"/>
                </a:cubicBezTo>
                <a:cubicBezTo>
                  <a:pt x="305" y="446"/>
                  <a:pt x="305" y="446"/>
                  <a:pt x="305" y="446"/>
                </a:cubicBezTo>
                <a:cubicBezTo>
                  <a:pt x="313" y="439"/>
                  <a:pt x="321" y="435"/>
                  <a:pt x="329" y="432"/>
                </a:cubicBezTo>
                <a:cubicBezTo>
                  <a:pt x="323" y="427"/>
                  <a:pt x="323" y="427"/>
                  <a:pt x="323" y="427"/>
                </a:cubicBezTo>
                <a:cubicBezTo>
                  <a:pt x="309" y="413"/>
                  <a:pt x="309" y="413"/>
                  <a:pt x="309" y="413"/>
                </a:cubicBezTo>
                <a:cubicBezTo>
                  <a:pt x="309" y="412"/>
                  <a:pt x="309" y="412"/>
                  <a:pt x="309" y="412"/>
                </a:cubicBezTo>
                <a:cubicBezTo>
                  <a:pt x="308" y="412"/>
                  <a:pt x="308" y="412"/>
                  <a:pt x="308" y="412"/>
                </a:cubicBezTo>
                <a:cubicBezTo>
                  <a:pt x="297" y="399"/>
                  <a:pt x="297" y="399"/>
                  <a:pt x="297" y="399"/>
                </a:cubicBezTo>
                <a:cubicBezTo>
                  <a:pt x="296" y="397"/>
                  <a:pt x="296" y="397"/>
                  <a:pt x="296" y="397"/>
                </a:cubicBezTo>
                <a:cubicBezTo>
                  <a:pt x="296" y="395"/>
                  <a:pt x="296" y="395"/>
                  <a:pt x="296" y="395"/>
                </a:cubicBezTo>
                <a:cubicBezTo>
                  <a:pt x="302" y="389"/>
                  <a:pt x="302" y="389"/>
                  <a:pt x="302" y="389"/>
                </a:cubicBezTo>
                <a:cubicBezTo>
                  <a:pt x="288" y="392"/>
                  <a:pt x="288" y="392"/>
                  <a:pt x="288" y="392"/>
                </a:cubicBezTo>
                <a:cubicBezTo>
                  <a:pt x="258" y="385"/>
                  <a:pt x="258" y="385"/>
                  <a:pt x="258" y="385"/>
                </a:cubicBezTo>
                <a:cubicBezTo>
                  <a:pt x="247" y="379"/>
                  <a:pt x="239" y="373"/>
                  <a:pt x="237" y="366"/>
                </a:cubicBezTo>
                <a:cubicBezTo>
                  <a:pt x="231" y="347"/>
                  <a:pt x="229" y="330"/>
                  <a:pt x="230" y="315"/>
                </a:cubicBezTo>
                <a:cubicBezTo>
                  <a:pt x="226" y="320"/>
                  <a:pt x="220" y="321"/>
                  <a:pt x="215" y="321"/>
                </a:cubicBezTo>
                <a:cubicBezTo>
                  <a:pt x="193" y="316"/>
                  <a:pt x="193" y="316"/>
                  <a:pt x="193" y="316"/>
                </a:cubicBezTo>
                <a:cubicBezTo>
                  <a:pt x="178" y="305"/>
                  <a:pt x="178" y="305"/>
                  <a:pt x="178" y="305"/>
                </a:cubicBezTo>
                <a:cubicBezTo>
                  <a:pt x="160" y="301"/>
                  <a:pt x="160" y="301"/>
                  <a:pt x="160" y="301"/>
                </a:cubicBezTo>
                <a:cubicBezTo>
                  <a:pt x="152" y="301"/>
                  <a:pt x="152" y="301"/>
                  <a:pt x="152" y="301"/>
                </a:cubicBezTo>
                <a:cubicBezTo>
                  <a:pt x="147" y="301"/>
                  <a:pt x="140" y="299"/>
                  <a:pt x="136" y="295"/>
                </a:cubicBezTo>
                <a:cubicBezTo>
                  <a:pt x="130" y="291"/>
                  <a:pt x="126" y="286"/>
                  <a:pt x="125" y="282"/>
                </a:cubicBezTo>
                <a:cubicBezTo>
                  <a:pt x="123" y="274"/>
                  <a:pt x="125" y="268"/>
                  <a:pt x="133" y="263"/>
                </a:cubicBezTo>
                <a:cubicBezTo>
                  <a:pt x="140" y="258"/>
                  <a:pt x="149" y="249"/>
                  <a:pt x="156" y="239"/>
                </a:cubicBezTo>
                <a:cubicBezTo>
                  <a:pt x="149" y="229"/>
                  <a:pt x="145" y="220"/>
                  <a:pt x="149" y="210"/>
                </a:cubicBezTo>
                <a:cubicBezTo>
                  <a:pt x="150" y="209"/>
                  <a:pt x="150" y="209"/>
                  <a:pt x="150" y="209"/>
                </a:cubicBezTo>
                <a:cubicBezTo>
                  <a:pt x="151" y="204"/>
                  <a:pt x="159" y="200"/>
                  <a:pt x="175" y="195"/>
                </a:cubicBezTo>
                <a:cubicBezTo>
                  <a:pt x="176" y="189"/>
                  <a:pt x="178" y="186"/>
                  <a:pt x="180" y="185"/>
                </a:cubicBezTo>
                <a:cubicBezTo>
                  <a:pt x="196" y="186"/>
                  <a:pt x="196" y="186"/>
                  <a:pt x="196" y="186"/>
                </a:cubicBezTo>
                <a:cubicBezTo>
                  <a:pt x="194" y="184"/>
                  <a:pt x="194" y="184"/>
                  <a:pt x="194" y="184"/>
                </a:cubicBezTo>
                <a:cubicBezTo>
                  <a:pt x="183" y="178"/>
                  <a:pt x="180" y="170"/>
                  <a:pt x="186" y="162"/>
                </a:cubicBezTo>
                <a:cubicBezTo>
                  <a:pt x="194" y="156"/>
                  <a:pt x="194" y="156"/>
                  <a:pt x="194" y="156"/>
                </a:cubicBezTo>
                <a:cubicBezTo>
                  <a:pt x="204" y="152"/>
                  <a:pt x="215" y="153"/>
                  <a:pt x="227" y="160"/>
                </a:cubicBezTo>
                <a:cubicBezTo>
                  <a:pt x="251" y="177"/>
                  <a:pt x="251" y="177"/>
                  <a:pt x="251" y="177"/>
                </a:cubicBezTo>
                <a:cubicBezTo>
                  <a:pt x="273" y="177"/>
                  <a:pt x="273" y="177"/>
                  <a:pt x="273" y="17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3" y="191"/>
                  <a:pt x="283" y="191"/>
                  <a:pt x="283" y="191"/>
                </a:cubicBezTo>
                <a:cubicBezTo>
                  <a:pt x="283" y="197"/>
                  <a:pt x="279" y="200"/>
                  <a:pt x="275" y="200"/>
                </a:cubicBezTo>
                <a:cubicBezTo>
                  <a:pt x="270" y="200"/>
                  <a:pt x="268" y="205"/>
                  <a:pt x="267" y="211"/>
                </a:cubicBezTo>
                <a:cubicBezTo>
                  <a:pt x="277" y="237"/>
                  <a:pt x="277" y="237"/>
                  <a:pt x="277" y="237"/>
                </a:cubicBezTo>
                <a:cubicBezTo>
                  <a:pt x="284" y="227"/>
                  <a:pt x="290" y="222"/>
                  <a:pt x="296" y="221"/>
                </a:cubicBezTo>
                <a:cubicBezTo>
                  <a:pt x="300" y="221"/>
                  <a:pt x="304" y="223"/>
                  <a:pt x="307" y="227"/>
                </a:cubicBezTo>
                <a:cubicBezTo>
                  <a:pt x="310" y="233"/>
                  <a:pt x="313" y="242"/>
                  <a:pt x="315" y="252"/>
                </a:cubicBezTo>
                <a:cubicBezTo>
                  <a:pt x="316" y="263"/>
                  <a:pt x="320" y="273"/>
                  <a:pt x="323" y="278"/>
                </a:cubicBezTo>
                <a:cubicBezTo>
                  <a:pt x="331" y="290"/>
                  <a:pt x="331" y="290"/>
                  <a:pt x="331" y="290"/>
                </a:cubicBezTo>
                <a:cubicBezTo>
                  <a:pt x="344" y="305"/>
                  <a:pt x="351" y="317"/>
                  <a:pt x="353" y="327"/>
                </a:cubicBezTo>
                <a:cubicBezTo>
                  <a:pt x="395" y="321"/>
                  <a:pt x="395" y="321"/>
                  <a:pt x="395" y="321"/>
                </a:cubicBezTo>
                <a:cubicBezTo>
                  <a:pt x="412" y="312"/>
                  <a:pt x="412" y="312"/>
                  <a:pt x="412" y="312"/>
                </a:cubicBezTo>
                <a:cubicBezTo>
                  <a:pt x="429" y="291"/>
                  <a:pt x="429" y="291"/>
                  <a:pt x="429" y="29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7" y="270"/>
                  <a:pt x="437" y="270"/>
                  <a:pt x="437" y="270"/>
                </a:cubicBezTo>
                <a:cubicBezTo>
                  <a:pt x="437" y="268"/>
                  <a:pt x="437" y="268"/>
                  <a:pt x="437" y="268"/>
                </a:cubicBezTo>
                <a:cubicBezTo>
                  <a:pt x="442" y="247"/>
                  <a:pt x="442" y="247"/>
                  <a:pt x="442" y="247"/>
                </a:cubicBezTo>
                <a:cubicBezTo>
                  <a:pt x="442" y="246"/>
                  <a:pt x="442" y="246"/>
                  <a:pt x="442" y="246"/>
                </a:cubicBezTo>
                <a:cubicBezTo>
                  <a:pt x="443" y="244"/>
                  <a:pt x="443" y="244"/>
                  <a:pt x="443" y="244"/>
                </a:cubicBezTo>
                <a:cubicBezTo>
                  <a:pt x="444" y="244"/>
                  <a:pt x="444" y="244"/>
                  <a:pt x="444" y="244"/>
                </a:cubicBezTo>
                <a:cubicBezTo>
                  <a:pt x="460" y="234"/>
                  <a:pt x="460" y="234"/>
                  <a:pt x="460" y="234"/>
                </a:cubicBezTo>
                <a:cubicBezTo>
                  <a:pt x="463" y="232"/>
                  <a:pt x="463" y="232"/>
                  <a:pt x="463" y="232"/>
                </a:cubicBezTo>
                <a:cubicBezTo>
                  <a:pt x="462" y="230"/>
                  <a:pt x="462" y="230"/>
                  <a:pt x="462" y="230"/>
                </a:cubicBezTo>
                <a:cubicBezTo>
                  <a:pt x="436" y="222"/>
                  <a:pt x="436" y="222"/>
                  <a:pt x="436" y="222"/>
                </a:cubicBezTo>
                <a:cubicBezTo>
                  <a:pt x="434" y="222"/>
                  <a:pt x="434" y="222"/>
                  <a:pt x="434" y="222"/>
                </a:cubicBezTo>
                <a:cubicBezTo>
                  <a:pt x="434" y="221"/>
                  <a:pt x="434" y="221"/>
                  <a:pt x="434" y="221"/>
                </a:cubicBezTo>
                <a:cubicBezTo>
                  <a:pt x="428" y="205"/>
                  <a:pt x="428" y="205"/>
                  <a:pt x="428" y="205"/>
                </a:cubicBezTo>
                <a:lnTo>
                  <a:pt x="426" y="200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32" name="原创作者QQ：598969553                   _31"/>
          <p:cNvSpPr/>
          <p:nvPr/>
        </p:nvSpPr>
        <p:spPr bwMode="auto">
          <a:xfrm>
            <a:off x="3086141" y="2722563"/>
            <a:ext cx="447155" cy="439801"/>
          </a:xfrm>
          <a:custGeom>
            <a:avLst/>
            <a:gdLst>
              <a:gd name="T0" fmla="*/ 105934 w 491"/>
              <a:gd name="T1" fmla="*/ 156485 h 483"/>
              <a:gd name="T2" fmla="*/ 3923 w 491"/>
              <a:gd name="T3" fmla="*/ 211599 h 483"/>
              <a:gd name="T4" fmla="*/ 39235 w 491"/>
              <a:gd name="T5" fmla="*/ 288365 h 483"/>
              <a:gd name="T6" fmla="*/ 40216 w 491"/>
              <a:gd name="T7" fmla="*/ 289349 h 483"/>
              <a:gd name="T8" fmla="*/ 86317 w 491"/>
              <a:gd name="T9" fmla="*/ 371036 h 483"/>
              <a:gd name="T10" fmla="*/ 112800 w 491"/>
              <a:gd name="T11" fmla="*/ 376941 h 483"/>
              <a:gd name="T12" fmla="*/ 136341 w 491"/>
              <a:gd name="T13" fmla="*/ 390720 h 483"/>
              <a:gd name="T14" fmla="*/ 274644 w 491"/>
              <a:gd name="T15" fmla="*/ 401546 h 483"/>
              <a:gd name="T16" fmla="*/ 281510 w 491"/>
              <a:gd name="T17" fmla="*/ 449770 h 483"/>
              <a:gd name="T18" fmla="*/ 337420 w 491"/>
              <a:gd name="T19" fmla="*/ 442881 h 483"/>
              <a:gd name="T20" fmla="*/ 367827 w 491"/>
              <a:gd name="T21" fmla="*/ 474375 h 483"/>
              <a:gd name="T22" fmla="*/ 391368 w 491"/>
              <a:gd name="T23" fmla="*/ 452723 h 483"/>
              <a:gd name="T24" fmla="*/ 420794 w 491"/>
              <a:gd name="T25" fmla="*/ 454691 h 483"/>
              <a:gd name="T26" fmla="*/ 449239 w 491"/>
              <a:gd name="T27" fmla="*/ 430087 h 483"/>
              <a:gd name="T28" fmla="*/ 444335 w 491"/>
              <a:gd name="T29" fmla="*/ 423197 h 483"/>
              <a:gd name="T30" fmla="*/ 447277 w 491"/>
              <a:gd name="T31" fmla="*/ 396625 h 483"/>
              <a:gd name="T32" fmla="*/ 394310 w 491"/>
              <a:gd name="T33" fmla="*/ 380878 h 483"/>
              <a:gd name="T34" fmla="*/ 367827 w 491"/>
              <a:gd name="T35" fmla="*/ 339542 h 483"/>
              <a:gd name="T36" fmla="*/ 358018 w 491"/>
              <a:gd name="T37" fmla="*/ 307064 h 483"/>
              <a:gd name="T38" fmla="*/ 384502 w 491"/>
              <a:gd name="T39" fmla="*/ 294270 h 483"/>
              <a:gd name="T40" fmla="*/ 402157 w 491"/>
              <a:gd name="T41" fmla="*/ 264745 h 483"/>
              <a:gd name="T42" fmla="*/ 414909 w 491"/>
              <a:gd name="T43" fmla="*/ 254903 h 483"/>
              <a:gd name="T44" fmla="*/ 412947 w 491"/>
              <a:gd name="T45" fmla="*/ 209630 h 483"/>
              <a:gd name="T46" fmla="*/ 440411 w 491"/>
              <a:gd name="T47" fmla="*/ 215535 h 483"/>
              <a:gd name="T48" fmla="*/ 441392 w 491"/>
              <a:gd name="T49" fmla="*/ 218488 h 483"/>
              <a:gd name="T50" fmla="*/ 481608 w 491"/>
              <a:gd name="T51" fmla="*/ 210615 h 483"/>
              <a:gd name="T52" fmla="*/ 436488 w 491"/>
              <a:gd name="T53" fmla="*/ 177152 h 483"/>
              <a:gd name="T54" fmla="*/ 393330 w 491"/>
              <a:gd name="T55" fmla="*/ 165342 h 483"/>
              <a:gd name="T56" fmla="*/ 392349 w 491"/>
              <a:gd name="T57" fmla="*/ 164358 h 483"/>
              <a:gd name="T58" fmla="*/ 338401 w 491"/>
              <a:gd name="T59" fmla="*/ 124991 h 483"/>
              <a:gd name="T60" fmla="*/ 383521 w 491"/>
              <a:gd name="T61" fmla="*/ 74798 h 483"/>
              <a:gd name="T62" fmla="*/ 365865 w 491"/>
              <a:gd name="T63" fmla="*/ 24605 h 483"/>
              <a:gd name="T64" fmla="*/ 293281 w 491"/>
              <a:gd name="T65" fmla="*/ 37399 h 483"/>
              <a:gd name="T66" fmla="*/ 261893 w 491"/>
              <a:gd name="T67" fmla="*/ 18699 h 483"/>
              <a:gd name="T68" fmla="*/ 247180 w 491"/>
              <a:gd name="T69" fmla="*/ 14763 h 483"/>
              <a:gd name="T70" fmla="*/ 245218 w 491"/>
              <a:gd name="T71" fmla="*/ 7873 h 483"/>
              <a:gd name="T72" fmla="*/ 245218 w 491"/>
              <a:gd name="T73" fmla="*/ 6889 h 483"/>
              <a:gd name="T74" fmla="*/ 244237 w 491"/>
              <a:gd name="T75" fmla="*/ 3937 h 483"/>
              <a:gd name="T76" fmla="*/ 244237 w 491"/>
              <a:gd name="T77" fmla="*/ 0 h 483"/>
              <a:gd name="T78" fmla="*/ 239333 w 491"/>
              <a:gd name="T79" fmla="*/ 27557 h 483"/>
              <a:gd name="T80" fmla="*/ 236390 w 491"/>
              <a:gd name="T81" fmla="*/ 47241 h 483"/>
              <a:gd name="T82" fmla="*/ 239333 w 491"/>
              <a:gd name="T83" fmla="*/ 87592 h 483"/>
              <a:gd name="T84" fmla="*/ 236390 w 491"/>
              <a:gd name="T85" fmla="*/ 90545 h 483"/>
              <a:gd name="T86" fmla="*/ 224620 w 491"/>
              <a:gd name="T87" fmla="*/ 124991 h 483"/>
              <a:gd name="T88" fmla="*/ 173614 w 491"/>
              <a:gd name="T89" fmla="*/ 141722 h 483"/>
              <a:gd name="T90" fmla="*/ 107896 w 491"/>
              <a:gd name="T91" fmla="*/ 156485 h 4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91"/>
              <a:gd name="T139" fmla="*/ 0 h 483"/>
              <a:gd name="T140" fmla="*/ 491 w 491"/>
              <a:gd name="T141" fmla="*/ 483 h 4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91" h="483">
                <a:moveTo>
                  <a:pt x="109" y="159"/>
                </a:moveTo>
                <a:cubicBezTo>
                  <a:pt x="108" y="159"/>
                  <a:pt x="108" y="159"/>
                  <a:pt x="108" y="159"/>
                </a:cubicBezTo>
                <a:cubicBezTo>
                  <a:pt x="28" y="192"/>
                  <a:pt x="28" y="192"/>
                  <a:pt x="28" y="192"/>
                </a:cubicBezTo>
                <a:cubicBezTo>
                  <a:pt x="4" y="215"/>
                  <a:pt x="4" y="215"/>
                  <a:pt x="4" y="215"/>
                </a:cubicBezTo>
                <a:cubicBezTo>
                  <a:pt x="0" y="251"/>
                  <a:pt x="4" y="272"/>
                  <a:pt x="16" y="278"/>
                </a:cubicBezTo>
                <a:cubicBezTo>
                  <a:pt x="40" y="293"/>
                  <a:pt x="40" y="293"/>
                  <a:pt x="40" y="293"/>
                </a:cubicBezTo>
                <a:cubicBezTo>
                  <a:pt x="41" y="293"/>
                  <a:pt x="41" y="293"/>
                  <a:pt x="41" y="293"/>
                </a:cubicBezTo>
                <a:cubicBezTo>
                  <a:pt x="41" y="294"/>
                  <a:pt x="41" y="294"/>
                  <a:pt x="41" y="294"/>
                </a:cubicBezTo>
                <a:cubicBezTo>
                  <a:pt x="47" y="333"/>
                  <a:pt x="47" y="333"/>
                  <a:pt x="47" y="333"/>
                </a:cubicBezTo>
                <a:cubicBezTo>
                  <a:pt x="67" y="360"/>
                  <a:pt x="81" y="373"/>
                  <a:pt x="88" y="377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5" y="383"/>
                  <a:pt x="115" y="383"/>
                  <a:pt x="115" y="383"/>
                </a:cubicBezTo>
                <a:cubicBezTo>
                  <a:pt x="115" y="384"/>
                  <a:pt x="115" y="384"/>
                  <a:pt x="115" y="384"/>
                </a:cubicBezTo>
                <a:cubicBezTo>
                  <a:pt x="118" y="388"/>
                  <a:pt x="125" y="392"/>
                  <a:pt x="139" y="397"/>
                </a:cubicBezTo>
                <a:cubicBezTo>
                  <a:pt x="202" y="400"/>
                  <a:pt x="202" y="400"/>
                  <a:pt x="202" y="400"/>
                </a:cubicBezTo>
                <a:cubicBezTo>
                  <a:pt x="249" y="400"/>
                  <a:pt x="275" y="403"/>
                  <a:pt x="280" y="408"/>
                </a:cubicBezTo>
                <a:cubicBezTo>
                  <a:pt x="286" y="412"/>
                  <a:pt x="287" y="423"/>
                  <a:pt x="286" y="439"/>
                </a:cubicBezTo>
                <a:cubicBezTo>
                  <a:pt x="285" y="449"/>
                  <a:pt x="286" y="456"/>
                  <a:pt x="287" y="457"/>
                </a:cubicBezTo>
                <a:cubicBezTo>
                  <a:pt x="310" y="451"/>
                  <a:pt x="310" y="451"/>
                  <a:pt x="310" y="451"/>
                </a:cubicBezTo>
                <a:cubicBezTo>
                  <a:pt x="328" y="445"/>
                  <a:pt x="338" y="445"/>
                  <a:pt x="344" y="450"/>
                </a:cubicBezTo>
                <a:cubicBezTo>
                  <a:pt x="352" y="461"/>
                  <a:pt x="352" y="461"/>
                  <a:pt x="352" y="461"/>
                </a:cubicBezTo>
                <a:cubicBezTo>
                  <a:pt x="365" y="477"/>
                  <a:pt x="373" y="483"/>
                  <a:pt x="375" y="482"/>
                </a:cubicBezTo>
                <a:cubicBezTo>
                  <a:pt x="382" y="480"/>
                  <a:pt x="389" y="474"/>
                  <a:pt x="396" y="463"/>
                </a:cubicBezTo>
                <a:cubicBezTo>
                  <a:pt x="399" y="460"/>
                  <a:pt x="399" y="460"/>
                  <a:pt x="399" y="460"/>
                </a:cubicBezTo>
                <a:cubicBezTo>
                  <a:pt x="418" y="472"/>
                  <a:pt x="418" y="472"/>
                  <a:pt x="418" y="472"/>
                </a:cubicBezTo>
                <a:cubicBezTo>
                  <a:pt x="429" y="462"/>
                  <a:pt x="429" y="462"/>
                  <a:pt x="429" y="462"/>
                </a:cubicBezTo>
                <a:cubicBezTo>
                  <a:pt x="432" y="447"/>
                  <a:pt x="440" y="440"/>
                  <a:pt x="452" y="439"/>
                </a:cubicBezTo>
                <a:cubicBezTo>
                  <a:pt x="458" y="437"/>
                  <a:pt x="458" y="437"/>
                  <a:pt x="458" y="437"/>
                </a:cubicBezTo>
                <a:cubicBezTo>
                  <a:pt x="456" y="432"/>
                  <a:pt x="456" y="432"/>
                  <a:pt x="456" y="432"/>
                </a:cubicBezTo>
                <a:cubicBezTo>
                  <a:pt x="453" y="430"/>
                  <a:pt x="453" y="430"/>
                  <a:pt x="453" y="430"/>
                </a:cubicBezTo>
                <a:cubicBezTo>
                  <a:pt x="454" y="429"/>
                  <a:pt x="454" y="429"/>
                  <a:pt x="454" y="429"/>
                </a:cubicBezTo>
                <a:cubicBezTo>
                  <a:pt x="456" y="403"/>
                  <a:pt x="456" y="403"/>
                  <a:pt x="456" y="403"/>
                </a:cubicBezTo>
                <a:cubicBezTo>
                  <a:pt x="447" y="390"/>
                  <a:pt x="437" y="386"/>
                  <a:pt x="425" y="388"/>
                </a:cubicBezTo>
                <a:cubicBezTo>
                  <a:pt x="413" y="391"/>
                  <a:pt x="405" y="391"/>
                  <a:pt x="402" y="387"/>
                </a:cubicBezTo>
                <a:cubicBezTo>
                  <a:pt x="400" y="384"/>
                  <a:pt x="400" y="382"/>
                  <a:pt x="400" y="378"/>
                </a:cubicBezTo>
                <a:cubicBezTo>
                  <a:pt x="392" y="365"/>
                  <a:pt x="385" y="354"/>
                  <a:pt x="375" y="345"/>
                </a:cubicBezTo>
                <a:cubicBezTo>
                  <a:pt x="363" y="334"/>
                  <a:pt x="359" y="325"/>
                  <a:pt x="363" y="315"/>
                </a:cubicBezTo>
                <a:cubicBezTo>
                  <a:pt x="365" y="312"/>
                  <a:pt x="365" y="312"/>
                  <a:pt x="365" y="312"/>
                </a:cubicBezTo>
                <a:cubicBezTo>
                  <a:pt x="394" y="317"/>
                  <a:pt x="394" y="317"/>
                  <a:pt x="394" y="317"/>
                </a:cubicBezTo>
                <a:cubicBezTo>
                  <a:pt x="392" y="299"/>
                  <a:pt x="392" y="299"/>
                  <a:pt x="392" y="299"/>
                </a:cubicBezTo>
                <a:cubicBezTo>
                  <a:pt x="391" y="289"/>
                  <a:pt x="392" y="282"/>
                  <a:pt x="397" y="276"/>
                </a:cubicBezTo>
                <a:cubicBezTo>
                  <a:pt x="400" y="272"/>
                  <a:pt x="405" y="270"/>
                  <a:pt x="410" y="269"/>
                </a:cubicBezTo>
                <a:cubicBezTo>
                  <a:pt x="423" y="265"/>
                  <a:pt x="423" y="265"/>
                  <a:pt x="423" y="265"/>
                </a:cubicBezTo>
                <a:cubicBezTo>
                  <a:pt x="423" y="259"/>
                  <a:pt x="423" y="259"/>
                  <a:pt x="423" y="259"/>
                </a:cubicBezTo>
                <a:cubicBezTo>
                  <a:pt x="413" y="239"/>
                  <a:pt x="410" y="225"/>
                  <a:pt x="414" y="218"/>
                </a:cubicBezTo>
                <a:cubicBezTo>
                  <a:pt x="421" y="213"/>
                  <a:pt x="421" y="213"/>
                  <a:pt x="421" y="213"/>
                </a:cubicBezTo>
                <a:cubicBezTo>
                  <a:pt x="424" y="212"/>
                  <a:pt x="434" y="214"/>
                  <a:pt x="449" y="219"/>
                </a:cubicBezTo>
                <a:cubicBezTo>
                  <a:pt x="449" y="219"/>
                  <a:pt x="449" y="219"/>
                  <a:pt x="449" y="219"/>
                </a:cubicBezTo>
                <a:cubicBezTo>
                  <a:pt x="450" y="220"/>
                  <a:pt x="450" y="220"/>
                  <a:pt x="450" y="220"/>
                </a:cubicBezTo>
                <a:cubicBezTo>
                  <a:pt x="450" y="222"/>
                  <a:pt x="450" y="222"/>
                  <a:pt x="450" y="222"/>
                </a:cubicBezTo>
                <a:cubicBezTo>
                  <a:pt x="462" y="236"/>
                  <a:pt x="468" y="245"/>
                  <a:pt x="471" y="247"/>
                </a:cubicBezTo>
                <a:cubicBezTo>
                  <a:pt x="491" y="214"/>
                  <a:pt x="491" y="214"/>
                  <a:pt x="491" y="214"/>
                </a:cubicBezTo>
                <a:cubicBezTo>
                  <a:pt x="473" y="192"/>
                  <a:pt x="464" y="176"/>
                  <a:pt x="461" y="170"/>
                </a:cubicBezTo>
                <a:cubicBezTo>
                  <a:pt x="445" y="180"/>
                  <a:pt x="445" y="180"/>
                  <a:pt x="445" y="180"/>
                </a:cubicBezTo>
                <a:cubicBezTo>
                  <a:pt x="443" y="178"/>
                  <a:pt x="443" y="178"/>
                  <a:pt x="443" y="178"/>
                </a:cubicBezTo>
                <a:cubicBezTo>
                  <a:pt x="401" y="168"/>
                  <a:pt x="401" y="168"/>
                  <a:pt x="401" y="168"/>
                </a:cubicBezTo>
                <a:cubicBezTo>
                  <a:pt x="400" y="168"/>
                  <a:pt x="400" y="168"/>
                  <a:pt x="400" y="168"/>
                </a:cubicBezTo>
                <a:cubicBezTo>
                  <a:pt x="400" y="167"/>
                  <a:pt x="400" y="167"/>
                  <a:pt x="400" y="167"/>
                </a:cubicBezTo>
                <a:cubicBezTo>
                  <a:pt x="382" y="158"/>
                  <a:pt x="371" y="149"/>
                  <a:pt x="370" y="139"/>
                </a:cubicBezTo>
                <a:cubicBezTo>
                  <a:pt x="345" y="127"/>
                  <a:pt x="345" y="127"/>
                  <a:pt x="345" y="127"/>
                </a:cubicBezTo>
                <a:cubicBezTo>
                  <a:pt x="345" y="103"/>
                  <a:pt x="345" y="103"/>
                  <a:pt x="345" y="103"/>
                </a:cubicBezTo>
                <a:cubicBezTo>
                  <a:pt x="391" y="76"/>
                  <a:pt x="391" y="76"/>
                  <a:pt x="391" y="76"/>
                </a:cubicBezTo>
                <a:cubicBezTo>
                  <a:pt x="389" y="63"/>
                  <a:pt x="386" y="50"/>
                  <a:pt x="381" y="40"/>
                </a:cubicBezTo>
                <a:cubicBezTo>
                  <a:pt x="373" y="25"/>
                  <a:pt x="373" y="25"/>
                  <a:pt x="373" y="25"/>
                </a:cubicBezTo>
                <a:cubicBezTo>
                  <a:pt x="342" y="28"/>
                  <a:pt x="342" y="28"/>
                  <a:pt x="342" y="28"/>
                </a:cubicBezTo>
                <a:cubicBezTo>
                  <a:pt x="327" y="35"/>
                  <a:pt x="313" y="38"/>
                  <a:pt x="299" y="38"/>
                </a:cubicBezTo>
                <a:cubicBezTo>
                  <a:pt x="267" y="30"/>
                  <a:pt x="267" y="30"/>
                  <a:pt x="267" y="30"/>
                </a:cubicBezTo>
                <a:cubicBezTo>
                  <a:pt x="267" y="19"/>
                  <a:pt x="267" y="19"/>
                  <a:pt x="267" y="19"/>
                </a:cubicBezTo>
                <a:cubicBezTo>
                  <a:pt x="261" y="18"/>
                  <a:pt x="261" y="18"/>
                  <a:pt x="261" y="18"/>
                </a:cubicBezTo>
                <a:cubicBezTo>
                  <a:pt x="252" y="15"/>
                  <a:pt x="252" y="15"/>
                  <a:pt x="252" y="15"/>
                </a:cubicBezTo>
                <a:cubicBezTo>
                  <a:pt x="250" y="8"/>
                  <a:pt x="250" y="8"/>
                  <a:pt x="250" y="8"/>
                </a:cubicBezTo>
                <a:cubicBezTo>
                  <a:pt x="250" y="8"/>
                  <a:pt x="250" y="8"/>
                  <a:pt x="250" y="8"/>
                </a:cubicBezTo>
                <a:cubicBezTo>
                  <a:pt x="250" y="7"/>
                  <a:pt x="250" y="7"/>
                  <a:pt x="250" y="7"/>
                </a:cubicBezTo>
                <a:cubicBezTo>
                  <a:pt x="250" y="7"/>
                  <a:pt x="250" y="7"/>
                  <a:pt x="250" y="7"/>
                </a:cubicBezTo>
                <a:cubicBezTo>
                  <a:pt x="250" y="7"/>
                  <a:pt x="250" y="7"/>
                  <a:pt x="250" y="7"/>
                </a:cubicBezTo>
                <a:cubicBezTo>
                  <a:pt x="249" y="4"/>
                  <a:pt x="249" y="4"/>
                  <a:pt x="249" y="4"/>
                </a:cubicBezTo>
                <a:cubicBezTo>
                  <a:pt x="249" y="3"/>
                  <a:pt x="249" y="3"/>
                  <a:pt x="249" y="3"/>
                </a:cubicBezTo>
                <a:cubicBezTo>
                  <a:pt x="249" y="0"/>
                  <a:pt x="249" y="0"/>
                  <a:pt x="249" y="0"/>
                </a:cubicBezTo>
                <a:cubicBezTo>
                  <a:pt x="247" y="1"/>
                  <a:pt x="247" y="1"/>
                  <a:pt x="247" y="1"/>
                </a:cubicBezTo>
                <a:cubicBezTo>
                  <a:pt x="244" y="28"/>
                  <a:pt x="244" y="28"/>
                  <a:pt x="244" y="2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1" y="43"/>
                  <a:pt x="239" y="46"/>
                  <a:pt x="241" y="48"/>
                </a:cubicBezTo>
                <a:cubicBezTo>
                  <a:pt x="247" y="56"/>
                  <a:pt x="245" y="64"/>
                  <a:pt x="240" y="72"/>
                </a:cubicBezTo>
                <a:cubicBezTo>
                  <a:pt x="244" y="89"/>
                  <a:pt x="244" y="89"/>
                  <a:pt x="244" y="89"/>
                </a:cubicBezTo>
                <a:cubicBezTo>
                  <a:pt x="243" y="91"/>
                  <a:pt x="243" y="91"/>
                  <a:pt x="243" y="91"/>
                </a:cubicBezTo>
                <a:cubicBezTo>
                  <a:pt x="241" y="92"/>
                  <a:pt x="241" y="92"/>
                  <a:pt x="241" y="92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9" y="127"/>
                  <a:pt x="229" y="127"/>
                  <a:pt x="229" y="127"/>
                </a:cubicBezTo>
                <a:cubicBezTo>
                  <a:pt x="225" y="129"/>
                  <a:pt x="225" y="129"/>
                  <a:pt x="225" y="129"/>
                </a:cubicBezTo>
                <a:cubicBezTo>
                  <a:pt x="202" y="139"/>
                  <a:pt x="186" y="144"/>
                  <a:pt x="177" y="144"/>
                </a:cubicBezTo>
                <a:cubicBezTo>
                  <a:pt x="130" y="141"/>
                  <a:pt x="130" y="141"/>
                  <a:pt x="130" y="141"/>
                </a:cubicBezTo>
                <a:cubicBezTo>
                  <a:pt x="110" y="159"/>
                  <a:pt x="110" y="159"/>
                  <a:pt x="110" y="159"/>
                </a:cubicBezTo>
                <a:lnTo>
                  <a:pt x="109" y="159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33" name="原创作者QQ：598969553                   _32"/>
          <p:cNvSpPr/>
          <p:nvPr/>
        </p:nvSpPr>
        <p:spPr bwMode="auto">
          <a:xfrm>
            <a:off x="3921614" y="3663941"/>
            <a:ext cx="127968" cy="307419"/>
          </a:xfrm>
          <a:custGeom>
            <a:avLst/>
            <a:gdLst>
              <a:gd name="T0" fmla="*/ 103610 w 139"/>
              <a:gd name="T1" fmla="*/ 0 h 338"/>
              <a:gd name="T2" fmla="*/ 31576 w 139"/>
              <a:gd name="T3" fmla="*/ 90487 h 338"/>
              <a:gd name="T4" fmla="*/ 0 w 139"/>
              <a:gd name="T5" fmla="*/ 140648 h 338"/>
              <a:gd name="T6" fmla="*/ 6907 w 139"/>
              <a:gd name="T7" fmla="*/ 198678 h 338"/>
              <a:gd name="T8" fmla="*/ 6907 w 139"/>
              <a:gd name="T9" fmla="*/ 199661 h 338"/>
              <a:gd name="T10" fmla="*/ 6907 w 139"/>
              <a:gd name="T11" fmla="*/ 199661 h 338"/>
              <a:gd name="T12" fmla="*/ 1974 w 139"/>
              <a:gd name="T13" fmla="*/ 239003 h 338"/>
              <a:gd name="T14" fmla="*/ 4934 w 139"/>
              <a:gd name="T15" fmla="*/ 261625 h 338"/>
              <a:gd name="T16" fmla="*/ 47365 w 139"/>
              <a:gd name="T17" fmla="*/ 289165 h 338"/>
              <a:gd name="T18" fmla="*/ 47365 w 139"/>
              <a:gd name="T19" fmla="*/ 289165 h 338"/>
              <a:gd name="T20" fmla="*/ 48351 w 139"/>
              <a:gd name="T21" fmla="*/ 289165 h 338"/>
              <a:gd name="T22" fmla="*/ 50325 w 139"/>
              <a:gd name="T23" fmla="*/ 293099 h 338"/>
              <a:gd name="T24" fmla="*/ 50325 w 139"/>
              <a:gd name="T25" fmla="*/ 293099 h 338"/>
              <a:gd name="T26" fmla="*/ 66113 w 139"/>
              <a:gd name="T27" fmla="*/ 320638 h 338"/>
              <a:gd name="T28" fmla="*/ 79928 w 139"/>
              <a:gd name="T29" fmla="*/ 332441 h 338"/>
              <a:gd name="T30" fmla="*/ 85848 w 139"/>
              <a:gd name="T31" fmla="*/ 263592 h 338"/>
              <a:gd name="T32" fmla="*/ 85848 w 139"/>
              <a:gd name="T33" fmla="*/ 261625 h 338"/>
              <a:gd name="T34" fmla="*/ 116438 w 139"/>
              <a:gd name="T35" fmla="*/ 188842 h 338"/>
              <a:gd name="T36" fmla="*/ 127292 w 139"/>
              <a:gd name="T37" fmla="*/ 102290 h 338"/>
              <a:gd name="T38" fmla="*/ 127292 w 139"/>
              <a:gd name="T39" fmla="*/ 101306 h 338"/>
              <a:gd name="T40" fmla="*/ 128279 w 139"/>
              <a:gd name="T41" fmla="*/ 100322 h 338"/>
              <a:gd name="T42" fmla="*/ 137160 w 139"/>
              <a:gd name="T43" fmla="*/ 77701 h 338"/>
              <a:gd name="T44" fmla="*/ 130253 w 139"/>
              <a:gd name="T45" fmla="*/ 58030 h 338"/>
              <a:gd name="T46" fmla="*/ 130253 w 139"/>
              <a:gd name="T47" fmla="*/ 57046 h 338"/>
              <a:gd name="T48" fmla="*/ 129266 w 139"/>
              <a:gd name="T49" fmla="*/ 57046 h 338"/>
              <a:gd name="T50" fmla="*/ 127292 w 139"/>
              <a:gd name="T51" fmla="*/ 30490 h 338"/>
              <a:gd name="T52" fmla="*/ 128279 w 139"/>
              <a:gd name="T53" fmla="*/ 29507 h 338"/>
              <a:gd name="T54" fmla="*/ 129266 w 139"/>
              <a:gd name="T55" fmla="*/ 27539 h 338"/>
              <a:gd name="T56" fmla="*/ 134200 w 139"/>
              <a:gd name="T57" fmla="*/ 21638 h 338"/>
              <a:gd name="T58" fmla="*/ 137160 w 139"/>
              <a:gd name="T59" fmla="*/ 14753 h 338"/>
              <a:gd name="T60" fmla="*/ 103610 w 139"/>
              <a:gd name="T61" fmla="*/ 0 h 3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39"/>
              <a:gd name="T94" fmla="*/ 0 h 338"/>
              <a:gd name="T95" fmla="*/ 139 w 139"/>
              <a:gd name="T96" fmla="*/ 338 h 3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39" h="338">
                <a:moveTo>
                  <a:pt x="105" y="0"/>
                </a:moveTo>
                <a:cubicBezTo>
                  <a:pt x="72" y="24"/>
                  <a:pt x="47" y="55"/>
                  <a:pt x="32" y="92"/>
                </a:cubicBezTo>
                <a:cubicBezTo>
                  <a:pt x="18" y="123"/>
                  <a:pt x="7" y="139"/>
                  <a:pt x="0" y="143"/>
                </a:cubicBezTo>
                <a:cubicBezTo>
                  <a:pt x="7" y="202"/>
                  <a:pt x="7" y="202"/>
                  <a:pt x="7" y="202"/>
                </a:cubicBezTo>
                <a:cubicBezTo>
                  <a:pt x="7" y="203"/>
                  <a:pt x="7" y="203"/>
                  <a:pt x="7" y="203"/>
                </a:cubicBezTo>
                <a:cubicBezTo>
                  <a:pt x="7" y="203"/>
                  <a:pt x="7" y="203"/>
                  <a:pt x="7" y="203"/>
                </a:cubicBezTo>
                <a:cubicBezTo>
                  <a:pt x="2" y="243"/>
                  <a:pt x="2" y="243"/>
                  <a:pt x="2" y="243"/>
                </a:cubicBezTo>
                <a:cubicBezTo>
                  <a:pt x="0" y="255"/>
                  <a:pt x="2" y="264"/>
                  <a:pt x="5" y="266"/>
                </a:cubicBezTo>
                <a:cubicBezTo>
                  <a:pt x="48" y="294"/>
                  <a:pt x="48" y="294"/>
                  <a:pt x="48" y="294"/>
                </a:cubicBezTo>
                <a:cubicBezTo>
                  <a:pt x="48" y="294"/>
                  <a:pt x="48" y="294"/>
                  <a:pt x="48" y="294"/>
                </a:cubicBezTo>
                <a:cubicBezTo>
                  <a:pt x="49" y="294"/>
                  <a:pt x="49" y="294"/>
                  <a:pt x="49" y="294"/>
                </a:cubicBezTo>
                <a:cubicBezTo>
                  <a:pt x="51" y="298"/>
                  <a:pt x="51" y="298"/>
                  <a:pt x="51" y="298"/>
                </a:cubicBezTo>
                <a:cubicBezTo>
                  <a:pt x="51" y="298"/>
                  <a:pt x="51" y="298"/>
                  <a:pt x="51" y="298"/>
                </a:cubicBezTo>
                <a:cubicBezTo>
                  <a:pt x="53" y="307"/>
                  <a:pt x="59" y="316"/>
                  <a:pt x="67" y="326"/>
                </a:cubicBezTo>
                <a:cubicBezTo>
                  <a:pt x="72" y="332"/>
                  <a:pt x="77" y="336"/>
                  <a:pt x="81" y="338"/>
                </a:cubicBezTo>
                <a:cubicBezTo>
                  <a:pt x="87" y="268"/>
                  <a:pt x="87" y="268"/>
                  <a:pt x="87" y="268"/>
                </a:cubicBezTo>
                <a:cubicBezTo>
                  <a:pt x="87" y="266"/>
                  <a:pt x="87" y="266"/>
                  <a:pt x="87" y="266"/>
                </a:cubicBezTo>
                <a:cubicBezTo>
                  <a:pt x="118" y="192"/>
                  <a:pt x="118" y="192"/>
                  <a:pt x="118" y="192"/>
                </a:cubicBezTo>
                <a:cubicBezTo>
                  <a:pt x="129" y="104"/>
                  <a:pt x="129" y="104"/>
                  <a:pt x="129" y="104"/>
                </a:cubicBezTo>
                <a:cubicBezTo>
                  <a:pt x="129" y="103"/>
                  <a:pt x="129" y="103"/>
                  <a:pt x="129" y="103"/>
                </a:cubicBezTo>
                <a:cubicBezTo>
                  <a:pt x="130" y="102"/>
                  <a:pt x="130" y="102"/>
                  <a:pt x="130" y="102"/>
                </a:cubicBezTo>
                <a:cubicBezTo>
                  <a:pt x="139" y="79"/>
                  <a:pt x="139" y="79"/>
                  <a:pt x="139" y="79"/>
                </a:cubicBezTo>
                <a:cubicBezTo>
                  <a:pt x="132" y="59"/>
                  <a:pt x="132" y="59"/>
                  <a:pt x="132" y="59"/>
                </a:cubicBezTo>
                <a:cubicBezTo>
                  <a:pt x="132" y="58"/>
                  <a:pt x="132" y="58"/>
                  <a:pt x="132" y="58"/>
                </a:cubicBezTo>
                <a:cubicBezTo>
                  <a:pt x="131" y="58"/>
                  <a:pt x="131" y="58"/>
                  <a:pt x="131" y="58"/>
                </a:cubicBezTo>
                <a:cubicBezTo>
                  <a:pt x="129" y="31"/>
                  <a:pt x="129" y="31"/>
                  <a:pt x="129" y="31"/>
                </a:cubicBezTo>
                <a:cubicBezTo>
                  <a:pt x="130" y="30"/>
                  <a:pt x="130" y="30"/>
                  <a:pt x="130" y="30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6" y="22"/>
                  <a:pt x="136" y="22"/>
                  <a:pt x="136" y="22"/>
                </a:cubicBezTo>
                <a:cubicBezTo>
                  <a:pt x="139" y="15"/>
                  <a:pt x="139" y="15"/>
                  <a:pt x="139" y="15"/>
                </a:cubicBezTo>
                <a:lnTo>
                  <a:pt x="105" y="0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34" name="原创作者QQ：598969553                   _33"/>
          <p:cNvSpPr/>
          <p:nvPr/>
        </p:nvSpPr>
        <p:spPr bwMode="auto">
          <a:xfrm>
            <a:off x="2986120" y="4209647"/>
            <a:ext cx="195630" cy="167683"/>
          </a:xfrm>
          <a:custGeom>
            <a:avLst/>
            <a:gdLst>
              <a:gd name="T0" fmla="*/ 95919 w 216"/>
              <a:gd name="T1" fmla="*/ 17730 h 184"/>
              <a:gd name="T2" fmla="*/ 92983 w 216"/>
              <a:gd name="T3" fmla="*/ 23640 h 184"/>
              <a:gd name="T4" fmla="*/ 92983 w 216"/>
              <a:gd name="T5" fmla="*/ 24625 h 184"/>
              <a:gd name="T6" fmla="*/ 92004 w 216"/>
              <a:gd name="T7" fmla="*/ 26595 h 184"/>
              <a:gd name="T8" fmla="*/ 48938 w 216"/>
              <a:gd name="T9" fmla="*/ 36444 h 184"/>
              <a:gd name="T10" fmla="*/ 50896 w 216"/>
              <a:gd name="T11" fmla="*/ 42354 h 184"/>
              <a:gd name="T12" fmla="*/ 64598 w 216"/>
              <a:gd name="T13" fmla="*/ 57129 h 184"/>
              <a:gd name="T14" fmla="*/ 60683 w 216"/>
              <a:gd name="T15" fmla="*/ 59099 h 184"/>
              <a:gd name="T16" fmla="*/ 41108 w 216"/>
              <a:gd name="T17" fmla="*/ 68949 h 184"/>
              <a:gd name="T18" fmla="*/ 9788 w 216"/>
              <a:gd name="T19" fmla="*/ 92588 h 184"/>
              <a:gd name="T20" fmla="*/ 17618 w 216"/>
              <a:gd name="T21" fmla="*/ 162522 h 184"/>
              <a:gd name="T22" fmla="*/ 47959 w 216"/>
              <a:gd name="T23" fmla="*/ 165477 h 184"/>
              <a:gd name="T24" fmla="*/ 48938 w 216"/>
              <a:gd name="T25" fmla="*/ 165477 h 184"/>
              <a:gd name="T26" fmla="*/ 48938 w 216"/>
              <a:gd name="T27" fmla="*/ 166462 h 184"/>
              <a:gd name="T28" fmla="*/ 80259 w 216"/>
              <a:gd name="T29" fmla="*/ 181237 h 184"/>
              <a:gd name="T30" fmla="*/ 113537 w 216"/>
              <a:gd name="T31" fmla="*/ 176312 h 184"/>
              <a:gd name="T32" fmla="*/ 161496 w 216"/>
              <a:gd name="T33" fmla="*/ 136913 h 184"/>
              <a:gd name="T34" fmla="*/ 162475 w 216"/>
              <a:gd name="T35" fmla="*/ 136913 h 184"/>
              <a:gd name="T36" fmla="*/ 165411 w 216"/>
              <a:gd name="T37" fmla="*/ 134943 h 184"/>
              <a:gd name="T38" fmla="*/ 179114 w 216"/>
              <a:gd name="T39" fmla="*/ 130018 h 184"/>
              <a:gd name="T40" fmla="*/ 175199 w 216"/>
              <a:gd name="T41" fmla="*/ 86679 h 184"/>
              <a:gd name="T42" fmla="*/ 175199 w 216"/>
              <a:gd name="T43" fmla="*/ 84709 h 184"/>
              <a:gd name="T44" fmla="*/ 193795 w 216"/>
              <a:gd name="T45" fmla="*/ 57129 h 184"/>
              <a:gd name="T46" fmla="*/ 193795 w 216"/>
              <a:gd name="T47" fmla="*/ 56144 h 184"/>
              <a:gd name="T48" fmla="*/ 194774 w 216"/>
              <a:gd name="T49" fmla="*/ 56144 h 184"/>
              <a:gd name="T50" fmla="*/ 209455 w 216"/>
              <a:gd name="T51" fmla="*/ 45309 h 184"/>
              <a:gd name="T52" fmla="*/ 205540 w 216"/>
              <a:gd name="T53" fmla="*/ 11820 h 184"/>
              <a:gd name="T54" fmla="*/ 190859 w 216"/>
              <a:gd name="T55" fmla="*/ 0 h 184"/>
              <a:gd name="T56" fmla="*/ 192816 w 216"/>
              <a:gd name="T57" fmla="*/ 15760 h 184"/>
              <a:gd name="T58" fmla="*/ 165411 w 216"/>
              <a:gd name="T59" fmla="*/ 10835 h 184"/>
              <a:gd name="T60" fmla="*/ 152687 w 216"/>
              <a:gd name="T61" fmla="*/ 17730 h 184"/>
              <a:gd name="T62" fmla="*/ 151708 w 216"/>
              <a:gd name="T63" fmla="*/ 17730 h 184"/>
              <a:gd name="T64" fmla="*/ 151708 w 216"/>
              <a:gd name="T65" fmla="*/ 17730 h 184"/>
              <a:gd name="T66" fmla="*/ 95919 w 216"/>
              <a:gd name="T67" fmla="*/ 17730 h 18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6"/>
              <a:gd name="T103" fmla="*/ 0 h 184"/>
              <a:gd name="T104" fmla="*/ 216 w 216"/>
              <a:gd name="T105" fmla="*/ 184 h 18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6" h="184">
                <a:moveTo>
                  <a:pt x="98" y="18"/>
                </a:moveTo>
                <a:cubicBezTo>
                  <a:pt x="95" y="24"/>
                  <a:pt x="95" y="24"/>
                  <a:pt x="95" y="24"/>
                </a:cubicBezTo>
                <a:cubicBezTo>
                  <a:pt x="95" y="25"/>
                  <a:pt x="95" y="25"/>
                  <a:pt x="95" y="25"/>
                </a:cubicBezTo>
                <a:cubicBezTo>
                  <a:pt x="94" y="27"/>
                  <a:pt x="94" y="27"/>
                  <a:pt x="94" y="27"/>
                </a:cubicBezTo>
                <a:cubicBezTo>
                  <a:pt x="50" y="37"/>
                  <a:pt x="50" y="37"/>
                  <a:pt x="50" y="37"/>
                </a:cubicBezTo>
                <a:cubicBezTo>
                  <a:pt x="52" y="43"/>
                  <a:pt x="52" y="43"/>
                  <a:pt x="52" y="43"/>
                </a:cubicBezTo>
                <a:cubicBezTo>
                  <a:pt x="66" y="58"/>
                  <a:pt x="66" y="58"/>
                  <a:pt x="66" y="58"/>
                </a:cubicBezTo>
                <a:cubicBezTo>
                  <a:pt x="65" y="58"/>
                  <a:pt x="63" y="60"/>
                  <a:pt x="62" y="60"/>
                </a:cubicBezTo>
                <a:cubicBezTo>
                  <a:pt x="42" y="70"/>
                  <a:pt x="42" y="70"/>
                  <a:pt x="42" y="70"/>
                </a:cubicBezTo>
                <a:cubicBezTo>
                  <a:pt x="10" y="94"/>
                  <a:pt x="10" y="94"/>
                  <a:pt x="10" y="94"/>
                </a:cubicBezTo>
                <a:cubicBezTo>
                  <a:pt x="0" y="107"/>
                  <a:pt x="2" y="130"/>
                  <a:pt x="18" y="165"/>
                </a:cubicBezTo>
                <a:cubicBezTo>
                  <a:pt x="49" y="168"/>
                  <a:pt x="49" y="168"/>
                  <a:pt x="49" y="168"/>
                </a:cubicBezTo>
                <a:cubicBezTo>
                  <a:pt x="50" y="168"/>
                  <a:pt x="50" y="168"/>
                  <a:pt x="50" y="168"/>
                </a:cubicBezTo>
                <a:cubicBezTo>
                  <a:pt x="50" y="169"/>
                  <a:pt x="50" y="169"/>
                  <a:pt x="50" y="169"/>
                </a:cubicBezTo>
                <a:cubicBezTo>
                  <a:pt x="82" y="184"/>
                  <a:pt x="82" y="184"/>
                  <a:pt x="82" y="184"/>
                </a:cubicBezTo>
                <a:cubicBezTo>
                  <a:pt x="116" y="179"/>
                  <a:pt x="116" y="179"/>
                  <a:pt x="116" y="179"/>
                </a:cubicBezTo>
                <a:cubicBezTo>
                  <a:pt x="130" y="176"/>
                  <a:pt x="145" y="163"/>
                  <a:pt x="165" y="139"/>
                </a:cubicBezTo>
                <a:cubicBezTo>
                  <a:pt x="166" y="139"/>
                  <a:pt x="166" y="139"/>
                  <a:pt x="166" y="139"/>
                </a:cubicBezTo>
                <a:cubicBezTo>
                  <a:pt x="169" y="137"/>
                  <a:pt x="169" y="137"/>
                  <a:pt x="169" y="137"/>
                </a:cubicBezTo>
                <a:cubicBezTo>
                  <a:pt x="183" y="132"/>
                  <a:pt x="183" y="132"/>
                  <a:pt x="183" y="132"/>
                </a:cubicBezTo>
                <a:cubicBezTo>
                  <a:pt x="179" y="88"/>
                  <a:pt x="179" y="88"/>
                  <a:pt x="179" y="88"/>
                </a:cubicBezTo>
                <a:cubicBezTo>
                  <a:pt x="179" y="86"/>
                  <a:pt x="179" y="86"/>
                  <a:pt x="179" y="86"/>
                </a:cubicBezTo>
                <a:cubicBezTo>
                  <a:pt x="198" y="58"/>
                  <a:pt x="198" y="58"/>
                  <a:pt x="198" y="58"/>
                </a:cubicBezTo>
                <a:cubicBezTo>
                  <a:pt x="198" y="57"/>
                  <a:pt x="198" y="57"/>
                  <a:pt x="198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6" y="33"/>
                  <a:pt x="215" y="22"/>
                  <a:pt x="210" y="12"/>
                </a:cubicBezTo>
                <a:cubicBezTo>
                  <a:pt x="205" y="4"/>
                  <a:pt x="200" y="0"/>
                  <a:pt x="195" y="0"/>
                </a:cubicBezTo>
                <a:cubicBezTo>
                  <a:pt x="197" y="16"/>
                  <a:pt x="197" y="16"/>
                  <a:pt x="197" y="16"/>
                </a:cubicBezTo>
                <a:cubicBezTo>
                  <a:pt x="169" y="11"/>
                  <a:pt x="169" y="11"/>
                  <a:pt x="169" y="11"/>
                </a:cubicBezTo>
                <a:cubicBezTo>
                  <a:pt x="156" y="18"/>
                  <a:pt x="156" y="18"/>
                  <a:pt x="156" y="18"/>
                </a:cubicBezTo>
                <a:cubicBezTo>
                  <a:pt x="155" y="18"/>
                  <a:pt x="155" y="18"/>
                  <a:pt x="155" y="18"/>
                </a:cubicBezTo>
                <a:cubicBezTo>
                  <a:pt x="155" y="18"/>
                  <a:pt x="155" y="18"/>
                  <a:pt x="155" y="18"/>
                </a:cubicBezTo>
                <a:lnTo>
                  <a:pt x="98" y="18"/>
                </a:ln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HK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35" name="原创作者QQ：598969553                   _34"/>
          <p:cNvSpPr/>
          <p:nvPr/>
        </p:nvSpPr>
        <p:spPr bwMode="auto">
          <a:xfrm>
            <a:off x="5179678" y="1328269"/>
            <a:ext cx="260351" cy="569240"/>
          </a:xfrm>
          <a:custGeom>
            <a:avLst/>
            <a:gdLst>
              <a:gd name="T0" fmla="*/ 257950 w 286"/>
              <a:gd name="T1" fmla="*/ 7874 h 625"/>
              <a:gd name="T2" fmla="*/ 242257 w 286"/>
              <a:gd name="T3" fmla="*/ 14764 h 625"/>
              <a:gd name="T4" fmla="*/ 229507 w 286"/>
              <a:gd name="T5" fmla="*/ 29528 h 625"/>
              <a:gd name="T6" fmla="*/ 226564 w 286"/>
              <a:gd name="T7" fmla="*/ 30512 h 625"/>
              <a:gd name="T8" fmla="*/ 175563 w 286"/>
              <a:gd name="T9" fmla="*/ 34450 h 625"/>
              <a:gd name="T10" fmla="*/ 158889 w 286"/>
              <a:gd name="T11" fmla="*/ 49214 h 625"/>
              <a:gd name="T12" fmla="*/ 144177 w 286"/>
              <a:gd name="T13" fmla="*/ 60041 h 625"/>
              <a:gd name="T14" fmla="*/ 120638 w 286"/>
              <a:gd name="T15" fmla="*/ 60041 h 625"/>
              <a:gd name="T16" fmla="*/ 107888 w 286"/>
              <a:gd name="T17" fmla="*/ 96459 h 625"/>
              <a:gd name="T18" fmla="*/ 106907 w 286"/>
              <a:gd name="T19" fmla="*/ 97443 h 625"/>
              <a:gd name="T20" fmla="*/ 85329 w 286"/>
              <a:gd name="T21" fmla="*/ 118113 h 625"/>
              <a:gd name="T22" fmla="*/ 53944 w 286"/>
              <a:gd name="T23" fmla="*/ 154531 h 625"/>
              <a:gd name="T24" fmla="*/ 35309 w 286"/>
              <a:gd name="T25" fmla="*/ 174216 h 625"/>
              <a:gd name="T26" fmla="*/ 33347 w 286"/>
              <a:gd name="T27" fmla="*/ 198823 h 625"/>
              <a:gd name="T28" fmla="*/ 33347 w 286"/>
              <a:gd name="T29" fmla="*/ 220477 h 625"/>
              <a:gd name="T30" fmla="*/ 22558 w 286"/>
              <a:gd name="T31" fmla="*/ 239178 h 625"/>
              <a:gd name="T32" fmla="*/ 22558 w 286"/>
              <a:gd name="T33" fmla="*/ 289376 h 625"/>
              <a:gd name="T34" fmla="*/ 31386 w 286"/>
              <a:gd name="T35" fmla="*/ 316936 h 625"/>
              <a:gd name="T36" fmla="*/ 29424 w 286"/>
              <a:gd name="T37" fmla="*/ 340558 h 625"/>
              <a:gd name="T38" fmla="*/ 8827 w 286"/>
              <a:gd name="T39" fmla="*/ 418316 h 625"/>
              <a:gd name="T40" fmla="*/ 23539 w 286"/>
              <a:gd name="T41" fmla="*/ 480325 h 625"/>
              <a:gd name="T42" fmla="*/ 17654 w 286"/>
              <a:gd name="T43" fmla="*/ 615170 h 625"/>
              <a:gd name="T44" fmla="*/ 44136 w 286"/>
              <a:gd name="T45" fmla="*/ 589579 h 625"/>
              <a:gd name="T46" fmla="*/ 146139 w 286"/>
              <a:gd name="T47" fmla="*/ 538397 h 625"/>
              <a:gd name="T48" fmla="*/ 195179 w 286"/>
              <a:gd name="T49" fmla="*/ 543318 h 625"/>
              <a:gd name="T50" fmla="*/ 235391 w 286"/>
              <a:gd name="T51" fmla="*/ 506900 h 625"/>
              <a:gd name="T52" fmla="*/ 246180 w 286"/>
              <a:gd name="T53" fmla="*/ 482293 h 625"/>
              <a:gd name="T54" fmla="*/ 246180 w 286"/>
              <a:gd name="T55" fmla="*/ 477372 h 625"/>
              <a:gd name="T56" fmla="*/ 251084 w 286"/>
              <a:gd name="T57" fmla="*/ 440954 h 625"/>
              <a:gd name="T58" fmla="*/ 255007 w 286"/>
              <a:gd name="T59" fmla="*/ 419300 h 625"/>
              <a:gd name="T60" fmla="*/ 246180 w 286"/>
              <a:gd name="T61" fmla="*/ 363196 h 625"/>
              <a:gd name="T62" fmla="*/ 250103 w 286"/>
              <a:gd name="T63" fmla="*/ 345479 h 625"/>
              <a:gd name="T64" fmla="*/ 280508 w 286"/>
              <a:gd name="T65" fmla="*/ 278549 h 625"/>
              <a:gd name="T66" fmla="*/ 235391 w 286"/>
              <a:gd name="T67" fmla="*/ 239178 h 625"/>
              <a:gd name="T68" fmla="*/ 229507 w 286"/>
              <a:gd name="T69" fmla="*/ 220477 h 625"/>
              <a:gd name="T70" fmla="*/ 232449 w 286"/>
              <a:gd name="T71" fmla="*/ 188980 h 625"/>
              <a:gd name="T72" fmla="*/ 239314 w 286"/>
              <a:gd name="T73" fmla="*/ 167326 h 625"/>
              <a:gd name="T74" fmla="*/ 270700 w 286"/>
              <a:gd name="T75" fmla="*/ 142719 h 625"/>
              <a:gd name="T76" fmla="*/ 276585 w 286"/>
              <a:gd name="T77" fmla="*/ 84647 h 625"/>
              <a:gd name="T78" fmla="*/ 257950 w 286"/>
              <a:gd name="T79" fmla="*/ 80710 h 625"/>
              <a:gd name="T80" fmla="*/ 236372 w 286"/>
              <a:gd name="T81" fmla="*/ 66930 h 625"/>
              <a:gd name="T82" fmla="*/ 234410 w 286"/>
              <a:gd name="T83" fmla="*/ 39371 h 62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86"/>
              <a:gd name="T127" fmla="*/ 0 h 625"/>
              <a:gd name="T128" fmla="*/ 286 w 286"/>
              <a:gd name="T129" fmla="*/ 625 h 625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86" h="625">
                <a:moveTo>
                  <a:pt x="266" y="30"/>
                </a:moveTo>
                <a:cubicBezTo>
                  <a:pt x="271" y="25"/>
                  <a:pt x="271" y="25"/>
                  <a:pt x="271" y="25"/>
                </a:cubicBezTo>
                <a:cubicBezTo>
                  <a:pt x="263" y="8"/>
                  <a:pt x="263" y="8"/>
                  <a:pt x="263" y="8"/>
                </a:cubicBezTo>
                <a:cubicBezTo>
                  <a:pt x="256" y="0"/>
                  <a:pt x="256" y="0"/>
                  <a:pt x="256" y="0"/>
                </a:cubicBezTo>
                <a:cubicBezTo>
                  <a:pt x="247" y="14"/>
                  <a:pt x="247" y="14"/>
                  <a:pt x="247" y="14"/>
                </a:cubicBezTo>
                <a:cubicBezTo>
                  <a:pt x="247" y="15"/>
                  <a:pt x="247" y="15"/>
                  <a:pt x="247" y="15"/>
                </a:cubicBezTo>
                <a:cubicBezTo>
                  <a:pt x="247" y="15"/>
                  <a:pt x="247" y="15"/>
                  <a:pt x="247" y="15"/>
                </a:cubicBezTo>
                <a:cubicBezTo>
                  <a:pt x="247" y="15"/>
                  <a:pt x="247" y="15"/>
                  <a:pt x="247" y="15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31" y="31"/>
                  <a:pt x="231" y="31"/>
                  <a:pt x="231" y="31"/>
                </a:cubicBezTo>
                <a:cubicBezTo>
                  <a:pt x="205" y="39"/>
                  <a:pt x="205" y="39"/>
                  <a:pt x="205" y="39"/>
                </a:cubicBezTo>
                <a:cubicBezTo>
                  <a:pt x="203" y="39"/>
                  <a:pt x="203" y="39"/>
                  <a:pt x="203" y="39"/>
                </a:cubicBezTo>
                <a:cubicBezTo>
                  <a:pt x="179" y="35"/>
                  <a:pt x="179" y="35"/>
                  <a:pt x="179" y="35"/>
                </a:cubicBezTo>
                <a:cubicBezTo>
                  <a:pt x="165" y="39"/>
                  <a:pt x="165" y="39"/>
                  <a:pt x="165" y="39"/>
                </a:cubicBezTo>
                <a:cubicBezTo>
                  <a:pt x="162" y="50"/>
                  <a:pt x="162" y="50"/>
                  <a:pt x="162" y="50"/>
                </a:cubicBezTo>
                <a:cubicBezTo>
                  <a:pt x="162" y="50"/>
                  <a:pt x="162" y="50"/>
                  <a:pt x="162" y="50"/>
                </a:cubicBezTo>
                <a:cubicBezTo>
                  <a:pt x="161" y="53"/>
                  <a:pt x="161" y="53"/>
                  <a:pt x="161" y="53"/>
                </a:cubicBezTo>
                <a:cubicBezTo>
                  <a:pt x="149" y="60"/>
                  <a:pt x="149" y="60"/>
                  <a:pt x="149" y="60"/>
                </a:cubicBezTo>
                <a:cubicBezTo>
                  <a:pt x="147" y="61"/>
                  <a:pt x="147" y="61"/>
                  <a:pt x="147" y="61"/>
                </a:cubicBezTo>
                <a:cubicBezTo>
                  <a:pt x="145" y="61"/>
                  <a:pt x="145" y="61"/>
                  <a:pt x="145" y="61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0" y="98"/>
                  <a:pt x="110" y="98"/>
                  <a:pt x="110" y="98"/>
                </a:cubicBezTo>
                <a:cubicBezTo>
                  <a:pt x="110" y="98"/>
                  <a:pt x="110" y="98"/>
                  <a:pt x="110" y="98"/>
                </a:cubicBezTo>
                <a:cubicBezTo>
                  <a:pt x="110" y="99"/>
                  <a:pt x="110" y="99"/>
                  <a:pt x="110" y="99"/>
                </a:cubicBezTo>
                <a:cubicBezTo>
                  <a:pt x="109" y="99"/>
                  <a:pt x="109" y="99"/>
                  <a:pt x="109" y="99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88" y="119"/>
                  <a:pt x="88" y="119"/>
                  <a:pt x="88" y="119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66" y="124"/>
                  <a:pt x="66" y="124"/>
                  <a:pt x="66" y="124"/>
                </a:cubicBezTo>
                <a:cubicBezTo>
                  <a:pt x="52" y="139"/>
                  <a:pt x="52" y="139"/>
                  <a:pt x="52" y="139"/>
                </a:cubicBezTo>
                <a:cubicBezTo>
                  <a:pt x="55" y="157"/>
                  <a:pt x="55" y="157"/>
                  <a:pt x="55" y="157"/>
                </a:cubicBezTo>
                <a:cubicBezTo>
                  <a:pt x="55" y="161"/>
                  <a:pt x="55" y="161"/>
                  <a:pt x="55" y="161"/>
                </a:cubicBezTo>
                <a:cubicBezTo>
                  <a:pt x="52" y="162"/>
                  <a:pt x="52" y="162"/>
                  <a:pt x="52" y="162"/>
                </a:cubicBezTo>
                <a:cubicBezTo>
                  <a:pt x="36" y="177"/>
                  <a:pt x="36" y="177"/>
                  <a:pt x="36" y="177"/>
                </a:cubicBezTo>
                <a:cubicBezTo>
                  <a:pt x="28" y="188"/>
                  <a:pt x="28" y="188"/>
                  <a:pt x="28" y="188"/>
                </a:cubicBezTo>
                <a:cubicBezTo>
                  <a:pt x="34" y="201"/>
                  <a:pt x="34" y="201"/>
                  <a:pt x="34" y="201"/>
                </a:cubicBezTo>
                <a:cubicBezTo>
                  <a:pt x="34" y="202"/>
                  <a:pt x="34" y="202"/>
                  <a:pt x="34" y="202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4" y="224"/>
                  <a:pt x="34" y="224"/>
                  <a:pt x="34" y="224"/>
                </a:cubicBezTo>
                <a:cubicBezTo>
                  <a:pt x="34" y="224"/>
                  <a:pt x="34" y="224"/>
                  <a:pt x="34" y="224"/>
                </a:cubicBezTo>
                <a:cubicBezTo>
                  <a:pt x="34" y="225"/>
                  <a:pt x="34" y="225"/>
                  <a:pt x="34" y="225"/>
                </a:cubicBezTo>
                <a:cubicBezTo>
                  <a:pt x="23" y="242"/>
                  <a:pt x="23" y="242"/>
                  <a:pt x="23" y="242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7" y="261"/>
                  <a:pt x="7" y="261"/>
                  <a:pt x="7" y="261"/>
                </a:cubicBezTo>
                <a:cubicBezTo>
                  <a:pt x="9" y="282"/>
                  <a:pt x="9" y="282"/>
                  <a:pt x="9" y="282"/>
                </a:cubicBezTo>
                <a:cubicBezTo>
                  <a:pt x="23" y="294"/>
                  <a:pt x="23" y="294"/>
                  <a:pt x="23" y="294"/>
                </a:cubicBezTo>
                <a:cubicBezTo>
                  <a:pt x="23" y="295"/>
                  <a:pt x="23" y="295"/>
                  <a:pt x="23" y="295"/>
                </a:cubicBezTo>
                <a:cubicBezTo>
                  <a:pt x="23" y="295"/>
                  <a:pt x="23" y="295"/>
                  <a:pt x="23" y="295"/>
                </a:cubicBezTo>
                <a:cubicBezTo>
                  <a:pt x="29" y="306"/>
                  <a:pt x="32" y="314"/>
                  <a:pt x="32" y="322"/>
                </a:cubicBezTo>
                <a:cubicBezTo>
                  <a:pt x="32" y="345"/>
                  <a:pt x="32" y="345"/>
                  <a:pt x="32" y="345"/>
                </a:cubicBezTo>
                <a:cubicBezTo>
                  <a:pt x="31" y="345"/>
                  <a:pt x="31" y="345"/>
                  <a:pt x="31" y="345"/>
                </a:cubicBezTo>
                <a:cubicBezTo>
                  <a:pt x="30" y="346"/>
                  <a:pt x="30" y="346"/>
                  <a:pt x="30" y="346"/>
                </a:cubicBezTo>
                <a:cubicBezTo>
                  <a:pt x="9" y="362"/>
                  <a:pt x="9" y="362"/>
                  <a:pt x="9" y="362"/>
                </a:cubicBezTo>
                <a:cubicBezTo>
                  <a:pt x="7" y="393"/>
                  <a:pt x="7" y="393"/>
                  <a:pt x="7" y="393"/>
                </a:cubicBezTo>
                <a:cubicBezTo>
                  <a:pt x="9" y="425"/>
                  <a:pt x="9" y="425"/>
                  <a:pt x="9" y="425"/>
                </a:cubicBezTo>
                <a:cubicBezTo>
                  <a:pt x="9" y="436"/>
                  <a:pt x="13" y="456"/>
                  <a:pt x="24" y="485"/>
                </a:cubicBezTo>
                <a:cubicBezTo>
                  <a:pt x="24" y="486"/>
                  <a:pt x="24" y="486"/>
                  <a:pt x="24" y="486"/>
                </a:cubicBezTo>
                <a:cubicBezTo>
                  <a:pt x="24" y="488"/>
                  <a:pt x="24" y="488"/>
                  <a:pt x="24" y="488"/>
                </a:cubicBezTo>
                <a:cubicBezTo>
                  <a:pt x="0" y="596"/>
                  <a:pt x="0" y="596"/>
                  <a:pt x="0" y="596"/>
                </a:cubicBezTo>
                <a:cubicBezTo>
                  <a:pt x="3" y="617"/>
                  <a:pt x="3" y="617"/>
                  <a:pt x="3" y="617"/>
                </a:cubicBezTo>
                <a:cubicBezTo>
                  <a:pt x="18" y="625"/>
                  <a:pt x="18" y="625"/>
                  <a:pt x="18" y="625"/>
                </a:cubicBezTo>
                <a:cubicBezTo>
                  <a:pt x="44" y="599"/>
                  <a:pt x="44" y="599"/>
                  <a:pt x="44" y="599"/>
                </a:cubicBezTo>
                <a:cubicBezTo>
                  <a:pt x="44" y="599"/>
                  <a:pt x="44" y="599"/>
                  <a:pt x="44" y="599"/>
                </a:cubicBezTo>
                <a:cubicBezTo>
                  <a:pt x="45" y="599"/>
                  <a:pt x="45" y="599"/>
                  <a:pt x="45" y="599"/>
                </a:cubicBezTo>
                <a:cubicBezTo>
                  <a:pt x="126" y="568"/>
                  <a:pt x="126" y="568"/>
                  <a:pt x="126" y="568"/>
                </a:cubicBezTo>
                <a:cubicBezTo>
                  <a:pt x="147" y="549"/>
                  <a:pt x="147" y="549"/>
                  <a:pt x="147" y="549"/>
                </a:cubicBezTo>
                <a:cubicBezTo>
                  <a:pt x="149" y="547"/>
                  <a:pt x="149" y="547"/>
                  <a:pt x="149" y="547"/>
                </a:cubicBezTo>
                <a:cubicBezTo>
                  <a:pt x="150" y="548"/>
                  <a:pt x="150" y="548"/>
                  <a:pt x="150" y="548"/>
                </a:cubicBezTo>
                <a:cubicBezTo>
                  <a:pt x="152" y="548"/>
                  <a:pt x="152" y="548"/>
                  <a:pt x="152" y="548"/>
                </a:cubicBezTo>
                <a:cubicBezTo>
                  <a:pt x="199" y="552"/>
                  <a:pt x="199" y="552"/>
                  <a:pt x="199" y="552"/>
                </a:cubicBezTo>
                <a:cubicBezTo>
                  <a:pt x="205" y="552"/>
                  <a:pt x="219" y="547"/>
                  <a:pt x="239" y="538"/>
                </a:cubicBezTo>
                <a:cubicBezTo>
                  <a:pt x="239" y="516"/>
                  <a:pt x="239" y="516"/>
                  <a:pt x="239" y="516"/>
                </a:cubicBezTo>
                <a:cubicBezTo>
                  <a:pt x="240" y="515"/>
                  <a:pt x="240" y="515"/>
                  <a:pt x="240" y="515"/>
                </a:cubicBezTo>
                <a:cubicBezTo>
                  <a:pt x="241" y="515"/>
                  <a:pt x="241" y="515"/>
                  <a:pt x="241" y="515"/>
                </a:cubicBezTo>
                <a:cubicBezTo>
                  <a:pt x="254" y="503"/>
                  <a:pt x="254" y="503"/>
                  <a:pt x="254" y="503"/>
                </a:cubicBezTo>
                <a:cubicBezTo>
                  <a:pt x="251" y="490"/>
                  <a:pt x="251" y="490"/>
                  <a:pt x="251" y="490"/>
                </a:cubicBezTo>
                <a:cubicBezTo>
                  <a:pt x="251" y="488"/>
                  <a:pt x="251" y="488"/>
                  <a:pt x="251" y="488"/>
                </a:cubicBezTo>
                <a:cubicBezTo>
                  <a:pt x="251" y="487"/>
                  <a:pt x="251" y="487"/>
                  <a:pt x="251" y="487"/>
                </a:cubicBezTo>
                <a:cubicBezTo>
                  <a:pt x="251" y="485"/>
                  <a:pt x="251" y="485"/>
                  <a:pt x="251" y="485"/>
                </a:cubicBezTo>
                <a:cubicBezTo>
                  <a:pt x="252" y="484"/>
                  <a:pt x="252" y="484"/>
                  <a:pt x="252" y="484"/>
                </a:cubicBezTo>
                <a:cubicBezTo>
                  <a:pt x="256" y="480"/>
                  <a:pt x="256" y="476"/>
                  <a:pt x="253" y="473"/>
                </a:cubicBezTo>
                <a:cubicBezTo>
                  <a:pt x="250" y="466"/>
                  <a:pt x="251" y="458"/>
                  <a:pt x="256" y="448"/>
                </a:cubicBezTo>
                <a:cubicBezTo>
                  <a:pt x="261" y="441"/>
                  <a:pt x="261" y="441"/>
                  <a:pt x="261" y="441"/>
                </a:cubicBezTo>
                <a:cubicBezTo>
                  <a:pt x="261" y="441"/>
                  <a:pt x="261" y="441"/>
                  <a:pt x="261" y="441"/>
                </a:cubicBezTo>
                <a:cubicBezTo>
                  <a:pt x="260" y="426"/>
                  <a:pt x="260" y="426"/>
                  <a:pt x="260" y="426"/>
                </a:cubicBezTo>
                <a:cubicBezTo>
                  <a:pt x="244" y="407"/>
                  <a:pt x="244" y="407"/>
                  <a:pt x="244" y="407"/>
                </a:cubicBezTo>
                <a:cubicBezTo>
                  <a:pt x="237" y="402"/>
                  <a:pt x="236" y="395"/>
                  <a:pt x="240" y="387"/>
                </a:cubicBezTo>
                <a:cubicBezTo>
                  <a:pt x="242" y="381"/>
                  <a:pt x="245" y="374"/>
                  <a:pt x="251" y="369"/>
                </a:cubicBezTo>
                <a:cubicBezTo>
                  <a:pt x="255" y="351"/>
                  <a:pt x="255" y="351"/>
                  <a:pt x="255" y="351"/>
                </a:cubicBezTo>
                <a:cubicBezTo>
                  <a:pt x="255" y="351"/>
                  <a:pt x="255" y="351"/>
                  <a:pt x="255" y="351"/>
                </a:cubicBezTo>
                <a:cubicBezTo>
                  <a:pt x="255" y="351"/>
                  <a:pt x="255" y="351"/>
                  <a:pt x="255" y="351"/>
                </a:cubicBezTo>
                <a:cubicBezTo>
                  <a:pt x="266" y="326"/>
                  <a:pt x="266" y="326"/>
                  <a:pt x="266" y="326"/>
                </a:cubicBezTo>
                <a:cubicBezTo>
                  <a:pt x="270" y="314"/>
                  <a:pt x="270" y="314"/>
                  <a:pt x="270" y="314"/>
                </a:cubicBezTo>
                <a:cubicBezTo>
                  <a:pt x="286" y="283"/>
                  <a:pt x="286" y="283"/>
                  <a:pt x="286" y="283"/>
                </a:cubicBezTo>
                <a:cubicBezTo>
                  <a:pt x="275" y="263"/>
                  <a:pt x="275" y="263"/>
                  <a:pt x="275" y="263"/>
                </a:cubicBezTo>
                <a:cubicBezTo>
                  <a:pt x="242" y="243"/>
                  <a:pt x="242" y="243"/>
                  <a:pt x="242" y="243"/>
                </a:cubicBezTo>
                <a:cubicBezTo>
                  <a:pt x="240" y="243"/>
                  <a:pt x="240" y="243"/>
                  <a:pt x="240" y="243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40" y="240"/>
                  <a:pt x="240" y="240"/>
                  <a:pt x="240" y="240"/>
                </a:cubicBezTo>
                <a:cubicBezTo>
                  <a:pt x="234" y="224"/>
                  <a:pt x="234" y="224"/>
                  <a:pt x="234" y="224"/>
                </a:cubicBezTo>
                <a:cubicBezTo>
                  <a:pt x="234" y="223"/>
                  <a:pt x="234" y="223"/>
                  <a:pt x="234" y="223"/>
                </a:cubicBezTo>
                <a:cubicBezTo>
                  <a:pt x="234" y="220"/>
                  <a:pt x="234" y="220"/>
                  <a:pt x="234" y="220"/>
                </a:cubicBezTo>
                <a:cubicBezTo>
                  <a:pt x="237" y="192"/>
                  <a:pt x="237" y="192"/>
                  <a:pt x="237" y="192"/>
                </a:cubicBezTo>
                <a:cubicBezTo>
                  <a:pt x="237" y="192"/>
                  <a:pt x="237" y="192"/>
                  <a:pt x="237" y="192"/>
                </a:cubicBezTo>
                <a:cubicBezTo>
                  <a:pt x="237" y="191"/>
                  <a:pt x="237" y="191"/>
                  <a:pt x="237" y="191"/>
                </a:cubicBezTo>
                <a:cubicBezTo>
                  <a:pt x="244" y="170"/>
                  <a:pt x="244" y="170"/>
                  <a:pt x="244" y="170"/>
                </a:cubicBezTo>
                <a:cubicBezTo>
                  <a:pt x="243" y="162"/>
                  <a:pt x="244" y="157"/>
                  <a:pt x="247" y="153"/>
                </a:cubicBezTo>
                <a:cubicBezTo>
                  <a:pt x="250" y="151"/>
                  <a:pt x="253" y="149"/>
                  <a:pt x="256" y="149"/>
                </a:cubicBezTo>
                <a:cubicBezTo>
                  <a:pt x="276" y="145"/>
                  <a:pt x="276" y="145"/>
                  <a:pt x="276" y="145"/>
                </a:cubicBezTo>
                <a:cubicBezTo>
                  <a:pt x="281" y="134"/>
                  <a:pt x="281" y="134"/>
                  <a:pt x="281" y="134"/>
                </a:cubicBezTo>
                <a:cubicBezTo>
                  <a:pt x="286" y="99"/>
                  <a:pt x="286" y="99"/>
                  <a:pt x="286" y="99"/>
                </a:cubicBezTo>
                <a:cubicBezTo>
                  <a:pt x="282" y="86"/>
                  <a:pt x="282" y="86"/>
                  <a:pt x="282" y="86"/>
                </a:cubicBezTo>
                <a:cubicBezTo>
                  <a:pt x="264" y="82"/>
                  <a:pt x="264" y="82"/>
                  <a:pt x="264" y="82"/>
                </a:cubicBezTo>
                <a:cubicBezTo>
                  <a:pt x="263" y="82"/>
                  <a:pt x="263" y="82"/>
                  <a:pt x="263" y="82"/>
                </a:cubicBezTo>
                <a:cubicBezTo>
                  <a:pt x="263" y="82"/>
                  <a:pt x="263" y="82"/>
                  <a:pt x="263" y="82"/>
                </a:cubicBezTo>
                <a:cubicBezTo>
                  <a:pt x="242" y="72"/>
                  <a:pt x="242" y="72"/>
                  <a:pt x="242" y="72"/>
                </a:cubicBezTo>
                <a:cubicBezTo>
                  <a:pt x="241" y="71"/>
                  <a:pt x="241" y="71"/>
                  <a:pt x="241" y="71"/>
                </a:cubicBezTo>
                <a:cubicBezTo>
                  <a:pt x="241" y="68"/>
                  <a:pt x="241" y="68"/>
                  <a:pt x="241" y="68"/>
                </a:cubicBezTo>
                <a:cubicBezTo>
                  <a:pt x="240" y="67"/>
                  <a:pt x="240" y="67"/>
                  <a:pt x="240" y="67"/>
                </a:cubicBezTo>
                <a:cubicBezTo>
                  <a:pt x="239" y="42"/>
                  <a:pt x="239" y="42"/>
                  <a:pt x="239" y="42"/>
                </a:cubicBezTo>
                <a:cubicBezTo>
                  <a:pt x="239" y="40"/>
                  <a:pt x="239" y="40"/>
                  <a:pt x="239" y="40"/>
                </a:cubicBezTo>
                <a:cubicBezTo>
                  <a:pt x="239" y="37"/>
                  <a:pt x="239" y="37"/>
                  <a:pt x="239" y="37"/>
                </a:cubicBezTo>
                <a:lnTo>
                  <a:pt x="266" y="30"/>
                </a:lnTo>
                <a:close/>
              </a:path>
            </a:pathLst>
          </a:cu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HK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36" name="原创作者QQ：598969553                   _35"/>
          <p:cNvSpPr/>
          <p:nvPr/>
        </p:nvSpPr>
        <p:spPr bwMode="auto">
          <a:xfrm>
            <a:off x="5126726" y="3564045"/>
            <a:ext cx="366254" cy="497165"/>
          </a:xfrm>
          <a:custGeom>
            <a:avLst/>
            <a:gdLst>
              <a:gd name="T0" fmla="*/ 308732 w 403"/>
              <a:gd name="T1" fmla="*/ 19687 h 545"/>
              <a:gd name="T2" fmla="*/ 274429 w 403"/>
              <a:gd name="T3" fmla="*/ 5906 h 545"/>
              <a:gd name="T4" fmla="*/ 227384 w 403"/>
              <a:gd name="T5" fmla="*/ 39373 h 545"/>
              <a:gd name="T6" fmla="*/ 197981 w 403"/>
              <a:gd name="T7" fmla="*/ 26577 h 545"/>
              <a:gd name="T8" fmla="*/ 196020 w 403"/>
              <a:gd name="T9" fmla="*/ 28546 h 545"/>
              <a:gd name="T10" fmla="*/ 139174 w 403"/>
              <a:gd name="T11" fmla="*/ 42326 h 545"/>
              <a:gd name="T12" fmla="*/ 110751 w 403"/>
              <a:gd name="T13" fmla="*/ 45279 h 545"/>
              <a:gd name="T14" fmla="*/ 88209 w 403"/>
              <a:gd name="T15" fmla="*/ 67919 h 545"/>
              <a:gd name="T16" fmla="*/ 51945 w 403"/>
              <a:gd name="T17" fmla="*/ 69888 h 545"/>
              <a:gd name="T18" fmla="*/ 27443 w 403"/>
              <a:gd name="T19" fmla="*/ 114183 h 545"/>
              <a:gd name="T20" fmla="*/ 28423 w 403"/>
              <a:gd name="T21" fmla="*/ 119104 h 545"/>
              <a:gd name="T22" fmla="*/ 44105 w 403"/>
              <a:gd name="T23" fmla="*/ 177180 h 545"/>
              <a:gd name="T24" fmla="*/ 45085 w 403"/>
              <a:gd name="T25" fmla="*/ 185055 h 545"/>
              <a:gd name="T26" fmla="*/ 42144 w 403"/>
              <a:gd name="T27" fmla="*/ 186039 h 545"/>
              <a:gd name="T28" fmla="*/ 0 w 403"/>
              <a:gd name="T29" fmla="*/ 243130 h 545"/>
              <a:gd name="T30" fmla="*/ 17642 w 403"/>
              <a:gd name="T31" fmla="*/ 252974 h 545"/>
              <a:gd name="T32" fmla="*/ 33323 w 403"/>
              <a:gd name="T33" fmla="*/ 338611 h 545"/>
              <a:gd name="T34" fmla="*/ 53906 w 403"/>
              <a:gd name="T35" fmla="*/ 369125 h 545"/>
              <a:gd name="T36" fmla="*/ 55866 w 403"/>
              <a:gd name="T37" fmla="*/ 392749 h 545"/>
              <a:gd name="T38" fmla="*/ 57826 w 403"/>
              <a:gd name="T39" fmla="*/ 468543 h 545"/>
              <a:gd name="T40" fmla="*/ 68607 w 403"/>
              <a:gd name="T41" fmla="*/ 468543 h 545"/>
              <a:gd name="T42" fmla="*/ 112712 w 403"/>
              <a:gd name="T43" fmla="*/ 468543 h 545"/>
              <a:gd name="T44" fmla="*/ 72528 w 403"/>
              <a:gd name="T45" fmla="*/ 525634 h 545"/>
              <a:gd name="T46" fmla="*/ 102911 w 403"/>
              <a:gd name="T47" fmla="*/ 526619 h 545"/>
              <a:gd name="T48" fmla="*/ 194060 w 403"/>
              <a:gd name="T49" fmla="*/ 519728 h 545"/>
              <a:gd name="T50" fmla="*/ 199941 w 403"/>
              <a:gd name="T51" fmla="*/ 504963 h 545"/>
              <a:gd name="T52" fmla="*/ 199941 w 403"/>
              <a:gd name="T53" fmla="*/ 493151 h 545"/>
              <a:gd name="T54" fmla="*/ 194060 w 403"/>
              <a:gd name="T55" fmla="*/ 462637 h 545"/>
              <a:gd name="T56" fmla="*/ 214642 w 403"/>
              <a:gd name="T57" fmla="*/ 447872 h 545"/>
              <a:gd name="T58" fmla="*/ 209742 w 403"/>
              <a:gd name="T59" fmla="*/ 434091 h 545"/>
              <a:gd name="T60" fmla="*/ 210722 w 403"/>
              <a:gd name="T61" fmla="*/ 433107 h 545"/>
              <a:gd name="T62" fmla="*/ 221503 w 403"/>
              <a:gd name="T63" fmla="*/ 398655 h 545"/>
              <a:gd name="T64" fmla="*/ 230324 w 403"/>
              <a:gd name="T65" fmla="*/ 385859 h 545"/>
              <a:gd name="T66" fmla="*/ 241105 w 403"/>
              <a:gd name="T67" fmla="*/ 377000 h 545"/>
              <a:gd name="T68" fmla="*/ 260707 w 403"/>
              <a:gd name="T69" fmla="*/ 335658 h 545"/>
              <a:gd name="T70" fmla="*/ 266588 w 403"/>
              <a:gd name="T71" fmla="*/ 329752 h 545"/>
              <a:gd name="T72" fmla="*/ 257767 w 403"/>
              <a:gd name="T73" fmla="*/ 286441 h 545"/>
              <a:gd name="T74" fmla="*/ 289130 w 403"/>
              <a:gd name="T75" fmla="*/ 256911 h 545"/>
              <a:gd name="T76" fmla="*/ 285210 w 403"/>
              <a:gd name="T77" fmla="*/ 218522 h 545"/>
              <a:gd name="T78" fmla="*/ 323434 w 403"/>
              <a:gd name="T79" fmla="*/ 174227 h 545"/>
              <a:gd name="T80" fmla="*/ 339115 w 403"/>
              <a:gd name="T81" fmla="*/ 181117 h 545"/>
              <a:gd name="T82" fmla="*/ 367538 w 403"/>
              <a:gd name="T83" fmla="*/ 164384 h 545"/>
              <a:gd name="T84" fmla="*/ 367538 w 403"/>
              <a:gd name="T85" fmla="*/ 164384 h 545"/>
              <a:gd name="T86" fmla="*/ 384200 w 403"/>
              <a:gd name="T87" fmla="*/ 153556 h 545"/>
              <a:gd name="T88" fmla="*/ 382240 w 403"/>
              <a:gd name="T89" fmla="*/ 135838 h 545"/>
              <a:gd name="T90" fmla="*/ 389100 w 403"/>
              <a:gd name="T91" fmla="*/ 131901 h 545"/>
              <a:gd name="T92" fmla="*/ 394981 w 403"/>
              <a:gd name="T93" fmla="*/ 124026 h 545"/>
              <a:gd name="T94" fmla="*/ 358717 w 403"/>
              <a:gd name="T95" fmla="*/ 65950 h 545"/>
              <a:gd name="T96" fmla="*/ 343036 w 403"/>
              <a:gd name="T97" fmla="*/ 23624 h 5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03"/>
              <a:gd name="T148" fmla="*/ 0 h 545"/>
              <a:gd name="T149" fmla="*/ 403 w 403"/>
              <a:gd name="T150" fmla="*/ 545 h 54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03" h="545">
                <a:moveTo>
                  <a:pt x="316" y="21"/>
                </a:moveTo>
                <a:cubicBezTo>
                  <a:pt x="315" y="20"/>
                  <a:pt x="315" y="20"/>
                  <a:pt x="315" y="20"/>
                </a:cubicBezTo>
                <a:cubicBezTo>
                  <a:pt x="292" y="0"/>
                  <a:pt x="292" y="0"/>
                  <a:pt x="292" y="0"/>
                </a:cubicBezTo>
                <a:cubicBezTo>
                  <a:pt x="280" y="6"/>
                  <a:pt x="280" y="6"/>
                  <a:pt x="280" y="6"/>
                </a:cubicBezTo>
                <a:cubicBezTo>
                  <a:pt x="271" y="25"/>
                  <a:pt x="259" y="37"/>
                  <a:pt x="245" y="42"/>
                </a:cubicBezTo>
                <a:cubicBezTo>
                  <a:pt x="240" y="44"/>
                  <a:pt x="235" y="43"/>
                  <a:pt x="232" y="40"/>
                </a:cubicBezTo>
                <a:cubicBezTo>
                  <a:pt x="228" y="35"/>
                  <a:pt x="230" y="23"/>
                  <a:pt x="237" y="5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1" y="29"/>
                  <a:pt x="201" y="29"/>
                  <a:pt x="201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70" y="29"/>
                  <a:pt x="170" y="29"/>
                  <a:pt x="170" y="29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2" y="45"/>
                  <a:pt x="142" y="45"/>
                  <a:pt x="142" y="45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97" y="55"/>
                  <a:pt x="97" y="55"/>
                  <a:pt x="97" y="55"/>
                </a:cubicBezTo>
                <a:cubicBezTo>
                  <a:pt x="90" y="69"/>
                  <a:pt x="90" y="69"/>
                  <a:pt x="90" y="69"/>
                </a:cubicBezTo>
                <a:cubicBezTo>
                  <a:pt x="87" y="71"/>
                  <a:pt x="87" y="71"/>
                  <a:pt x="87" y="71"/>
                </a:cubicBezTo>
                <a:cubicBezTo>
                  <a:pt x="53" y="71"/>
                  <a:pt x="53" y="71"/>
                  <a:pt x="53" y="71"/>
                </a:cubicBezTo>
                <a:cubicBezTo>
                  <a:pt x="46" y="71"/>
                  <a:pt x="33" y="82"/>
                  <a:pt x="10" y="104"/>
                </a:cubicBezTo>
                <a:cubicBezTo>
                  <a:pt x="21" y="108"/>
                  <a:pt x="26" y="113"/>
                  <a:pt x="28" y="116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45" y="180"/>
                  <a:pt x="45" y="180"/>
                  <a:pt x="45" y="180"/>
                </a:cubicBezTo>
                <a:cubicBezTo>
                  <a:pt x="45" y="180"/>
                  <a:pt x="45" y="180"/>
                  <a:pt x="45" y="180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88"/>
                  <a:pt x="46" y="188"/>
                  <a:pt x="46" y="188"/>
                </a:cubicBezTo>
                <a:cubicBezTo>
                  <a:pt x="45" y="188"/>
                  <a:pt x="45" y="188"/>
                  <a:pt x="45" y="188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2" y="189"/>
                  <a:pt x="42" y="189"/>
                  <a:pt x="42" y="189"/>
                </a:cubicBezTo>
                <a:cubicBezTo>
                  <a:pt x="0" y="247"/>
                  <a:pt x="0" y="247"/>
                  <a:pt x="0" y="247"/>
                </a:cubicBezTo>
                <a:cubicBezTo>
                  <a:pt x="2" y="261"/>
                  <a:pt x="2" y="261"/>
                  <a:pt x="2" y="261"/>
                </a:cubicBezTo>
                <a:cubicBezTo>
                  <a:pt x="8" y="256"/>
                  <a:pt x="14" y="255"/>
                  <a:pt x="18" y="257"/>
                </a:cubicBezTo>
                <a:cubicBezTo>
                  <a:pt x="23" y="259"/>
                  <a:pt x="25" y="268"/>
                  <a:pt x="23" y="280"/>
                </a:cubicBezTo>
                <a:cubicBezTo>
                  <a:pt x="21" y="300"/>
                  <a:pt x="24" y="323"/>
                  <a:pt x="34" y="344"/>
                </a:cubicBezTo>
                <a:cubicBezTo>
                  <a:pt x="48" y="360"/>
                  <a:pt x="48" y="360"/>
                  <a:pt x="48" y="360"/>
                </a:cubicBezTo>
                <a:cubicBezTo>
                  <a:pt x="54" y="365"/>
                  <a:pt x="56" y="370"/>
                  <a:pt x="55" y="375"/>
                </a:cubicBezTo>
                <a:cubicBezTo>
                  <a:pt x="47" y="386"/>
                  <a:pt x="47" y="386"/>
                  <a:pt x="47" y="386"/>
                </a:cubicBezTo>
                <a:cubicBezTo>
                  <a:pt x="57" y="399"/>
                  <a:pt x="57" y="399"/>
                  <a:pt x="57" y="399"/>
                </a:cubicBezTo>
                <a:cubicBezTo>
                  <a:pt x="62" y="409"/>
                  <a:pt x="58" y="427"/>
                  <a:pt x="45" y="452"/>
                </a:cubicBezTo>
                <a:cubicBezTo>
                  <a:pt x="59" y="476"/>
                  <a:pt x="59" y="476"/>
                  <a:pt x="59" y="476"/>
                </a:cubicBezTo>
                <a:cubicBezTo>
                  <a:pt x="61" y="481"/>
                  <a:pt x="61" y="481"/>
                  <a:pt x="61" y="481"/>
                </a:cubicBezTo>
                <a:cubicBezTo>
                  <a:pt x="70" y="476"/>
                  <a:pt x="70" y="476"/>
                  <a:pt x="70" y="476"/>
                </a:cubicBezTo>
                <a:cubicBezTo>
                  <a:pt x="83" y="463"/>
                  <a:pt x="95" y="460"/>
                  <a:pt x="104" y="463"/>
                </a:cubicBezTo>
                <a:cubicBezTo>
                  <a:pt x="111" y="465"/>
                  <a:pt x="114" y="470"/>
                  <a:pt x="115" y="476"/>
                </a:cubicBezTo>
                <a:cubicBezTo>
                  <a:pt x="116" y="483"/>
                  <a:pt x="108" y="496"/>
                  <a:pt x="89" y="515"/>
                </a:cubicBezTo>
                <a:cubicBezTo>
                  <a:pt x="74" y="534"/>
                  <a:pt x="74" y="534"/>
                  <a:pt x="74" y="534"/>
                </a:cubicBezTo>
                <a:cubicBezTo>
                  <a:pt x="81" y="545"/>
                  <a:pt x="81" y="545"/>
                  <a:pt x="81" y="545"/>
                </a:cubicBezTo>
                <a:cubicBezTo>
                  <a:pt x="92" y="536"/>
                  <a:pt x="100" y="533"/>
                  <a:pt x="105" y="535"/>
                </a:cubicBezTo>
                <a:cubicBezTo>
                  <a:pt x="112" y="535"/>
                  <a:pt x="130" y="528"/>
                  <a:pt x="160" y="513"/>
                </a:cubicBezTo>
                <a:cubicBezTo>
                  <a:pt x="170" y="507"/>
                  <a:pt x="182" y="513"/>
                  <a:pt x="198" y="528"/>
                </a:cubicBezTo>
                <a:cubicBezTo>
                  <a:pt x="205" y="525"/>
                  <a:pt x="205" y="525"/>
                  <a:pt x="205" y="525"/>
                </a:cubicBezTo>
                <a:cubicBezTo>
                  <a:pt x="204" y="513"/>
                  <a:pt x="204" y="513"/>
                  <a:pt x="204" y="513"/>
                </a:cubicBezTo>
                <a:cubicBezTo>
                  <a:pt x="200" y="510"/>
                  <a:pt x="200" y="510"/>
                  <a:pt x="200" y="510"/>
                </a:cubicBezTo>
                <a:cubicBezTo>
                  <a:pt x="198" y="507"/>
                  <a:pt x="200" y="504"/>
                  <a:pt x="204" y="501"/>
                </a:cubicBezTo>
                <a:cubicBezTo>
                  <a:pt x="198" y="481"/>
                  <a:pt x="198" y="481"/>
                  <a:pt x="198" y="481"/>
                </a:cubicBezTo>
                <a:cubicBezTo>
                  <a:pt x="197" y="478"/>
                  <a:pt x="197" y="474"/>
                  <a:pt x="198" y="470"/>
                </a:cubicBezTo>
                <a:cubicBezTo>
                  <a:pt x="201" y="467"/>
                  <a:pt x="206" y="465"/>
                  <a:pt x="210" y="463"/>
                </a:cubicBezTo>
                <a:cubicBezTo>
                  <a:pt x="219" y="455"/>
                  <a:pt x="219" y="455"/>
                  <a:pt x="219" y="455"/>
                </a:cubicBezTo>
                <a:cubicBezTo>
                  <a:pt x="214" y="442"/>
                  <a:pt x="214" y="442"/>
                  <a:pt x="214" y="442"/>
                </a:cubicBezTo>
                <a:cubicBezTo>
                  <a:pt x="214" y="441"/>
                  <a:pt x="214" y="441"/>
                  <a:pt x="214" y="441"/>
                </a:cubicBezTo>
                <a:cubicBezTo>
                  <a:pt x="215" y="441"/>
                  <a:pt x="215" y="441"/>
                  <a:pt x="215" y="441"/>
                </a:cubicBezTo>
                <a:cubicBezTo>
                  <a:pt x="215" y="440"/>
                  <a:pt x="215" y="440"/>
                  <a:pt x="215" y="440"/>
                </a:cubicBezTo>
                <a:cubicBezTo>
                  <a:pt x="219" y="433"/>
                  <a:pt x="219" y="428"/>
                  <a:pt x="218" y="425"/>
                </a:cubicBezTo>
                <a:cubicBezTo>
                  <a:pt x="214" y="418"/>
                  <a:pt x="217" y="412"/>
                  <a:pt x="226" y="405"/>
                </a:cubicBezTo>
                <a:cubicBezTo>
                  <a:pt x="237" y="394"/>
                  <a:pt x="237" y="394"/>
                  <a:pt x="237" y="394"/>
                </a:cubicBezTo>
                <a:cubicBezTo>
                  <a:pt x="235" y="392"/>
                  <a:pt x="235" y="392"/>
                  <a:pt x="235" y="392"/>
                </a:cubicBezTo>
                <a:cubicBezTo>
                  <a:pt x="232" y="389"/>
                  <a:pt x="232" y="389"/>
                  <a:pt x="232" y="389"/>
                </a:cubicBezTo>
                <a:cubicBezTo>
                  <a:pt x="246" y="383"/>
                  <a:pt x="246" y="383"/>
                  <a:pt x="246" y="383"/>
                </a:cubicBezTo>
                <a:cubicBezTo>
                  <a:pt x="246" y="366"/>
                  <a:pt x="246" y="366"/>
                  <a:pt x="246" y="366"/>
                </a:cubicBezTo>
                <a:cubicBezTo>
                  <a:pt x="246" y="360"/>
                  <a:pt x="251" y="351"/>
                  <a:pt x="266" y="341"/>
                </a:cubicBezTo>
                <a:cubicBezTo>
                  <a:pt x="272" y="335"/>
                  <a:pt x="272" y="335"/>
                  <a:pt x="272" y="335"/>
                </a:cubicBezTo>
                <a:cubicBezTo>
                  <a:pt x="272" y="335"/>
                  <a:pt x="272" y="335"/>
                  <a:pt x="272" y="335"/>
                </a:cubicBezTo>
                <a:cubicBezTo>
                  <a:pt x="256" y="317"/>
                  <a:pt x="256" y="317"/>
                  <a:pt x="256" y="317"/>
                </a:cubicBezTo>
                <a:cubicBezTo>
                  <a:pt x="251" y="310"/>
                  <a:pt x="253" y="300"/>
                  <a:pt x="263" y="291"/>
                </a:cubicBezTo>
                <a:cubicBezTo>
                  <a:pt x="263" y="289"/>
                  <a:pt x="263" y="289"/>
                  <a:pt x="263" y="289"/>
                </a:cubicBezTo>
                <a:cubicBezTo>
                  <a:pt x="295" y="261"/>
                  <a:pt x="295" y="261"/>
                  <a:pt x="295" y="261"/>
                </a:cubicBezTo>
                <a:cubicBezTo>
                  <a:pt x="296" y="254"/>
                  <a:pt x="296" y="254"/>
                  <a:pt x="296" y="254"/>
                </a:cubicBezTo>
                <a:cubicBezTo>
                  <a:pt x="290" y="252"/>
                  <a:pt x="288" y="240"/>
                  <a:pt x="291" y="222"/>
                </a:cubicBezTo>
                <a:cubicBezTo>
                  <a:pt x="295" y="194"/>
                  <a:pt x="308" y="180"/>
                  <a:pt x="330" y="177"/>
                </a:cubicBezTo>
                <a:cubicBezTo>
                  <a:pt x="330" y="177"/>
                  <a:pt x="330" y="177"/>
                  <a:pt x="330" y="177"/>
                </a:cubicBezTo>
                <a:cubicBezTo>
                  <a:pt x="332" y="177"/>
                  <a:pt x="332" y="177"/>
                  <a:pt x="332" y="177"/>
                </a:cubicBezTo>
                <a:cubicBezTo>
                  <a:pt x="346" y="184"/>
                  <a:pt x="346" y="184"/>
                  <a:pt x="346" y="184"/>
                </a:cubicBezTo>
                <a:cubicBezTo>
                  <a:pt x="361" y="184"/>
                  <a:pt x="361" y="184"/>
                  <a:pt x="361" y="184"/>
                </a:cubicBezTo>
                <a:cubicBezTo>
                  <a:pt x="375" y="167"/>
                  <a:pt x="375" y="167"/>
                  <a:pt x="375" y="167"/>
                </a:cubicBezTo>
                <a:cubicBezTo>
                  <a:pt x="375" y="167"/>
                  <a:pt x="375" y="167"/>
                  <a:pt x="375" y="167"/>
                </a:cubicBezTo>
                <a:cubicBezTo>
                  <a:pt x="375" y="167"/>
                  <a:pt x="375" y="167"/>
                  <a:pt x="375" y="167"/>
                </a:cubicBezTo>
                <a:cubicBezTo>
                  <a:pt x="376" y="166"/>
                  <a:pt x="376" y="166"/>
                  <a:pt x="376" y="166"/>
                </a:cubicBezTo>
                <a:cubicBezTo>
                  <a:pt x="392" y="156"/>
                  <a:pt x="392" y="156"/>
                  <a:pt x="392" y="156"/>
                </a:cubicBezTo>
                <a:cubicBezTo>
                  <a:pt x="390" y="141"/>
                  <a:pt x="390" y="141"/>
                  <a:pt x="390" y="141"/>
                </a:cubicBezTo>
                <a:cubicBezTo>
                  <a:pt x="390" y="138"/>
                  <a:pt x="390" y="138"/>
                  <a:pt x="390" y="138"/>
                </a:cubicBezTo>
                <a:cubicBezTo>
                  <a:pt x="392" y="136"/>
                  <a:pt x="392" y="136"/>
                  <a:pt x="392" y="136"/>
                </a:cubicBezTo>
                <a:cubicBezTo>
                  <a:pt x="397" y="134"/>
                  <a:pt x="397" y="134"/>
                  <a:pt x="397" y="134"/>
                </a:cubicBezTo>
                <a:cubicBezTo>
                  <a:pt x="402" y="127"/>
                  <a:pt x="402" y="127"/>
                  <a:pt x="402" y="127"/>
                </a:cubicBezTo>
                <a:cubicBezTo>
                  <a:pt x="403" y="126"/>
                  <a:pt x="403" y="126"/>
                  <a:pt x="403" y="126"/>
                </a:cubicBezTo>
                <a:cubicBezTo>
                  <a:pt x="392" y="108"/>
                  <a:pt x="392" y="108"/>
                  <a:pt x="392" y="108"/>
                </a:cubicBezTo>
                <a:cubicBezTo>
                  <a:pt x="382" y="95"/>
                  <a:pt x="372" y="82"/>
                  <a:pt x="366" y="67"/>
                </a:cubicBezTo>
                <a:cubicBezTo>
                  <a:pt x="361" y="58"/>
                  <a:pt x="362" y="47"/>
                  <a:pt x="369" y="36"/>
                </a:cubicBezTo>
                <a:cubicBezTo>
                  <a:pt x="350" y="24"/>
                  <a:pt x="350" y="24"/>
                  <a:pt x="350" y="24"/>
                </a:cubicBezTo>
                <a:lnTo>
                  <a:pt x="316" y="21"/>
                </a:lnTo>
                <a:close/>
              </a:path>
            </a:pathLst>
          </a:cu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HK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37" name="原创作者QQ：598969553                   _36"/>
          <p:cNvSpPr/>
          <p:nvPr/>
        </p:nvSpPr>
        <p:spPr bwMode="auto">
          <a:xfrm>
            <a:off x="5083334" y="2433422"/>
            <a:ext cx="453038" cy="351547"/>
          </a:xfrm>
          <a:custGeom>
            <a:avLst/>
            <a:gdLst>
              <a:gd name="T0" fmla="*/ 311160 w 498"/>
              <a:gd name="T1" fmla="*/ 58087 h 385"/>
              <a:gd name="T2" fmla="*/ 218892 w 498"/>
              <a:gd name="T3" fmla="*/ 21660 h 385"/>
              <a:gd name="T4" fmla="*/ 218892 w 498"/>
              <a:gd name="T5" fmla="*/ 2954 h 385"/>
              <a:gd name="T6" fmla="*/ 211039 w 498"/>
              <a:gd name="T7" fmla="*/ 0 h 385"/>
              <a:gd name="T8" fmla="*/ 171776 w 498"/>
              <a:gd name="T9" fmla="*/ 41350 h 385"/>
              <a:gd name="T10" fmla="*/ 148218 w 498"/>
              <a:gd name="T11" fmla="*/ 62025 h 385"/>
              <a:gd name="T12" fmla="*/ 122697 w 498"/>
              <a:gd name="T13" fmla="*/ 49226 h 385"/>
              <a:gd name="T14" fmla="*/ 79508 w 498"/>
              <a:gd name="T15" fmla="*/ 65964 h 385"/>
              <a:gd name="T16" fmla="*/ 25521 w 498"/>
              <a:gd name="T17" fmla="*/ 29536 h 385"/>
              <a:gd name="T18" fmla="*/ 3926 w 498"/>
              <a:gd name="T19" fmla="*/ 44304 h 385"/>
              <a:gd name="T20" fmla="*/ 3926 w 498"/>
              <a:gd name="T21" fmla="*/ 46273 h 385"/>
              <a:gd name="T22" fmla="*/ 0 w 498"/>
              <a:gd name="T23" fmla="*/ 51196 h 385"/>
              <a:gd name="T24" fmla="*/ 10797 w 498"/>
              <a:gd name="T25" fmla="*/ 53165 h 385"/>
              <a:gd name="T26" fmla="*/ 11779 w 498"/>
              <a:gd name="T27" fmla="*/ 55134 h 385"/>
              <a:gd name="T28" fmla="*/ 88342 w 498"/>
              <a:gd name="T29" fmla="*/ 111252 h 385"/>
              <a:gd name="T30" fmla="*/ 160979 w 498"/>
              <a:gd name="T31" fmla="*/ 192968 h 385"/>
              <a:gd name="T32" fmla="*/ 232634 w 498"/>
              <a:gd name="T33" fmla="*/ 187061 h 385"/>
              <a:gd name="T34" fmla="*/ 234597 w 498"/>
              <a:gd name="T35" fmla="*/ 185092 h 385"/>
              <a:gd name="T36" fmla="*/ 255210 w 498"/>
              <a:gd name="T37" fmla="*/ 190014 h 385"/>
              <a:gd name="T38" fmla="*/ 257174 w 498"/>
              <a:gd name="T39" fmla="*/ 192968 h 385"/>
              <a:gd name="T40" fmla="*/ 240487 w 498"/>
              <a:gd name="T41" fmla="*/ 240225 h 385"/>
              <a:gd name="T42" fmla="*/ 215947 w 498"/>
              <a:gd name="T43" fmla="*/ 242194 h 385"/>
              <a:gd name="T44" fmla="*/ 190426 w 498"/>
              <a:gd name="T45" fmla="*/ 302251 h 385"/>
              <a:gd name="T46" fmla="*/ 229689 w 498"/>
              <a:gd name="T47" fmla="*/ 328833 h 385"/>
              <a:gd name="T48" fmla="*/ 239505 w 498"/>
              <a:gd name="T49" fmla="*/ 346555 h 385"/>
              <a:gd name="T50" fmla="*/ 257174 w 498"/>
              <a:gd name="T51" fmla="*/ 343601 h 385"/>
              <a:gd name="T52" fmla="*/ 296437 w 498"/>
              <a:gd name="T53" fmla="*/ 359353 h 385"/>
              <a:gd name="T54" fmla="*/ 306252 w 498"/>
              <a:gd name="T55" fmla="*/ 372152 h 385"/>
              <a:gd name="T56" fmla="*/ 341589 w 498"/>
              <a:gd name="T57" fmla="*/ 373137 h 385"/>
              <a:gd name="T58" fmla="*/ 393613 w 498"/>
              <a:gd name="T59" fmla="*/ 371168 h 385"/>
              <a:gd name="T60" fmla="*/ 410300 w 498"/>
              <a:gd name="T61" fmla="*/ 360338 h 385"/>
              <a:gd name="T62" fmla="*/ 409318 w 498"/>
              <a:gd name="T63" fmla="*/ 338678 h 385"/>
              <a:gd name="T64" fmla="*/ 420116 w 498"/>
              <a:gd name="T65" fmla="*/ 310127 h 385"/>
              <a:gd name="T66" fmla="*/ 438766 w 498"/>
              <a:gd name="T67" fmla="*/ 288467 h 385"/>
              <a:gd name="T68" fmla="*/ 480973 w 498"/>
              <a:gd name="T69" fmla="*/ 288467 h 385"/>
              <a:gd name="T70" fmla="*/ 468213 w 498"/>
              <a:gd name="T71" fmla="*/ 254993 h 385"/>
              <a:gd name="T72" fmla="*/ 449563 w 498"/>
              <a:gd name="T73" fmla="*/ 251055 h 385"/>
              <a:gd name="T74" fmla="*/ 449563 w 498"/>
              <a:gd name="T75" fmla="*/ 250071 h 385"/>
              <a:gd name="T76" fmla="*/ 402447 w 498"/>
              <a:gd name="T77" fmla="*/ 223488 h 385"/>
              <a:gd name="T78" fmla="*/ 379871 w 498"/>
              <a:gd name="T79" fmla="*/ 214628 h 385"/>
              <a:gd name="T80" fmla="*/ 341589 w 498"/>
              <a:gd name="T81" fmla="*/ 110267 h 38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498"/>
              <a:gd name="T124" fmla="*/ 0 h 385"/>
              <a:gd name="T125" fmla="*/ 498 w 498"/>
              <a:gd name="T126" fmla="*/ 385 h 38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498" h="385">
                <a:moveTo>
                  <a:pt x="348" y="112"/>
                </a:moveTo>
                <a:cubicBezTo>
                  <a:pt x="336" y="102"/>
                  <a:pt x="327" y="86"/>
                  <a:pt x="317" y="59"/>
                </a:cubicBezTo>
                <a:cubicBezTo>
                  <a:pt x="287" y="59"/>
                  <a:pt x="269" y="54"/>
                  <a:pt x="260" y="43"/>
                </a:cubicBezTo>
                <a:cubicBezTo>
                  <a:pt x="254" y="34"/>
                  <a:pt x="241" y="28"/>
                  <a:pt x="223" y="22"/>
                </a:cubicBezTo>
                <a:cubicBezTo>
                  <a:pt x="218" y="21"/>
                  <a:pt x="218" y="21"/>
                  <a:pt x="218" y="21"/>
                </a:cubicBezTo>
                <a:cubicBezTo>
                  <a:pt x="223" y="3"/>
                  <a:pt x="223" y="3"/>
                  <a:pt x="223" y="3"/>
                </a:cubicBezTo>
                <a:cubicBezTo>
                  <a:pt x="220" y="1"/>
                  <a:pt x="220" y="1"/>
                  <a:pt x="220" y="1"/>
                </a:cubicBezTo>
                <a:cubicBezTo>
                  <a:pt x="215" y="0"/>
                  <a:pt x="215" y="0"/>
                  <a:pt x="215" y="0"/>
                </a:cubicBezTo>
                <a:cubicBezTo>
                  <a:pt x="202" y="6"/>
                  <a:pt x="194" y="13"/>
                  <a:pt x="191" y="21"/>
                </a:cubicBezTo>
                <a:cubicBezTo>
                  <a:pt x="186" y="30"/>
                  <a:pt x="181" y="37"/>
                  <a:pt x="175" y="42"/>
                </a:cubicBezTo>
                <a:cubicBezTo>
                  <a:pt x="169" y="59"/>
                  <a:pt x="164" y="68"/>
                  <a:pt x="159" y="68"/>
                </a:cubicBezTo>
                <a:cubicBezTo>
                  <a:pt x="156" y="69"/>
                  <a:pt x="154" y="67"/>
                  <a:pt x="151" y="63"/>
                </a:cubicBezTo>
                <a:cubicBezTo>
                  <a:pt x="143" y="56"/>
                  <a:pt x="143" y="56"/>
                  <a:pt x="143" y="56"/>
                </a:cubicBezTo>
                <a:cubicBezTo>
                  <a:pt x="137" y="53"/>
                  <a:pt x="130" y="50"/>
                  <a:pt x="125" y="50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07" y="59"/>
                  <a:pt x="97" y="64"/>
                  <a:pt x="81" y="67"/>
                </a:cubicBezTo>
                <a:cubicBezTo>
                  <a:pt x="41" y="64"/>
                  <a:pt x="41" y="64"/>
                  <a:pt x="41" y="64"/>
                </a:cubicBezTo>
                <a:cubicBezTo>
                  <a:pt x="28" y="58"/>
                  <a:pt x="23" y="45"/>
                  <a:pt x="26" y="30"/>
                </a:cubicBezTo>
                <a:cubicBezTo>
                  <a:pt x="11" y="24"/>
                  <a:pt x="11" y="24"/>
                  <a:pt x="11" y="24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7"/>
                  <a:pt x="4" y="47"/>
                  <a:pt x="4" y="47"/>
                </a:cubicBezTo>
                <a:cubicBezTo>
                  <a:pt x="3" y="48"/>
                  <a:pt x="3" y="48"/>
                  <a:pt x="3" y="48"/>
                </a:cubicBezTo>
                <a:cubicBezTo>
                  <a:pt x="0" y="52"/>
                  <a:pt x="0" y="52"/>
                  <a:pt x="0" y="52"/>
                </a:cubicBezTo>
                <a:cubicBezTo>
                  <a:pt x="9" y="54"/>
                  <a:pt x="9" y="54"/>
                  <a:pt x="9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6"/>
                  <a:pt x="12" y="56"/>
                  <a:pt x="12" y="56"/>
                </a:cubicBezTo>
                <a:cubicBezTo>
                  <a:pt x="30" y="80"/>
                  <a:pt x="44" y="96"/>
                  <a:pt x="51" y="100"/>
                </a:cubicBezTo>
                <a:cubicBezTo>
                  <a:pt x="55" y="102"/>
                  <a:pt x="68" y="107"/>
                  <a:pt x="90" y="113"/>
                </a:cubicBezTo>
                <a:cubicBezTo>
                  <a:pt x="128" y="127"/>
                  <a:pt x="128" y="127"/>
                  <a:pt x="128" y="127"/>
                </a:cubicBezTo>
                <a:cubicBezTo>
                  <a:pt x="140" y="132"/>
                  <a:pt x="151" y="155"/>
                  <a:pt x="164" y="196"/>
                </a:cubicBezTo>
                <a:cubicBezTo>
                  <a:pt x="181" y="208"/>
                  <a:pt x="192" y="213"/>
                  <a:pt x="199" y="212"/>
                </a:cubicBezTo>
                <a:cubicBezTo>
                  <a:pt x="206" y="209"/>
                  <a:pt x="219" y="202"/>
                  <a:pt x="237" y="190"/>
                </a:cubicBezTo>
                <a:cubicBezTo>
                  <a:pt x="238" y="189"/>
                  <a:pt x="238" y="189"/>
                  <a:pt x="238" y="189"/>
                </a:cubicBezTo>
                <a:cubicBezTo>
                  <a:pt x="239" y="188"/>
                  <a:pt x="239" y="188"/>
                  <a:pt x="239" y="188"/>
                </a:cubicBezTo>
                <a:cubicBezTo>
                  <a:pt x="241" y="189"/>
                  <a:pt x="241" y="189"/>
                  <a:pt x="241" y="189"/>
                </a:cubicBezTo>
                <a:cubicBezTo>
                  <a:pt x="260" y="193"/>
                  <a:pt x="260" y="193"/>
                  <a:pt x="260" y="193"/>
                </a:cubicBezTo>
                <a:cubicBezTo>
                  <a:pt x="262" y="193"/>
                  <a:pt x="262" y="193"/>
                  <a:pt x="262" y="193"/>
                </a:cubicBezTo>
                <a:cubicBezTo>
                  <a:pt x="262" y="196"/>
                  <a:pt x="262" y="196"/>
                  <a:pt x="262" y="196"/>
                </a:cubicBezTo>
                <a:cubicBezTo>
                  <a:pt x="261" y="200"/>
                  <a:pt x="261" y="200"/>
                  <a:pt x="261" y="200"/>
                </a:cubicBezTo>
                <a:cubicBezTo>
                  <a:pt x="255" y="225"/>
                  <a:pt x="250" y="240"/>
                  <a:pt x="245" y="244"/>
                </a:cubicBezTo>
                <a:cubicBezTo>
                  <a:pt x="220" y="245"/>
                  <a:pt x="220" y="245"/>
                  <a:pt x="220" y="245"/>
                </a:cubicBezTo>
                <a:cubicBezTo>
                  <a:pt x="220" y="246"/>
                  <a:pt x="220" y="246"/>
                  <a:pt x="220" y="246"/>
                </a:cubicBezTo>
                <a:cubicBezTo>
                  <a:pt x="220" y="257"/>
                  <a:pt x="213" y="272"/>
                  <a:pt x="199" y="292"/>
                </a:cubicBezTo>
                <a:cubicBezTo>
                  <a:pt x="195" y="299"/>
                  <a:pt x="194" y="304"/>
                  <a:pt x="194" y="307"/>
                </a:cubicBezTo>
                <a:cubicBezTo>
                  <a:pt x="218" y="324"/>
                  <a:pt x="218" y="324"/>
                  <a:pt x="218" y="324"/>
                </a:cubicBezTo>
                <a:cubicBezTo>
                  <a:pt x="224" y="331"/>
                  <a:pt x="229" y="334"/>
                  <a:pt x="234" y="334"/>
                </a:cubicBezTo>
                <a:cubicBezTo>
                  <a:pt x="239" y="334"/>
                  <a:pt x="239" y="334"/>
                  <a:pt x="239" y="334"/>
                </a:cubicBezTo>
                <a:cubicBezTo>
                  <a:pt x="244" y="352"/>
                  <a:pt x="244" y="352"/>
                  <a:pt x="244" y="352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62" y="349"/>
                  <a:pt x="262" y="349"/>
                  <a:pt x="262" y="349"/>
                </a:cubicBezTo>
                <a:cubicBezTo>
                  <a:pt x="265" y="346"/>
                  <a:pt x="270" y="344"/>
                  <a:pt x="273" y="345"/>
                </a:cubicBezTo>
                <a:cubicBezTo>
                  <a:pt x="283" y="345"/>
                  <a:pt x="292" y="352"/>
                  <a:pt x="302" y="365"/>
                </a:cubicBezTo>
                <a:cubicBezTo>
                  <a:pt x="302" y="365"/>
                  <a:pt x="302" y="365"/>
                  <a:pt x="302" y="365"/>
                </a:cubicBezTo>
                <a:cubicBezTo>
                  <a:pt x="312" y="378"/>
                  <a:pt x="312" y="378"/>
                  <a:pt x="312" y="378"/>
                </a:cubicBezTo>
                <a:cubicBezTo>
                  <a:pt x="313" y="377"/>
                  <a:pt x="313" y="377"/>
                  <a:pt x="313" y="377"/>
                </a:cubicBezTo>
                <a:cubicBezTo>
                  <a:pt x="319" y="373"/>
                  <a:pt x="331" y="374"/>
                  <a:pt x="348" y="379"/>
                </a:cubicBezTo>
                <a:cubicBezTo>
                  <a:pt x="375" y="385"/>
                  <a:pt x="375" y="385"/>
                  <a:pt x="375" y="385"/>
                </a:cubicBezTo>
                <a:cubicBezTo>
                  <a:pt x="401" y="377"/>
                  <a:pt x="401" y="377"/>
                  <a:pt x="401" y="377"/>
                </a:cubicBezTo>
                <a:cubicBezTo>
                  <a:pt x="411" y="372"/>
                  <a:pt x="411" y="372"/>
                  <a:pt x="411" y="372"/>
                </a:cubicBezTo>
                <a:cubicBezTo>
                  <a:pt x="418" y="366"/>
                  <a:pt x="418" y="366"/>
                  <a:pt x="418" y="366"/>
                </a:cubicBezTo>
                <a:cubicBezTo>
                  <a:pt x="412" y="359"/>
                  <a:pt x="412" y="359"/>
                  <a:pt x="412" y="359"/>
                </a:cubicBezTo>
                <a:cubicBezTo>
                  <a:pt x="410" y="355"/>
                  <a:pt x="412" y="349"/>
                  <a:pt x="417" y="344"/>
                </a:cubicBezTo>
                <a:cubicBezTo>
                  <a:pt x="424" y="339"/>
                  <a:pt x="428" y="334"/>
                  <a:pt x="428" y="327"/>
                </a:cubicBezTo>
                <a:cubicBezTo>
                  <a:pt x="428" y="315"/>
                  <a:pt x="428" y="315"/>
                  <a:pt x="428" y="315"/>
                </a:cubicBezTo>
                <a:cubicBezTo>
                  <a:pt x="426" y="308"/>
                  <a:pt x="427" y="304"/>
                  <a:pt x="429" y="302"/>
                </a:cubicBezTo>
                <a:cubicBezTo>
                  <a:pt x="431" y="298"/>
                  <a:pt x="439" y="296"/>
                  <a:pt x="447" y="293"/>
                </a:cubicBezTo>
                <a:cubicBezTo>
                  <a:pt x="461" y="291"/>
                  <a:pt x="478" y="298"/>
                  <a:pt x="498" y="315"/>
                </a:cubicBezTo>
                <a:cubicBezTo>
                  <a:pt x="490" y="293"/>
                  <a:pt x="490" y="293"/>
                  <a:pt x="490" y="293"/>
                </a:cubicBezTo>
                <a:cubicBezTo>
                  <a:pt x="479" y="278"/>
                  <a:pt x="479" y="278"/>
                  <a:pt x="479" y="278"/>
                </a:cubicBezTo>
                <a:cubicBezTo>
                  <a:pt x="477" y="259"/>
                  <a:pt x="477" y="259"/>
                  <a:pt x="477" y="259"/>
                </a:cubicBezTo>
                <a:cubicBezTo>
                  <a:pt x="459" y="255"/>
                  <a:pt x="459" y="255"/>
                  <a:pt x="459" y="255"/>
                </a:cubicBezTo>
                <a:cubicBezTo>
                  <a:pt x="458" y="255"/>
                  <a:pt x="458" y="255"/>
                  <a:pt x="458" y="255"/>
                </a:cubicBezTo>
                <a:cubicBezTo>
                  <a:pt x="458" y="254"/>
                  <a:pt x="458" y="254"/>
                  <a:pt x="458" y="254"/>
                </a:cubicBezTo>
                <a:cubicBezTo>
                  <a:pt x="458" y="254"/>
                  <a:pt x="458" y="254"/>
                  <a:pt x="458" y="254"/>
                </a:cubicBezTo>
                <a:cubicBezTo>
                  <a:pt x="458" y="254"/>
                  <a:pt x="458" y="254"/>
                  <a:pt x="458" y="254"/>
                </a:cubicBezTo>
                <a:cubicBezTo>
                  <a:pt x="410" y="227"/>
                  <a:pt x="410" y="227"/>
                  <a:pt x="410" y="227"/>
                </a:cubicBezTo>
                <a:cubicBezTo>
                  <a:pt x="387" y="223"/>
                  <a:pt x="387" y="223"/>
                  <a:pt x="387" y="223"/>
                </a:cubicBezTo>
                <a:cubicBezTo>
                  <a:pt x="387" y="218"/>
                  <a:pt x="387" y="218"/>
                  <a:pt x="387" y="218"/>
                </a:cubicBezTo>
                <a:cubicBezTo>
                  <a:pt x="386" y="193"/>
                  <a:pt x="386" y="193"/>
                  <a:pt x="386" y="193"/>
                </a:cubicBezTo>
                <a:cubicBezTo>
                  <a:pt x="370" y="149"/>
                  <a:pt x="357" y="121"/>
                  <a:pt x="348" y="112"/>
                </a:cubicBezTo>
                <a:close/>
              </a:path>
            </a:pathLst>
          </a:custGeom>
          <a:solidFill>
            <a:srgbClr val="EF2550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/>
            <a:endParaRPr lang="zh-HK" altLang="en-US" sz="1600">
              <a:solidFill>
                <a:schemeClr val="bg1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38379" y="1328268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defTabSz="685800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5838379" y="1608066"/>
            <a:ext cx="2364581" cy="669408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838379" y="2347376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defTabSz="685800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5838379" y="2627175"/>
            <a:ext cx="2364581" cy="469353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838379" y="3326137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defTabSz="685800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5838375" y="3605934"/>
            <a:ext cx="2416298" cy="669408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人员分布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Rectangle 6"/>
          <p:cNvSpPr/>
          <p:nvPr/>
        </p:nvSpPr>
        <p:spPr bwMode="auto">
          <a:xfrm>
            <a:off x="4553782" y="1130122"/>
            <a:ext cx="1724025" cy="132397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4" name="Rectangle 5"/>
          <p:cNvSpPr/>
          <p:nvPr/>
        </p:nvSpPr>
        <p:spPr bwMode="auto">
          <a:xfrm>
            <a:off x="4553782" y="2454096"/>
            <a:ext cx="1724025" cy="1747838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en-US" dirty="0">
              <a:solidFill>
                <a:prstClr val="white"/>
              </a:solidFill>
              <a:ea typeface="方正大黑简体" panose="03000509000000000000" pitchFamily="65" charset="-122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066958" y="2141949"/>
            <a:ext cx="729514" cy="72595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</p:grpSp>
      <p:sp>
        <p:nvSpPr>
          <p:cNvPr id="8" name="Rectangle 8"/>
          <p:cNvSpPr/>
          <p:nvPr/>
        </p:nvSpPr>
        <p:spPr bwMode="auto">
          <a:xfrm>
            <a:off x="6454023" y="1130122"/>
            <a:ext cx="1724025" cy="1323975"/>
          </a:xfrm>
          <a:prstGeom prst="rect">
            <a:avLst/>
          </a:prstGeom>
          <a:solidFill>
            <a:srgbClr val="E6E6E6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>
                    <a:alpha val="50000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 dirty="0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9" name="Rectangle 7"/>
          <p:cNvSpPr/>
          <p:nvPr/>
        </p:nvSpPr>
        <p:spPr bwMode="auto">
          <a:xfrm>
            <a:off x="6454023" y="2454096"/>
            <a:ext cx="1724025" cy="1747838"/>
          </a:xfrm>
          <a:prstGeom prst="rect">
            <a:avLst/>
          </a:prstGeom>
          <a:solidFill>
            <a:srgbClr val="2D7CBD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951273" y="2157794"/>
            <a:ext cx="729514" cy="72595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</p:grpSp>
      <p:sp>
        <p:nvSpPr>
          <p:cNvPr id="13" name="Rectangle 1"/>
          <p:cNvSpPr/>
          <p:nvPr/>
        </p:nvSpPr>
        <p:spPr bwMode="auto">
          <a:xfrm>
            <a:off x="739023" y="2454096"/>
            <a:ext cx="1724025" cy="1747838"/>
          </a:xfrm>
          <a:prstGeom prst="rect">
            <a:avLst/>
          </a:prstGeom>
          <a:solidFill>
            <a:srgbClr val="EF255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  <a:sym typeface="+mn-lt"/>
            </a:endParaRPr>
          </a:p>
        </p:txBody>
      </p:sp>
      <p:sp>
        <p:nvSpPr>
          <p:cNvPr id="14" name="Rectangle 2"/>
          <p:cNvSpPr/>
          <p:nvPr/>
        </p:nvSpPr>
        <p:spPr bwMode="auto">
          <a:xfrm>
            <a:off x="739023" y="1130122"/>
            <a:ext cx="1724025" cy="1323975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5" name="Rectangle 3"/>
          <p:cNvSpPr/>
          <p:nvPr/>
        </p:nvSpPr>
        <p:spPr bwMode="auto">
          <a:xfrm>
            <a:off x="2639260" y="2454096"/>
            <a:ext cx="1724025" cy="1747838"/>
          </a:xfrm>
          <a:prstGeom prst="rect">
            <a:avLst/>
          </a:prstGeom>
          <a:solidFill>
            <a:schemeClr val="accent6"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  <a:sym typeface="+mn-lt"/>
            </a:endParaRPr>
          </a:p>
        </p:txBody>
      </p:sp>
      <p:sp>
        <p:nvSpPr>
          <p:cNvPr id="16" name="Rectangle 4"/>
          <p:cNvSpPr/>
          <p:nvPr/>
        </p:nvSpPr>
        <p:spPr bwMode="auto">
          <a:xfrm>
            <a:off x="2639260" y="1130122"/>
            <a:ext cx="1724025" cy="1323975"/>
          </a:xfrm>
          <a:prstGeom prst="rect">
            <a:avLst/>
          </a:prstGeom>
          <a:solidFill>
            <a:srgbClr val="E6E6E6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>
                    <a:alpha val="50000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55712" y="3201808"/>
            <a:ext cx="12906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zh-CN" altLang="en-US" sz="1100" dirty="0">
              <a:solidFill>
                <a:schemeClr val="bg1"/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Rectangle 19"/>
          <p:cNvSpPr/>
          <p:nvPr/>
        </p:nvSpPr>
        <p:spPr bwMode="auto">
          <a:xfrm>
            <a:off x="2855949" y="3201808"/>
            <a:ext cx="12906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zh-CN" altLang="en-US" sz="1100" dirty="0">
              <a:solidFill>
                <a:schemeClr val="bg1"/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Rectangle 22"/>
          <p:cNvSpPr/>
          <p:nvPr/>
        </p:nvSpPr>
        <p:spPr bwMode="auto">
          <a:xfrm>
            <a:off x="4789525" y="3201808"/>
            <a:ext cx="12906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zh-CN" altLang="en-US" sz="1100" dirty="0">
              <a:solidFill>
                <a:schemeClr val="bg1"/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0" name="Rectangle 24"/>
          <p:cNvSpPr/>
          <p:nvPr/>
        </p:nvSpPr>
        <p:spPr bwMode="auto">
          <a:xfrm>
            <a:off x="5130048" y="2335033"/>
            <a:ext cx="638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8%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1" name="Rectangle 25"/>
          <p:cNvSpPr/>
          <p:nvPr/>
        </p:nvSpPr>
        <p:spPr bwMode="auto">
          <a:xfrm>
            <a:off x="6675475" y="3201808"/>
            <a:ext cx="12906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1100" dirty="0">
                <a:solidFill>
                  <a:schemeClr val="bg1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zh-CN" altLang="en-US" sz="1100" dirty="0">
              <a:solidFill>
                <a:schemeClr val="bg1"/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2" name="Rectangle 27"/>
          <p:cNvSpPr/>
          <p:nvPr/>
        </p:nvSpPr>
        <p:spPr bwMode="auto">
          <a:xfrm>
            <a:off x="7015998" y="2335033"/>
            <a:ext cx="638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21%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Freeform 168"/>
          <p:cNvSpPr>
            <a:spLocks noChangeAspect="1" noEditPoints="1"/>
          </p:cNvSpPr>
          <p:nvPr/>
        </p:nvSpPr>
        <p:spPr bwMode="auto">
          <a:xfrm>
            <a:off x="5074827" y="1414495"/>
            <a:ext cx="607033" cy="519720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4" name="Freeform 846"/>
          <p:cNvSpPr/>
          <p:nvPr/>
        </p:nvSpPr>
        <p:spPr bwMode="auto">
          <a:xfrm>
            <a:off x="1300669" y="1507386"/>
            <a:ext cx="556096" cy="469766"/>
          </a:xfrm>
          <a:custGeom>
            <a:avLst/>
            <a:gdLst>
              <a:gd name="T0" fmla="*/ 29 w 48"/>
              <a:gd name="T1" fmla="*/ 0 h 47"/>
              <a:gd name="T2" fmla="*/ 29 w 48"/>
              <a:gd name="T3" fmla="*/ 7 h 47"/>
              <a:gd name="T4" fmla="*/ 41 w 48"/>
              <a:gd name="T5" fmla="*/ 23 h 47"/>
              <a:gd name="T6" fmla="*/ 24 w 48"/>
              <a:gd name="T7" fmla="*/ 41 h 47"/>
              <a:gd name="T8" fmla="*/ 6 w 48"/>
              <a:gd name="T9" fmla="*/ 23 h 47"/>
              <a:gd name="T10" fmla="*/ 18 w 48"/>
              <a:gd name="T11" fmla="*/ 7 h 47"/>
              <a:gd name="T12" fmla="*/ 18 w 48"/>
              <a:gd name="T13" fmla="*/ 0 h 47"/>
              <a:gd name="T14" fmla="*/ 0 w 48"/>
              <a:gd name="T15" fmla="*/ 23 h 47"/>
              <a:gd name="T16" fmla="*/ 24 w 48"/>
              <a:gd name="T17" fmla="*/ 47 h 47"/>
              <a:gd name="T18" fmla="*/ 48 w 48"/>
              <a:gd name="T19" fmla="*/ 23 h 47"/>
              <a:gd name="T20" fmla="*/ 29 w 48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47">
                <a:moveTo>
                  <a:pt x="29" y="0"/>
                </a:moveTo>
                <a:cubicBezTo>
                  <a:pt x="29" y="7"/>
                  <a:pt x="29" y="7"/>
                  <a:pt x="29" y="7"/>
                </a:cubicBezTo>
                <a:cubicBezTo>
                  <a:pt x="36" y="9"/>
                  <a:pt x="41" y="16"/>
                  <a:pt x="41" y="23"/>
                </a:cubicBezTo>
                <a:cubicBezTo>
                  <a:pt x="41" y="33"/>
                  <a:pt x="33" y="41"/>
                  <a:pt x="24" y="41"/>
                </a:cubicBezTo>
                <a:cubicBezTo>
                  <a:pt x="14" y="41"/>
                  <a:pt x="6" y="33"/>
                  <a:pt x="6" y="23"/>
                </a:cubicBezTo>
                <a:cubicBezTo>
                  <a:pt x="6" y="16"/>
                  <a:pt x="11" y="9"/>
                  <a:pt x="18" y="7"/>
                </a:cubicBezTo>
                <a:cubicBezTo>
                  <a:pt x="18" y="0"/>
                  <a:pt x="18" y="0"/>
                  <a:pt x="18" y="0"/>
                </a:cubicBezTo>
                <a:cubicBezTo>
                  <a:pt x="7" y="2"/>
                  <a:pt x="0" y="12"/>
                  <a:pt x="0" y="23"/>
                </a:cubicBezTo>
                <a:cubicBezTo>
                  <a:pt x="0" y="37"/>
                  <a:pt x="10" y="47"/>
                  <a:pt x="24" y="47"/>
                </a:cubicBezTo>
                <a:cubicBezTo>
                  <a:pt x="37" y="47"/>
                  <a:pt x="48" y="37"/>
                  <a:pt x="48" y="23"/>
                </a:cubicBezTo>
                <a:cubicBezTo>
                  <a:pt x="48" y="12"/>
                  <a:pt x="40" y="2"/>
                  <a:pt x="29" y="0"/>
                </a:cubicBezTo>
                <a:close/>
              </a:path>
            </a:pathLst>
          </a:custGeom>
          <a:solidFill>
            <a:srgbClr val="EF255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5" name="Freeform 847"/>
          <p:cNvSpPr/>
          <p:nvPr/>
        </p:nvSpPr>
        <p:spPr bwMode="auto">
          <a:xfrm>
            <a:off x="1522675" y="1368095"/>
            <a:ext cx="103215" cy="278582"/>
          </a:xfrm>
          <a:custGeom>
            <a:avLst/>
            <a:gdLst>
              <a:gd name="T0" fmla="*/ 7 w 9"/>
              <a:gd name="T1" fmla="*/ 0 h 28"/>
              <a:gd name="T2" fmla="*/ 2 w 9"/>
              <a:gd name="T3" fmla="*/ 0 h 28"/>
              <a:gd name="T4" fmla="*/ 0 w 9"/>
              <a:gd name="T5" fmla="*/ 2 h 28"/>
              <a:gd name="T6" fmla="*/ 0 w 9"/>
              <a:gd name="T7" fmla="*/ 10 h 28"/>
              <a:gd name="T8" fmla="*/ 0 w 9"/>
              <a:gd name="T9" fmla="*/ 16 h 28"/>
              <a:gd name="T10" fmla="*/ 0 w 9"/>
              <a:gd name="T11" fmla="*/ 26 h 28"/>
              <a:gd name="T12" fmla="*/ 2 w 9"/>
              <a:gd name="T13" fmla="*/ 28 h 28"/>
              <a:gd name="T14" fmla="*/ 7 w 9"/>
              <a:gd name="T15" fmla="*/ 28 h 28"/>
              <a:gd name="T16" fmla="*/ 9 w 9"/>
              <a:gd name="T17" fmla="*/ 26 h 28"/>
              <a:gd name="T18" fmla="*/ 9 w 9"/>
              <a:gd name="T19" fmla="*/ 16 h 28"/>
              <a:gd name="T20" fmla="*/ 9 w 9"/>
              <a:gd name="T21" fmla="*/ 10 h 28"/>
              <a:gd name="T22" fmla="*/ 9 w 9"/>
              <a:gd name="T23" fmla="*/ 2 h 28"/>
              <a:gd name="T24" fmla="*/ 7 w 9"/>
              <a:gd name="T2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28">
                <a:moveTo>
                  <a:pt x="7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1" y="28"/>
                  <a:pt x="2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2"/>
                  <a:pt x="9" y="2"/>
                  <a:pt x="9" y="2"/>
                </a:cubicBezTo>
                <a:cubicBezTo>
                  <a:pt x="9" y="1"/>
                  <a:pt x="8" y="0"/>
                  <a:pt x="7" y="0"/>
                </a:cubicBezTo>
                <a:close/>
              </a:path>
            </a:pathLst>
          </a:custGeom>
          <a:solidFill>
            <a:srgbClr val="EF255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6" name="Freeform 203"/>
          <p:cNvSpPr>
            <a:spLocks noChangeAspect="1" noEditPoints="1"/>
          </p:cNvSpPr>
          <p:nvPr/>
        </p:nvSpPr>
        <p:spPr bwMode="auto">
          <a:xfrm>
            <a:off x="3238850" y="1460161"/>
            <a:ext cx="493016" cy="474054"/>
          </a:xfrm>
          <a:custGeom>
            <a:avLst/>
            <a:gdLst>
              <a:gd name="T0" fmla="*/ 88 w 218"/>
              <a:gd name="T1" fmla="*/ 43 h 209"/>
              <a:gd name="T2" fmla="*/ 36 w 218"/>
              <a:gd name="T3" fmla="*/ 43 h 209"/>
              <a:gd name="T4" fmla="*/ 26 w 218"/>
              <a:gd name="T5" fmla="*/ 57 h 209"/>
              <a:gd name="T6" fmla="*/ 36 w 218"/>
              <a:gd name="T7" fmla="*/ 71 h 209"/>
              <a:gd name="T8" fmla="*/ 88 w 218"/>
              <a:gd name="T9" fmla="*/ 71 h 209"/>
              <a:gd name="T10" fmla="*/ 88 w 218"/>
              <a:gd name="T11" fmla="*/ 43 h 209"/>
              <a:gd name="T12" fmla="*/ 88 w 218"/>
              <a:gd name="T13" fmla="*/ 43 h 209"/>
              <a:gd name="T14" fmla="*/ 126 w 218"/>
              <a:gd name="T15" fmla="*/ 71 h 209"/>
              <a:gd name="T16" fmla="*/ 187 w 218"/>
              <a:gd name="T17" fmla="*/ 71 h 209"/>
              <a:gd name="T18" fmla="*/ 194 w 218"/>
              <a:gd name="T19" fmla="*/ 71 h 209"/>
              <a:gd name="T20" fmla="*/ 197 w 218"/>
              <a:gd name="T21" fmla="*/ 76 h 209"/>
              <a:gd name="T22" fmla="*/ 213 w 218"/>
              <a:gd name="T23" fmla="*/ 102 h 209"/>
              <a:gd name="T24" fmla="*/ 218 w 218"/>
              <a:gd name="T25" fmla="*/ 109 h 209"/>
              <a:gd name="T26" fmla="*/ 213 w 218"/>
              <a:gd name="T27" fmla="*/ 114 h 209"/>
              <a:gd name="T28" fmla="*/ 197 w 218"/>
              <a:gd name="T29" fmla="*/ 140 h 209"/>
              <a:gd name="T30" fmla="*/ 194 w 218"/>
              <a:gd name="T31" fmla="*/ 147 h 209"/>
              <a:gd name="T32" fmla="*/ 187 w 218"/>
              <a:gd name="T33" fmla="*/ 147 h 209"/>
              <a:gd name="T34" fmla="*/ 126 w 218"/>
              <a:gd name="T35" fmla="*/ 147 h 209"/>
              <a:gd name="T36" fmla="*/ 126 w 218"/>
              <a:gd name="T37" fmla="*/ 180 h 209"/>
              <a:gd name="T38" fmla="*/ 180 w 218"/>
              <a:gd name="T39" fmla="*/ 180 h 209"/>
              <a:gd name="T40" fmla="*/ 180 w 218"/>
              <a:gd name="T41" fmla="*/ 209 h 209"/>
              <a:gd name="T42" fmla="*/ 40 w 218"/>
              <a:gd name="T43" fmla="*/ 209 h 209"/>
              <a:gd name="T44" fmla="*/ 40 w 218"/>
              <a:gd name="T45" fmla="*/ 180 h 209"/>
              <a:gd name="T46" fmla="*/ 90 w 218"/>
              <a:gd name="T47" fmla="*/ 180 h 209"/>
              <a:gd name="T48" fmla="*/ 90 w 218"/>
              <a:gd name="T49" fmla="*/ 95 h 209"/>
              <a:gd name="T50" fmla="*/ 29 w 218"/>
              <a:gd name="T51" fmla="*/ 95 h 209"/>
              <a:gd name="T52" fmla="*/ 22 w 218"/>
              <a:gd name="T53" fmla="*/ 95 h 209"/>
              <a:gd name="T54" fmla="*/ 19 w 218"/>
              <a:gd name="T55" fmla="*/ 88 h 209"/>
              <a:gd name="T56" fmla="*/ 3 w 218"/>
              <a:gd name="T57" fmla="*/ 62 h 209"/>
              <a:gd name="T58" fmla="*/ 0 w 218"/>
              <a:gd name="T59" fmla="*/ 57 h 209"/>
              <a:gd name="T60" fmla="*/ 3 w 218"/>
              <a:gd name="T61" fmla="*/ 50 h 209"/>
              <a:gd name="T62" fmla="*/ 19 w 218"/>
              <a:gd name="T63" fmla="*/ 24 h 209"/>
              <a:gd name="T64" fmla="*/ 22 w 218"/>
              <a:gd name="T65" fmla="*/ 19 h 209"/>
              <a:gd name="T66" fmla="*/ 29 w 218"/>
              <a:gd name="T67" fmla="*/ 19 h 209"/>
              <a:gd name="T68" fmla="*/ 90 w 218"/>
              <a:gd name="T69" fmla="*/ 19 h 209"/>
              <a:gd name="T70" fmla="*/ 90 w 218"/>
              <a:gd name="T71" fmla="*/ 15 h 209"/>
              <a:gd name="T72" fmla="*/ 109 w 218"/>
              <a:gd name="T73" fmla="*/ 0 h 209"/>
              <a:gd name="T74" fmla="*/ 126 w 218"/>
              <a:gd name="T75" fmla="*/ 15 h 209"/>
              <a:gd name="T76" fmla="*/ 126 w 218"/>
              <a:gd name="T77" fmla="*/ 71 h 209"/>
              <a:gd name="T78" fmla="*/ 126 w 218"/>
              <a:gd name="T79" fmla="*/ 71 h 209"/>
              <a:gd name="T80" fmla="*/ 182 w 218"/>
              <a:gd name="T81" fmla="*/ 93 h 209"/>
              <a:gd name="T82" fmla="*/ 128 w 218"/>
              <a:gd name="T83" fmla="*/ 93 h 209"/>
              <a:gd name="T84" fmla="*/ 128 w 218"/>
              <a:gd name="T85" fmla="*/ 123 h 209"/>
              <a:gd name="T86" fmla="*/ 182 w 218"/>
              <a:gd name="T87" fmla="*/ 123 h 209"/>
              <a:gd name="T88" fmla="*/ 192 w 218"/>
              <a:gd name="T89" fmla="*/ 109 h 209"/>
              <a:gd name="T90" fmla="*/ 182 w 218"/>
              <a:gd name="T91" fmla="*/ 9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8" h="209">
                <a:moveTo>
                  <a:pt x="88" y="43"/>
                </a:moveTo>
                <a:lnTo>
                  <a:pt x="36" y="43"/>
                </a:lnTo>
                <a:lnTo>
                  <a:pt x="26" y="57"/>
                </a:lnTo>
                <a:lnTo>
                  <a:pt x="36" y="71"/>
                </a:lnTo>
                <a:lnTo>
                  <a:pt x="88" y="71"/>
                </a:lnTo>
                <a:lnTo>
                  <a:pt x="88" y="43"/>
                </a:lnTo>
                <a:lnTo>
                  <a:pt x="88" y="43"/>
                </a:lnTo>
                <a:close/>
                <a:moveTo>
                  <a:pt x="126" y="71"/>
                </a:moveTo>
                <a:lnTo>
                  <a:pt x="187" y="71"/>
                </a:lnTo>
                <a:lnTo>
                  <a:pt x="194" y="71"/>
                </a:lnTo>
                <a:lnTo>
                  <a:pt x="197" y="76"/>
                </a:lnTo>
                <a:lnTo>
                  <a:pt x="213" y="102"/>
                </a:lnTo>
                <a:lnTo>
                  <a:pt x="218" y="109"/>
                </a:lnTo>
                <a:lnTo>
                  <a:pt x="213" y="114"/>
                </a:lnTo>
                <a:lnTo>
                  <a:pt x="197" y="140"/>
                </a:lnTo>
                <a:lnTo>
                  <a:pt x="194" y="147"/>
                </a:lnTo>
                <a:lnTo>
                  <a:pt x="187" y="147"/>
                </a:lnTo>
                <a:lnTo>
                  <a:pt x="126" y="147"/>
                </a:lnTo>
                <a:lnTo>
                  <a:pt x="126" y="180"/>
                </a:lnTo>
                <a:lnTo>
                  <a:pt x="180" y="180"/>
                </a:lnTo>
                <a:lnTo>
                  <a:pt x="180" y="209"/>
                </a:lnTo>
                <a:lnTo>
                  <a:pt x="40" y="209"/>
                </a:lnTo>
                <a:lnTo>
                  <a:pt x="40" y="180"/>
                </a:lnTo>
                <a:lnTo>
                  <a:pt x="90" y="180"/>
                </a:lnTo>
                <a:lnTo>
                  <a:pt x="90" y="95"/>
                </a:lnTo>
                <a:lnTo>
                  <a:pt x="29" y="95"/>
                </a:lnTo>
                <a:lnTo>
                  <a:pt x="22" y="95"/>
                </a:lnTo>
                <a:lnTo>
                  <a:pt x="19" y="88"/>
                </a:lnTo>
                <a:lnTo>
                  <a:pt x="3" y="62"/>
                </a:lnTo>
                <a:lnTo>
                  <a:pt x="0" y="57"/>
                </a:lnTo>
                <a:lnTo>
                  <a:pt x="3" y="50"/>
                </a:lnTo>
                <a:lnTo>
                  <a:pt x="19" y="24"/>
                </a:lnTo>
                <a:lnTo>
                  <a:pt x="22" y="19"/>
                </a:lnTo>
                <a:lnTo>
                  <a:pt x="29" y="19"/>
                </a:lnTo>
                <a:lnTo>
                  <a:pt x="90" y="19"/>
                </a:lnTo>
                <a:lnTo>
                  <a:pt x="90" y="15"/>
                </a:lnTo>
                <a:lnTo>
                  <a:pt x="109" y="0"/>
                </a:lnTo>
                <a:lnTo>
                  <a:pt x="126" y="15"/>
                </a:lnTo>
                <a:lnTo>
                  <a:pt x="126" y="71"/>
                </a:lnTo>
                <a:lnTo>
                  <a:pt x="126" y="71"/>
                </a:lnTo>
                <a:close/>
                <a:moveTo>
                  <a:pt x="182" y="93"/>
                </a:moveTo>
                <a:lnTo>
                  <a:pt x="128" y="93"/>
                </a:lnTo>
                <a:lnTo>
                  <a:pt x="128" y="123"/>
                </a:lnTo>
                <a:lnTo>
                  <a:pt x="182" y="123"/>
                </a:lnTo>
                <a:lnTo>
                  <a:pt x="192" y="109"/>
                </a:lnTo>
                <a:lnTo>
                  <a:pt x="182" y="93"/>
                </a:lnTo>
                <a:close/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7" name="Freeform 110"/>
          <p:cNvSpPr>
            <a:spLocks noChangeAspect="1" noEditPoints="1"/>
          </p:cNvSpPr>
          <p:nvPr/>
        </p:nvSpPr>
        <p:spPr bwMode="auto">
          <a:xfrm>
            <a:off x="7041866" y="1448101"/>
            <a:ext cx="548337" cy="486114"/>
          </a:xfrm>
          <a:custGeom>
            <a:avLst/>
            <a:gdLst>
              <a:gd name="T0" fmla="*/ 55 w 100"/>
              <a:gd name="T1" fmla="*/ 4 h 88"/>
              <a:gd name="T2" fmla="*/ 76 w 100"/>
              <a:gd name="T3" fmla="*/ 41 h 88"/>
              <a:gd name="T4" fmla="*/ 76 w 100"/>
              <a:gd name="T5" fmla="*/ 41 h 88"/>
              <a:gd name="T6" fmla="*/ 98 w 100"/>
              <a:gd name="T7" fmla="*/ 79 h 88"/>
              <a:gd name="T8" fmla="*/ 96 w 100"/>
              <a:gd name="T9" fmla="*/ 87 h 88"/>
              <a:gd name="T10" fmla="*/ 92 w 100"/>
              <a:gd name="T11" fmla="*/ 88 h 88"/>
              <a:gd name="T12" fmla="*/ 92 w 100"/>
              <a:gd name="T13" fmla="*/ 88 h 88"/>
              <a:gd name="T14" fmla="*/ 49 w 100"/>
              <a:gd name="T15" fmla="*/ 88 h 88"/>
              <a:gd name="T16" fmla="*/ 7 w 100"/>
              <a:gd name="T17" fmla="*/ 88 h 88"/>
              <a:gd name="T18" fmla="*/ 0 w 100"/>
              <a:gd name="T19" fmla="*/ 82 h 88"/>
              <a:gd name="T20" fmla="*/ 1 w 100"/>
              <a:gd name="T21" fmla="*/ 78 h 88"/>
              <a:gd name="T22" fmla="*/ 23 w 100"/>
              <a:gd name="T23" fmla="*/ 41 h 88"/>
              <a:gd name="T24" fmla="*/ 23 w 100"/>
              <a:gd name="T25" fmla="*/ 41 h 88"/>
              <a:gd name="T26" fmla="*/ 44 w 100"/>
              <a:gd name="T27" fmla="*/ 4 h 88"/>
              <a:gd name="T28" fmla="*/ 53 w 100"/>
              <a:gd name="T29" fmla="*/ 2 h 88"/>
              <a:gd name="T30" fmla="*/ 55 w 100"/>
              <a:gd name="T31" fmla="*/ 4 h 88"/>
              <a:gd name="T32" fmla="*/ 44 w 100"/>
              <a:gd name="T33" fmla="*/ 34 h 88"/>
              <a:gd name="T34" fmla="*/ 44 w 100"/>
              <a:gd name="T35" fmla="*/ 37 h 88"/>
              <a:gd name="T36" fmla="*/ 46 w 100"/>
              <a:gd name="T37" fmla="*/ 62 h 88"/>
              <a:gd name="T38" fmla="*/ 52 w 100"/>
              <a:gd name="T39" fmla="*/ 62 h 88"/>
              <a:gd name="T40" fmla="*/ 54 w 100"/>
              <a:gd name="T41" fmla="*/ 37 h 88"/>
              <a:gd name="T42" fmla="*/ 54 w 100"/>
              <a:gd name="T43" fmla="*/ 34 h 88"/>
              <a:gd name="T44" fmla="*/ 44 w 100"/>
              <a:gd name="T45" fmla="*/ 34 h 88"/>
              <a:gd name="T46" fmla="*/ 49 w 100"/>
              <a:gd name="T47" fmla="*/ 72 h 88"/>
              <a:gd name="T48" fmla="*/ 53 w 100"/>
              <a:gd name="T49" fmla="*/ 69 h 88"/>
              <a:gd name="T50" fmla="*/ 49 w 100"/>
              <a:gd name="T51" fmla="*/ 65 h 88"/>
              <a:gd name="T52" fmla="*/ 45 w 100"/>
              <a:gd name="T53" fmla="*/ 69 h 88"/>
              <a:gd name="T54" fmla="*/ 49 w 100"/>
              <a:gd name="T55" fmla="*/ 72 h 88"/>
              <a:gd name="T56" fmla="*/ 65 w 100"/>
              <a:gd name="T57" fmla="*/ 48 h 88"/>
              <a:gd name="T58" fmla="*/ 49 w 100"/>
              <a:gd name="T59" fmla="*/ 20 h 88"/>
              <a:gd name="T60" fmla="*/ 34 w 100"/>
              <a:gd name="T61" fmla="*/ 47 h 88"/>
              <a:gd name="T62" fmla="*/ 33 w 100"/>
              <a:gd name="T63" fmla="*/ 48 h 88"/>
              <a:gd name="T64" fmla="*/ 17 w 100"/>
              <a:gd name="T65" fmla="*/ 75 h 88"/>
              <a:gd name="T66" fmla="*/ 49 w 100"/>
              <a:gd name="T67" fmla="*/ 75 h 88"/>
              <a:gd name="T68" fmla="*/ 81 w 100"/>
              <a:gd name="T69" fmla="*/ 75 h 88"/>
              <a:gd name="T70" fmla="*/ 65 w 100"/>
              <a:gd name="T71" fmla="*/ 48 h 88"/>
              <a:gd name="T72" fmla="*/ 65 w 100"/>
              <a:gd name="T73" fmla="*/ 4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0" h="88">
                <a:moveTo>
                  <a:pt x="55" y="4"/>
                </a:moveTo>
                <a:cubicBezTo>
                  <a:pt x="76" y="41"/>
                  <a:pt x="76" y="41"/>
                  <a:pt x="76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98" y="79"/>
                  <a:pt x="98" y="79"/>
                  <a:pt x="98" y="79"/>
                </a:cubicBezTo>
                <a:cubicBezTo>
                  <a:pt x="100" y="82"/>
                  <a:pt x="99" y="85"/>
                  <a:pt x="96" y="87"/>
                </a:cubicBezTo>
                <a:cubicBezTo>
                  <a:pt x="95" y="88"/>
                  <a:pt x="93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7" y="88"/>
                  <a:pt x="7" y="88"/>
                  <a:pt x="7" y="88"/>
                </a:cubicBezTo>
                <a:cubicBezTo>
                  <a:pt x="3" y="88"/>
                  <a:pt x="0" y="85"/>
                  <a:pt x="0" y="82"/>
                </a:cubicBezTo>
                <a:cubicBezTo>
                  <a:pt x="0" y="80"/>
                  <a:pt x="1" y="79"/>
                  <a:pt x="1" y="78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44" y="4"/>
                  <a:pt x="44" y="4"/>
                  <a:pt x="44" y="4"/>
                </a:cubicBezTo>
                <a:cubicBezTo>
                  <a:pt x="46" y="1"/>
                  <a:pt x="50" y="0"/>
                  <a:pt x="53" y="2"/>
                </a:cubicBezTo>
                <a:cubicBezTo>
                  <a:pt x="54" y="3"/>
                  <a:pt x="54" y="3"/>
                  <a:pt x="55" y="4"/>
                </a:cubicBezTo>
                <a:close/>
                <a:moveTo>
                  <a:pt x="44" y="34"/>
                </a:moveTo>
                <a:cubicBezTo>
                  <a:pt x="44" y="37"/>
                  <a:pt x="44" y="37"/>
                  <a:pt x="44" y="37"/>
                </a:cubicBezTo>
                <a:cubicBezTo>
                  <a:pt x="46" y="62"/>
                  <a:pt x="46" y="62"/>
                  <a:pt x="46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4"/>
                  <a:pt x="54" y="34"/>
                  <a:pt x="54" y="34"/>
                </a:cubicBezTo>
                <a:cubicBezTo>
                  <a:pt x="44" y="34"/>
                  <a:pt x="44" y="34"/>
                  <a:pt x="44" y="34"/>
                </a:cubicBezTo>
                <a:close/>
                <a:moveTo>
                  <a:pt x="49" y="72"/>
                </a:moveTo>
                <a:cubicBezTo>
                  <a:pt x="52" y="72"/>
                  <a:pt x="53" y="71"/>
                  <a:pt x="53" y="69"/>
                </a:cubicBezTo>
                <a:cubicBezTo>
                  <a:pt x="53" y="66"/>
                  <a:pt x="51" y="65"/>
                  <a:pt x="49" y="65"/>
                </a:cubicBezTo>
                <a:cubicBezTo>
                  <a:pt x="47" y="65"/>
                  <a:pt x="45" y="66"/>
                  <a:pt x="45" y="69"/>
                </a:cubicBezTo>
                <a:cubicBezTo>
                  <a:pt x="45" y="71"/>
                  <a:pt x="47" y="72"/>
                  <a:pt x="49" y="72"/>
                </a:cubicBezTo>
                <a:close/>
                <a:moveTo>
                  <a:pt x="65" y="48"/>
                </a:moveTo>
                <a:cubicBezTo>
                  <a:pt x="49" y="20"/>
                  <a:pt x="49" y="20"/>
                  <a:pt x="49" y="20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8"/>
                  <a:pt x="34" y="48"/>
                  <a:pt x="33" y="48"/>
                </a:cubicBezTo>
                <a:cubicBezTo>
                  <a:pt x="17" y="75"/>
                  <a:pt x="17" y="75"/>
                  <a:pt x="17" y="75"/>
                </a:cubicBezTo>
                <a:cubicBezTo>
                  <a:pt x="49" y="75"/>
                  <a:pt x="49" y="75"/>
                  <a:pt x="49" y="75"/>
                </a:cubicBezTo>
                <a:cubicBezTo>
                  <a:pt x="81" y="75"/>
                  <a:pt x="81" y="75"/>
                  <a:pt x="81" y="75"/>
                </a:cubicBezTo>
                <a:cubicBezTo>
                  <a:pt x="65" y="48"/>
                  <a:pt x="65" y="48"/>
                  <a:pt x="65" y="48"/>
                </a:cubicBezTo>
                <a:cubicBezTo>
                  <a:pt x="65" y="48"/>
                  <a:pt x="65" y="48"/>
                  <a:pt x="65" y="48"/>
                </a:cubicBezTo>
                <a:close/>
              </a:path>
            </a:pathLst>
          </a:custGeom>
          <a:solidFill>
            <a:srgbClr val="2D7CBD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136512" y="2141948"/>
            <a:ext cx="729514" cy="72595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</p:grpSp>
      <p:sp>
        <p:nvSpPr>
          <p:cNvPr id="31" name="Rectangle 21"/>
          <p:cNvSpPr/>
          <p:nvPr/>
        </p:nvSpPr>
        <p:spPr bwMode="auto">
          <a:xfrm>
            <a:off x="3196473" y="2335033"/>
            <a:ext cx="638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12%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213960" y="2126103"/>
            <a:ext cx="729514" cy="72595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</p:grpSp>
      <p:sp>
        <p:nvSpPr>
          <p:cNvPr id="35" name="Rectangle 18"/>
          <p:cNvSpPr/>
          <p:nvPr/>
        </p:nvSpPr>
        <p:spPr bwMode="auto">
          <a:xfrm>
            <a:off x="1296235" y="2335033"/>
            <a:ext cx="638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15%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7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nimBg="1"/>
      <p:bldP spid="24" grpId="0" animBg="1"/>
      <p:bldP spid="25" grpId="0" animBg="1"/>
      <p:bldP spid="26" grpId="0" animBg="1"/>
      <p:bldP spid="27" grpId="0" animBg="1"/>
      <p:bldP spid="31" grpId="0" autoUpdateAnimBg="0"/>
      <p:bldP spid="3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性别比例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2425878" y="1148255"/>
            <a:ext cx="2266950" cy="2266950"/>
          </a:xfrm>
          <a:prstGeom prst="ellipse">
            <a:avLst/>
          </a:pr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  <a:sym typeface="+mn-lt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344" y="1289942"/>
            <a:ext cx="976313" cy="2546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4126091" y="1186355"/>
            <a:ext cx="2190750" cy="2190750"/>
          </a:xfrm>
          <a:prstGeom prst="ellipse">
            <a:avLst/>
          </a:pr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  <a:sym typeface="+mn-lt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823" y="1286367"/>
            <a:ext cx="1168003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 bwMode="auto">
          <a:xfrm>
            <a:off x="2022257" y="1531639"/>
            <a:ext cx="407194" cy="408385"/>
            <a:chOff x="0" y="0"/>
            <a:chExt cx="685" cy="685"/>
          </a:xfrm>
          <a:solidFill>
            <a:srgbClr val="2D7CBD"/>
          </a:solidFill>
        </p:grpSpPr>
        <p:sp>
          <p:nvSpPr>
            <p:cNvPr id="8" name="Oval 7"/>
            <p:cNvSpPr/>
            <p:nvPr/>
          </p:nvSpPr>
          <p:spPr bwMode="auto">
            <a:xfrm>
              <a:off x="0" y="0"/>
              <a:ext cx="685" cy="6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hangingPunct="1">
                <a:defRPr/>
              </a:pPr>
              <a:endParaRPr lang="en-US">
                <a:latin typeface="+mn-lt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" y="176"/>
              <a:ext cx="357" cy="3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 bwMode="auto">
          <a:xfrm>
            <a:off x="1906770" y="2167432"/>
            <a:ext cx="408385" cy="408385"/>
            <a:chOff x="0" y="0"/>
            <a:chExt cx="685" cy="685"/>
          </a:xfrm>
          <a:solidFill>
            <a:srgbClr val="2D7CBD"/>
          </a:solidFill>
        </p:grpSpPr>
        <p:sp>
          <p:nvSpPr>
            <p:cNvPr id="11" name="Oval 10"/>
            <p:cNvSpPr/>
            <p:nvPr/>
          </p:nvSpPr>
          <p:spPr bwMode="auto">
            <a:xfrm>
              <a:off x="0" y="0"/>
              <a:ext cx="685" cy="6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hangingPunct="1">
                <a:defRPr/>
              </a:pPr>
              <a:endParaRPr lang="en-US">
                <a:latin typeface="+mn-lt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" y="152"/>
              <a:ext cx="396" cy="3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/>
          <p:nvPr/>
        </p:nvGrpSpPr>
        <p:grpSpPr bwMode="auto">
          <a:xfrm>
            <a:off x="2098457" y="2785365"/>
            <a:ext cx="408384" cy="408384"/>
            <a:chOff x="0" y="0"/>
            <a:chExt cx="685" cy="685"/>
          </a:xfrm>
          <a:solidFill>
            <a:srgbClr val="2D7CBD"/>
          </a:solidFill>
        </p:grpSpPr>
        <p:sp>
          <p:nvSpPr>
            <p:cNvPr id="14" name="Oval 13"/>
            <p:cNvSpPr/>
            <p:nvPr/>
          </p:nvSpPr>
          <p:spPr bwMode="auto">
            <a:xfrm>
              <a:off x="0" y="0"/>
              <a:ext cx="685" cy="6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hangingPunct="1">
                <a:defRPr/>
              </a:pPr>
              <a:endParaRPr lang="en-US">
                <a:latin typeface="+mn-lt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" y="128"/>
              <a:ext cx="397" cy="3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5"/>
          <p:cNvGrpSpPr/>
          <p:nvPr/>
        </p:nvGrpSpPr>
        <p:grpSpPr bwMode="auto">
          <a:xfrm>
            <a:off x="6379944" y="1531639"/>
            <a:ext cx="407194" cy="408385"/>
            <a:chOff x="0" y="0"/>
            <a:chExt cx="685" cy="685"/>
          </a:xfrm>
          <a:solidFill>
            <a:srgbClr val="EF2550"/>
          </a:solidFill>
        </p:grpSpPr>
        <p:sp>
          <p:nvSpPr>
            <p:cNvPr id="17" name="Oval 16"/>
            <p:cNvSpPr/>
            <p:nvPr/>
          </p:nvSpPr>
          <p:spPr bwMode="auto">
            <a:xfrm>
              <a:off x="0" y="0"/>
              <a:ext cx="685" cy="6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hangingPunct="1">
                <a:defRPr/>
              </a:pPr>
              <a:endParaRPr lang="en-US">
                <a:latin typeface="+mn-lt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" y="176"/>
              <a:ext cx="357" cy="34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18"/>
          <p:cNvGrpSpPr/>
          <p:nvPr/>
        </p:nvGrpSpPr>
        <p:grpSpPr bwMode="auto">
          <a:xfrm>
            <a:off x="6454955" y="2167432"/>
            <a:ext cx="408385" cy="408385"/>
            <a:chOff x="0" y="0"/>
            <a:chExt cx="685" cy="685"/>
          </a:xfrm>
          <a:solidFill>
            <a:srgbClr val="EF2550"/>
          </a:solidFill>
        </p:grpSpPr>
        <p:sp>
          <p:nvSpPr>
            <p:cNvPr id="20" name="Oval 19"/>
            <p:cNvSpPr/>
            <p:nvPr/>
          </p:nvSpPr>
          <p:spPr bwMode="auto">
            <a:xfrm>
              <a:off x="0" y="0"/>
              <a:ext cx="685" cy="6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hangingPunct="1">
                <a:defRPr/>
              </a:pPr>
              <a:endParaRPr lang="en-US">
                <a:latin typeface="+mn-lt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" y="152"/>
              <a:ext cx="396" cy="38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/>
          <p:cNvGrpSpPr/>
          <p:nvPr/>
        </p:nvGrpSpPr>
        <p:grpSpPr bwMode="auto">
          <a:xfrm>
            <a:off x="6313269" y="2785365"/>
            <a:ext cx="408384" cy="408384"/>
            <a:chOff x="0" y="0"/>
            <a:chExt cx="685" cy="685"/>
          </a:xfrm>
          <a:solidFill>
            <a:srgbClr val="EF2550"/>
          </a:solidFill>
        </p:grpSpPr>
        <p:sp>
          <p:nvSpPr>
            <p:cNvPr id="23" name="Oval 22"/>
            <p:cNvSpPr/>
            <p:nvPr/>
          </p:nvSpPr>
          <p:spPr bwMode="auto">
            <a:xfrm>
              <a:off x="0" y="0"/>
              <a:ext cx="685" cy="6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hangingPunct="1">
                <a:defRPr/>
              </a:pPr>
              <a:endParaRPr lang="en-US">
                <a:latin typeface="+mn-lt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24" name="Picture 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" y="128"/>
              <a:ext cx="397" cy="3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/>
          <p:cNvSpPr/>
          <p:nvPr/>
        </p:nvSpPr>
        <p:spPr bwMode="auto">
          <a:xfrm>
            <a:off x="749478" y="1472107"/>
            <a:ext cx="11382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 eaLnBrk="1" hangingPunct="1">
              <a:defRPr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16128" y="2129332"/>
            <a:ext cx="11382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 eaLnBrk="1" hangingPunct="1">
              <a:defRPr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810200" y="2805607"/>
            <a:ext cx="113942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 eaLnBrk="1" hangingPunct="1">
              <a:defRPr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896676" y="1472107"/>
            <a:ext cx="113942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959778" y="2129332"/>
            <a:ext cx="11382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839526" y="2805607"/>
            <a:ext cx="113942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725538" y="4140756"/>
            <a:ext cx="3090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 eaLnBrk="1" hangingPunct="1">
              <a:lnSpc>
                <a:spcPct val="90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225726" y="3871673"/>
            <a:ext cx="15906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 eaLnBrk="1" hangingPunct="1">
              <a:defRPr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输入标题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040363" y="4140756"/>
            <a:ext cx="3090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您</a:t>
            </a:r>
            <a:endParaRPr lang="en-US" altLang="zh-CN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的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观点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5040363" y="3871673"/>
            <a:ext cx="15906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输入标题</a:t>
            </a:r>
            <a:endParaRPr lang="en-US" altLang="zh-CN" sz="15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  <p:bldP spid="33" grpId="0" autoUpdateAnimBg="0"/>
      <p:bldP spid="3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岗位构成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650676" y="2230821"/>
            <a:ext cx="4270845" cy="933202"/>
          </a:xfrm>
          <a:prstGeom prst="rect">
            <a:avLst/>
          </a:prstGeom>
          <a:solidFill>
            <a:schemeClr val="bg1">
              <a:lumMod val="75000"/>
              <a:alpha val="41176"/>
            </a:schemeClr>
          </a:solidFill>
          <a:ln>
            <a:noFill/>
          </a:ln>
        </p:spPr>
        <p:txBody>
          <a:bodyPr vert="horz" wrap="square" lIns="68545" tIns="34272" rIns="68545" bIns="34272" numCol="1" anchor="t" anchorCtr="0" compatLnSpc="1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650676" y="3449391"/>
            <a:ext cx="4270845" cy="933202"/>
          </a:xfrm>
          <a:prstGeom prst="rect">
            <a:avLst/>
          </a:prstGeom>
          <a:solidFill>
            <a:schemeClr val="bg1">
              <a:lumMod val="75000"/>
              <a:alpha val="41176"/>
            </a:schemeClr>
          </a:solidFill>
          <a:ln>
            <a:noFill/>
          </a:ln>
        </p:spPr>
        <p:txBody>
          <a:bodyPr vert="horz" wrap="square" lIns="68545" tIns="34272" rIns="68545" bIns="34272" numCol="1" anchor="t" anchorCtr="0" compatLnSpc="1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299182" y="1050260"/>
            <a:ext cx="3287706" cy="2301690"/>
            <a:chOff x="-877094" y="-4168775"/>
            <a:chExt cx="4612482" cy="3228975"/>
          </a:xfrm>
        </p:grpSpPr>
        <p:sp>
          <p:nvSpPr>
            <p:cNvPr id="6" name="圆角矩形 5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1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2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3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700088" y="-4168775"/>
              <a:ext cx="1447801" cy="990600"/>
            </a:xfrm>
            <a:prstGeom prst="roundRect">
              <a:avLst/>
            </a:prstGeom>
            <a:blipFill>
              <a:blip r:embed="rId4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方正大黑简体" panose="03000509000000000000" pitchFamily="65" charset="-122"/>
              </a:endParaRPr>
            </a:p>
          </p:txBody>
        </p:sp>
      </p:grp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50676" y="997960"/>
            <a:ext cx="4270845" cy="933202"/>
          </a:xfrm>
          <a:prstGeom prst="rect">
            <a:avLst/>
          </a:prstGeom>
          <a:solidFill>
            <a:schemeClr val="bg1">
              <a:lumMod val="75000"/>
              <a:alpha val="41176"/>
            </a:schemeClr>
          </a:solidFill>
          <a:ln>
            <a:noFill/>
          </a:ln>
        </p:spPr>
        <p:txBody>
          <a:bodyPr vert="horz" wrap="square" lIns="68545" tIns="34272" rIns="68545" bIns="34272" numCol="1" anchor="t" anchorCtr="0" compatLnSpc="1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1" name="TextBox 41"/>
          <p:cNvSpPr txBox="1"/>
          <p:nvPr/>
        </p:nvSpPr>
        <p:spPr>
          <a:xfrm>
            <a:off x="812247" y="1403110"/>
            <a:ext cx="3982357" cy="461622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文字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2" name="TextBox 170"/>
          <p:cNvSpPr txBox="1"/>
          <p:nvPr/>
        </p:nvSpPr>
        <p:spPr>
          <a:xfrm>
            <a:off x="812248" y="1027439"/>
            <a:ext cx="1728161" cy="377018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方正大黑简体" panose="03000509000000000000" pitchFamily="65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812247" y="2612912"/>
            <a:ext cx="3982357" cy="461622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，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" name="TextBox 170"/>
          <p:cNvSpPr txBox="1"/>
          <p:nvPr/>
        </p:nvSpPr>
        <p:spPr>
          <a:xfrm>
            <a:off x="812248" y="2237242"/>
            <a:ext cx="1728161" cy="377018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方正大黑简体" panose="03000509000000000000" pitchFamily="65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812247" y="3821322"/>
            <a:ext cx="3982357" cy="461622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，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6" name="TextBox 170"/>
          <p:cNvSpPr txBox="1"/>
          <p:nvPr/>
        </p:nvSpPr>
        <p:spPr>
          <a:xfrm>
            <a:off x="798070" y="3442537"/>
            <a:ext cx="1728161" cy="377018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方正大黑简体" panose="03000509000000000000" pitchFamily="65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299182" y="2648091"/>
            <a:ext cx="1031970" cy="70612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546431" y="1050262"/>
            <a:ext cx="1031970" cy="70612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423373" y="1849177"/>
            <a:ext cx="1031970" cy="70612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0" name="圆角矩形 17"/>
          <p:cNvSpPr/>
          <p:nvPr/>
        </p:nvSpPr>
        <p:spPr>
          <a:xfrm rot="18884533">
            <a:off x="6034589" y="2384653"/>
            <a:ext cx="642868" cy="380174"/>
          </a:xfrm>
          <a:custGeom>
            <a:avLst/>
            <a:gdLst>
              <a:gd name="connsiteX0" fmla="*/ 0 w 901862"/>
              <a:gd name="connsiteY0" fmla="*/ 43448 h 260684"/>
              <a:gd name="connsiteX1" fmla="*/ 43448 w 901862"/>
              <a:gd name="connsiteY1" fmla="*/ 0 h 260684"/>
              <a:gd name="connsiteX2" fmla="*/ 858414 w 901862"/>
              <a:gd name="connsiteY2" fmla="*/ 0 h 260684"/>
              <a:gd name="connsiteX3" fmla="*/ 901862 w 901862"/>
              <a:gd name="connsiteY3" fmla="*/ 43448 h 260684"/>
              <a:gd name="connsiteX4" fmla="*/ 901862 w 901862"/>
              <a:gd name="connsiteY4" fmla="*/ 217236 h 260684"/>
              <a:gd name="connsiteX5" fmla="*/ 858414 w 901862"/>
              <a:gd name="connsiteY5" fmla="*/ 260684 h 260684"/>
              <a:gd name="connsiteX6" fmla="*/ 43448 w 901862"/>
              <a:gd name="connsiteY6" fmla="*/ 260684 h 260684"/>
              <a:gd name="connsiteX7" fmla="*/ 0 w 901862"/>
              <a:gd name="connsiteY7" fmla="*/ 217236 h 260684"/>
              <a:gd name="connsiteX8" fmla="*/ 0 w 901862"/>
              <a:gd name="connsiteY8" fmla="*/ 43448 h 260684"/>
              <a:gd name="connsiteX0-1" fmla="*/ 0 w 901862"/>
              <a:gd name="connsiteY0-2" fmla="*/ 43539 h 260775"/>
              <a:gd name="connsiteX1-3" fmla="*/ 43448 w 901862"/>
              <a:gd name="connsiteY1-4" fmla="*/ 91 h 260775"/>
              <a:gd name="connsiteX2-5" fmla="*/ 469179 w 901862"/>
              <a:gd name="connsiteY2-6" fmla="*/ 0 h 260775"/>
              <a:gd name="connsiteX3-7" fmla="*/ 858414 w 901862"/>
              <a:gd name="connsiteY3-8" fmla="*/ 91 h 260775"/>
              <a:gd name="connsiteX4-9" fmla="*/ 901862 w 901862"/>
              <a:gd name="connsiteY4-10" fmla="*/ 43539 h 260775"/>
              <a:gd name="connsiteX5-11" fmla="*/ 901862 w 901862"/>
              <a:gd name="connsiteY5-12" fmla="*/ 217327 h 260775"/>
              <a:gd name="connsiteX6-13" fmla="*/ 858414 w 901862"/>
              <a:gd name="connsiteY6-14" fmla="*/ 260775 h 260775"/>
              <a:gd name="connsiteX7-15" fmla="*/ 43448 w 901862"/>
              <a:gd name="connsiteY7-16" fmla="*/ 260775 h 260775"/>
              <a:gd name="connsiteX8-17" fmla="*/ 0 w 901862"/>
              <a:gd name="connsiteY8-18" fmla="*/ 217327 h 260775"/>
              <a:gd name="connsiteX9" fmla="*/ 0 w 901862"/>
              <a:gd name="connsiteY9" fmla="*/ 43539 h 260775"/>
              <a:gd name="connsiteX0-19" fmla="*/ 0 w 901862"/>
              <a:gd name="connsiteY0-20" fmla="*/ 43448 h 260684"/>
              <a:gd name="connsiteX1-21" fmla="*/ 43448 w 901862"/>
              <a:gd name="connsiteY1-22" fmla="*/ 0 h 260684"/>
              <a:gd name="connsiteX2-23" fmla="*/ 441588 w 901862"/>
              <a:gd name="connsiteY2-24" fmla="*/ 144593 h 260684"/>
              <a:gd name="connsiteX3-25" fmla="*/ 858414 w 901862"/>
              <a:gd name="connsiteY3-26" fmla="*/ 0 h 260684"/>
              <a:gd name="connsiteX4-27" fmla="*/ 901862 w 901862"/>
              <a:gd name="connsiteY4-28" fmla="*/ 43448 h 260684"/>
              <a:gd name="connsiteX5-29" fmla="*/ 901862 w 901862"/>
              <a:gd name="connsiteY5-30" fmla="*/ 217236 h 260684"/>
              <a:gd name="connsiteX6-31" fmla="*/ 858414 w 901862"/>
              <a:gd name="connsiteY6-32" fmla="*/ 260684 h 260684"/>
              <a:gd name="connsiteX7-33" fmla="*/ 43448 w 901862"/>
              <a:gd name="connsiteY7-34" fmla="*/ 260684 h 260684"/>
              <a:gd name="connsiteX8-35" fmla="*/ 0 w 901862"/>
              <a:gd name="connsiteY8-36" fmla="*/ 217236 h 260684"/>
              <a:gd name="connsiteX9-37" fmla="*/ 0 w 901862"/>
              <a:gd name="connsiteY9-38" fmla="*/ 43448 h 260684"/>
              <a:gd name="connsiteX0-39" fmla="*/ 0 w 901862"/>
              <a:gd name="connsiteY0-40" fmla="*/ 43448 h 260684"/>
              <a:gd name="connsiteX1-41" fmla="*/ 43448 w 901862"/>
              <a:gd name="connsiteY1-42" fmla="*/ 0 h 260684"/>
              <a:gd name="connsiteX2-43" fmla="*/ 446920 w 901862"/>
              <a:gd name="connsiteY2-44" fmla="*/ 82317 h 260684"/>
              <a:gd name="connsiteX3-45" fmla="*/ 858414 w 901862"/>
              <a:gd name="connsiteY3-46" fmla="*/ 0 h 260684"/>
              <a:gd name="connsiteX4-47" fmla="*/ 901862 w 901862"/>
              <a:gd name="connsiteY4-48" fmla="*/ 43448 h 260684"/>
              <a:gd name="connsiteX5-49" fmla="*/ 901862 w 901862"/>
              <a:gd name="connsiteY5-50" fmla="*/ 217236 h 260684"/>
              <a:gd name="connsiteX6-51" fmla="*/ 858414 w 901862"/>
              <a:gd name="connsiteY6-52" fmla="*/ 260684 h 260684"/>
              <a:gd name="connsiteX7-53" fmla="*/ 43448 w 901862"/>
              <a:gd name="connsiteY7-54" fmla="*/ 260684 h 260684"/>
              <a:gd name="connsiteX8-55" fmla="*/ 0 w 901862"/>
              <a:gd name="connsiteY8-56" fmla="*/ 217236 h 260684"/>
              <a:gd name="connsiteX9-57" fmla="*/ 0 w 901862"/>
              <a:gd name="connsiteY9-58" fmla="*/ 43448 h 260684"/>
              <a:gd name="connsiteX0-59" fmla="*/ 0 w 901862"/>
              <a:gd name="connsiteY0-60" fmla="*/ 43448 h 260684"/>
              <a:gd name="connsiteX1-61" fmla="*/ 43448 w 901862"/>
              <a:gd name="connsiteY1-62" fmla="*/ 0 h 260684"/>
              <a:gd name="connsiteX2-63" fmla="*/ 446920 w 901862"/>
              <a:gd name="connsiteY2-64" fmla="*/ 82317 h 260684"/>
              <a:gd name="connsiteX3-65" fmla="*/ 858414 w 901862"/>
              <a:gd name="connsiteY3-66" fmla="*/ 0 h 260684"/>
              <a:gd name="connsiteX4-67" fmla="*/ 901862 w 901862"/>
              <a:gd name="connsiteY4-68" fmla="*/ 43448 h 260684"/>
              <a:gd name="connsiteX5-69" fmla="*/ 901862 w 901862"/>
              <a:gd name="connsiteY5-70" fmla="*/ 217236 h 260684"/>
              <a:gd name="connsiteX6-71" fmla="*/ 858414 w 901862"/>
              <a:gd name="connsiteY6-72" fmla="*/ 260684 h 260684"/>
              <a:gd name="connsiteX7-73" fmla="*/ 43448 w 901862"/>
              <a:gd name="connsiteY7-74" fmla="*/ 260684 h 260684"/>
              <a:gd name="connsiteX8-75" fmla="*/ 0 w 901862"/>
              <a:gd name="connsiteY8-76" fmla="*/ 217236 h 260684"/>
              <a:gd name="connsiteX9-77" fmla="*/ 0 w 901862"/>
              <a:gd name="connsiteY9-78" fmla="*/ 43448 h 260684"/>
              <a:gd name="connsiteX0-79" fmla="*/ 0 w 901862"/>
              <a:gd name="connsiteY0-80" fmla="*/ 43448 h 260684"/>
              <a:gd name="connsiteX1-81" fmla="*/ 43448 w 901862"/>
              <a:gd name="connsiteY1-82" fmla="*/ 0 h 260684"/>
              <a:gd name="connsiteX2-83" fmla="*/ 446920 w 901862"/>
              <a:gd name="connsiteY2-84" fmla="*/ 82317 h 260684"/>
              <a:gd name="connsiteX3-85" fmla="*/ 858414 w 901862"/>
              <a:gd name="connsiteY3-86" fmla="*/ 0 h 260684"/>
              <a:gd name="connsiteX4-87" fmla="*/ 901862 w 901862"/>
              <a:gd name="connsiteY4-88" fmla="*/ 43448 h 260684"/>
              <a:gd name="connsiteX5-89" fmla="*/ 901862 w 901862"/>
              <a:gd name="connsiteY5-90" fmla="*/ 217236 h 260684"/>
              <a:gd name="connsiteX6-91" fmla="*/ 858414 w 901862"/>
              <a:gd name="connsiteY6-92" fmla="*/ 260684 h 260684"/>
              <a:gd name="connsiteX7-93" fmla="*/ 43448 w 901862"/>
              <a:gd name="connsiteY7-94" fmla="*/ 260684 h 260684"/>
              <a:gd name="connsiteX8-95" fmla="*/ 0 w 901862"/>
              <a:gd name="connsiteY8-96" fmla="*/ 217236 h 260684"/>
              <a:gd name="connsiteX9-97" fmla="*/ 0 w 901862"/>
              <a:gd name="connsiteY9-98" fmla="*/ 43448 h 260684"/>
              <a:gd name="connsiteX0-99" fmla="*/ 0 w 901862"/>
              <a:gd name="connsiteY0-100" fmla="*/ 90518 h 307754"/>
              <a:gd name="connsiteX1-101" fmla="*/ 60498 w 901862"/>
              <a:gd name="connsiteY1-102" fmla="*/ 0 h 307754"/>
              <a:gd name="connsiteX2-103" fmla="*/ 446920 w 901862"/>
              <a:gd name="connsiteY2-104" fmla="*/ 129387 h 307754"/>
              <a:gd name="connsiteX3-105" fmla="*/ 858414 w 901862"/>
              <a:gd name="connsiteY3-106" fmla="*/ 47070 h 307754"/>
              <a:gd name="connsiteX4-107" fmla="*/ 901862 w 901862"/>
              <a:gd name="connsiteY4-108" fmla="*/ 90518 h 307754"/>
              <a:gd name="connsiteX5-109" fmla="*/ 901862 w 901862"/>
              <a:gd name="connsiteY5-110" fmla="*/ 264306 h 307754"/>
              <a:gd name="connsiteX6-111" fmla="*/ 858414 w 901862"/>
              <a:gd name="connsiteY6-112" fmla="*/ 307754 h 307754"/>
              <a:gd name="connsiteX7-113" fmla="*/ 43448 w 901862"/>
              <a:gd name="connsiteY7-114" fmla="*/ 307754 h 307754"/>
              <a:gd name="connsiteX8-115" fmla="*/ 0 w 901862"/>
              <a:gd name="connsiteY8-116" fmla="*/ 264306 h 307754"/>
              <a:gd name="connsiteX9-117" fmla="*/ 0 w 901862"/>
              <a:gd name="connsiteY9-118" fmla="*/ 90518 h 307754"/>
              <a:gd name="connsiteX0-119" fmla="*/ 0 w 901862"/>
              <a:gd name="connsiteY0-120" fmla="*/ 90518 h 307754"/>
              <a:gd name="connsiteX1-121" fmla="*/ 60498 w 901862"/>
              <a:gd name="connsiteY1-122" fmla="*/ 0 h 307754"/>
              <a:gd name="connsiteX2-123" fmla="*/ 446920 w 901862"/>
              <a:gd name="connsiteY2-124" fmla="*/ 129387 h 307754"/>
              <a:gd name="connsiteX3-125" fmla="*/ 858414 w 901862"/>
              <a:gd name="connsiteY3-126" fmla="*/ 47070 h 307754"/>
              <a:gd name="connsiteX4-127" fmla="*/ 901862 w 901862"/>
              <a:gd name="connsiteY4-128" fmla="*/ 90518 h 307754"/>
              <a:gd name="connsiteX5-129" fmla="*/ 901862 w 901862"/>
              <a:gd name="connsiteY5-130" fmla="*/ 264306 h 307754"/>
              <a:gd name="connsiteX6-131" fmla="*/ 858414 w 901862"/>
              <a:gd name="connsiteY6-132" fmla="*/ 307754 h 307754"/>
              <a:gd name="connsiteX7-133" fmla="*/ 43448 w 901862"/>
              <a:gd name="connsiteY7-134" fmla="*/ 307754 h 307754"/>
              <a:gd name="connsiteX8-135" fmla="*/ 0 w 901862"/>
              <a:gd name="connsiteY8-136" fmla="*/ 264306 h 307754"/>
              <a:gd name="connsiteX9-137" fmla="*/ 0 w 901862"/>
              <a:gd name="connsiteY9-138" fmla="*/ 90518 h 307754"/>
              <a:gd name="connsiteX0-139" fmla="*/ 0 w 901862"/>
              <a:gd name="connsiteY0-140" fmla="*/ 90518 h 307754"/>
              <a:gd name="connsiteX1-141" fmla="*/ 60498 w 901862"/>
              <a:gd name="connsiteY1-142" fmla="*/ 0 h 307754"/>
              <a:gd name="connsiteX2-143" fmla="*/ 446920 w 901862"/>
              <a:gd name="connsiteY2-144" fmla="*/ 129387 h 307754"/>
              <a:gd name="connsiteX3-145" fmla="*/ 858414 w 901862"/>
              <a:gd name="connsiteY3-146" fmla="*/ 47070 h 307754"/>
              <a:gd name="connsiteX4-147" fmla="*/ 901862 w 901862"/>
              <a:gd name="connsiteY4-148" fmla="*/ 90518 h 307754"/>
              <a:gd name="connsiteX5-149" fmla="*/ 901862 w 901862"/>
              <a:gd name="connsiteY5-150" fmla="*/ 264306 h 307754"/>
              <a:gd name="connsiteX6-151" fmla="*/ 858414 w 901862"/>
              <a:gd name="connsiteY6-152" fmla="*/ 307754 h 307754"/>
              <a:gd name="connsiteX7-153" fmla="*/ 43448 w 901862"/>
              <a:gd name="connsiteY7-154" fmla="*/ 307754 h 307754"/>
              <a:gd name="connsiteX8-155" fmla="*/ 0 w 901862"/>
              <a:gd name="connsiteY8-156" fmla="*/ 264306 h 307754"/>
              <a:gd name="connsiteX9-157" fmla="*/ 0 w 901862"/>
              <a:gd name="connsiteY9-158" fmla="*/ 90518 h 307754"/>
              <a:gd name="connsiteX0-159" fmla="*/ 0 w 901862"/>
              <a:gd name="connsiteY0-160" fmla="*/ 109063 h 326299"/>
              <a:gd name="connsiteX1-161" fmla="*/ 55530 w 901862"/>
              <a:gd name="connsiteY1-162" fmla="*/ 0 h 326299"/>
              <a:gd name="connsiteX2-163" fmla="*/ 446920 w 901862"/>
              <a:gd name="connsiteY2-164" fmla="*/ 147932 h 326299"/>
              <a:gd name="connsiteX3-165" fmla="*/ 858414 w 901862"/>
              <a:gd name="connsiteY3-166" fmla="*/ 65615 h 326299"/>
              <a:gd name="connsiteX4-167" fmla="*/ 901862 w 901862"/>
              <a:gd name="connsiteY4-168" fmla="*/ 109063 h 326299"/>
              <a:gd name="connsiteX5-169" fmla="*/ 901862 w 901862"/>
              <a:gd name="connsiteY5-170" fmla="*/ 282851 h 326299"/>
              <a:gd name="connsiteX6-171" fmla="*/ 858414 w 901862"/>
              <a:gd name="connsiteY6-172" fmla="*/ 326299 h 326299"/>
              <a:gd name="connsiteX7-173" fmla="*/ 43448 w 901862"/>
              <a:gd name="connsiteY7-174" fmla="*/ 326299 h 326299"/>
              <a:gd name="connsiteX8-175" fmla="*/ 0 w 901862"/>
              <a:gd name="connsiteY8-176" fmla="*/ 282851 h 326299"/>
              <a:gd name="connsiteX9-177" fmla="*/ 0 w 901862"/>
              <a:gd name="connsiteY9-178" fmla="*/ 109063 h 326299"/>
              <a:gd name="connsiteX0-179" fmla="*/ 0 w 901862"/>
              <a:gd name="connsiteY0-180" fmla="*/ 109063 h 326299"/>
              <a:gd name="connsiteX1-181" fmla="*/ 55530 w 901862"/>
              <a:gd name="connsiteY1-182" fmla="*/ 0 h 326299"/>
              <a:gd name="connsiteX2-183" fmla="*/ 446920 w 901862"/>
              <a:gd name="connsiteY2-184" fmla="*/ 147932 h 326299"/>
              <a:gd name="connsiteX3-185" fmla="*/ 858414 w 901862"/>
              <a:gd name="connsiteY3-186" fmla="*/ 65615 h 326299"/>
              <a:gd name="connsiteX4-187" fmla="*/ 901862 w 901862"/>
              <a:gd name="connsiteY4-188" fmla="*/ 109063 h 326299"/>
              <a:gd name="connsiteX5-189" fmla="*/ 901862 w 901862"/>
              <a:gd name="connsiteY5-190" fmla="*/ 282851 h 326299"/>
              <a:gd name="connsiteX6-191" fmla="*/ 858414 w 901862"/>
              <a:gd name="connsiteY6-192" fmla="*/ 326299 h 326299"/>
              <a:gd name="connsiteX7-193" fmla="*/ 43448 w 901862"/>
              <a:gd name="connsiteY7-194" fmla="*/ 326299 h 326299"/>
              <a:gd name="connsiteX8-195" fmla="*/ 0 w 901862"/>
              <a:gd name="connsiteY8-196" fmla="*/ 282851 h 326299"/>
              <a:gd name="connsiteX9-197" fmla="*/ 0 w 901862"/>
              <a:gd name="connsiteY9-198" fmla="*/ 109063 h 326299"/>
              <a:gd name="connsiteX0-199" fmla="*/ 0 w 901862"/>
              <a:gd name="connsiteY0-200" fmla="*/ 109063 h 326299"/>
              <a:gd name="connsiteX1-201" fmla="*/ 55530 w 901862"/>
              <a:gd name="connsiteY1-202" fmla="*/ 0 h 326299"/>
              <a:gd name="connsiteX2-203" fmla="*/ 446920 w 901862"/>
              <a:gd name="connsiteY2-204" fmla="*/ 147932 h 326299"/>
              <a:gd name="connsiteX3-205" fmla="*/ 858414 w 901862"/>
              <a:gd name="connsiteY3-206" fmla="*/ 65615 h 326299"/>
              <a:gd name="connsiteX4-207" fmla="*/ 901862 w 901862"/>
              <a:gd name="connsiteY4-208" fmla="*/ 109063 h 326299"/>
              <a:gd name="connsiteX5-209" fmla="*/ 901862 w 901862"/>
              <a:gd name="connsiteY5-210" fmla="*/ 282851 h 326299"/>
              <a:gd name="connsiteX6-211" fmla="*/ 858414 w 901862"/>
              <a:gd name="connsiteY6-212" fmla="*/ 326299 h 326299"/>
              <a:gd name="connsiteX7-213" fmla="*/ 43448 w 901862"/>
              <a:gd name="connsiteY7-214" fmla="*/ 326299 h 326299"/>
              <a:gd name="connsiteX8-215" fmla="*/ 0 w 901862"/>
              <a:gd name="connsiteY8-216" fmla="*/ 282851 h 326299"/>
              <a:gd name="connsiteX9-217" fmla="*/ 0 w 901862"/>
              <a:gd name="connsiteY9-218" fmla="*/ 109063 h 326299"/>
              <a:gd name="connsiteX0-219" fmla="*/ 0 w 901862"/>
              <a:gd name="connsiteY0-220" fmla="*/ 109063 h 326299"/>
              <a:gd name="connsiteX1-221" fmla="*/ 55530 w 901862"/>
              <a:gd name="connsiteY1-222" fmla="*/ 0 h 326299"/>
              <a:gd name="connsiteX2-223" fmla="*/ 446920 w 901862"/>
              <a:gd name="connsiteY2-224" fmla="*/ 147932 h 326299"/>
              <a:gd name="connsiteX3-225" fmla="*/ 858414 w 901862"/>
              <a:gd name="connsiteY3-226" fmla="*/ 65615 h 326299"/>
              <a:gd name="connsiteX4-227" fmla="*/ 901862 w 901862"/>
              <a:gd name="connsiteY4-228" fmla="*/ 109063 h 326299"/>
              <a:gd name="connsiteX5-229" fmla="*/ 901862 w 901862"/>
              <a:gd name="connsiteY5-230" fmla="*/ 282851 h 326299"/>
              <a:gd name="connsiteX6-231" fmla="*/ 858414 w 901862"/>
              <a:gd name="connsiteY6-232" fmla="*/ 326299 h 326299"/>
              <a:gd name="connsiteX7-233" fmla="*/ 43448 w 901862"/>
              <a:gd name="connsiteY7-234" fmla="*/ 326299 h 326299"/>
              <a:gd name="connsiteX8-235" fmla="*/ 0 w 901862"/>
              <a:gd name="connsiteY8-236" fmla="*/ 282851 h 326299"/>
              <a:gd name="connsiteX9-237" fmla="*/ 0 w 901862"/>
              <a:gd name="connsiteY9-238" fmla="*/ 109063 h 326299"/>
              <a:gd name="connsiteX0-239" fmla="*/ 0 w 901862"/>
              <a:gd name="connsiteY0-240" fmla="*/ 109063 h 326299"/>
              <a:gd name="connsiteX1-241" fmla="*/ 55530 w 901862"/>
              <a:gd name="connsiteY1-242" fmla="*/ 0 h 326299"/>
              <a:gd name="connsiteX2-243" fmla="*/ 446920 w 901862"/>
              <a:gd name="connsiteY2-244" fmla="*/ 147932 h 326299"/>
              <a:gd name="connsiteX3-245" fmla="*/ 858414 w 901862"/>
              <a:gd name="connsiteY3-246" fmla="*/ 65615 h 326299"/>
              <a:gd name="connsiteX4-247" fmla="*/ 901862 w 901862"/>
              <a:gd name="connsiteY4-248" fmla="*/ 109063 h 326299"/>
              <a:gd name="connsiteX5-249" fmla="*/ 901862 w 901862"/>
              <a:gd name="connsiteY5-250" fmla="*/ 282851 h 326299"/>
              <a:gd name="connsiteX6-251" fmla="*/ 858414 w 901862"/>
              <a:gd name="connsiteY6-252" fmla="*/ 326299 h 326299"/>
              <a:gd name="connsiteX7-253" fmla="*/ 43448 w 901862"/>
              <a:gd name="connsiteY7-254" fmla="*/ 326299 h 326299"/>
              <a:gd name="connsiteX8-255" fmla="*/ 0 w 901862"/>
              <a:gd name="connsiteY8-256" fmla="*/ 282851 h 326299"/>
              <a:gd name="connsiteX9-257" fmla="*/ 0 w 901862"/>
              <a:gd name="connsiteY9-258" fmla="*/ 109063 h 326299"/>
              <a:gd name="connsiteX0-259" fmla="*/ 0 w 901862"/>
              <a:gd name="connsiteY0-260" fmla="*/ 109063 h 326299"/>
              <a:gd name="connsiteX1-261" fmla="*/ 55530 w 901862"/>
              <a:gd name="connsiteY1-262" fmla="*/ 0 h 326299"/>
              <a:gd name="connsiteX2-263" fmla="*/ 408216 w 901862"/>
              <a:gd name="connsiteY2-264" fmla="*/ 142707 h 326299"/>
              <a:gd name="connsiteX3-265" fmla="*/ 858414 w 901862"/>
              <a:gd name="connsiteY3-266" fmla="*/ 65615 h 326299"/>
              <a:gd name="connsiteX4-267" fmla="*/ 901862 w 901862"/>
              <a:gd name="connsiteY4-268" fmla="*/ 109063 h 326299"/>
              <a:gd name="connsiteX5-269" fmla="*/ 901862 w 901862"/>
              <a:gd name="connsiteY5-270" fmla="*/ 282851 h 326299"/>
              <a:gd name="connsiteX6-271" fmla="*/ 858414 w 901862"/>
              <a:gd name="connsiteY6-272" fmla="*/ 326299 h 326299"/>
              <a:gd name="connsiteX7-273" fmla="*/ 43448 w 901862"/>
              <a:gd name="connsiteY7-274" fmla="*/ 326299 h 326299"/>
              <a:gd name="connsiteX8-275" fmla="*/ 0 w 901862"/>
              <a:gd name="connsiteY8-276" fmla="*/ 282851 h 326299"/>
              <a:gd name="connsiteX9-277" fmla="*/ 0 w 901862"/>
              <a:gd name="connsiteY9-278" fmla="*/ 109063 h 326299"/>
              <a:gd name="connsiteX0-279" fmla="*/ 0 w 901862"/>
              <a:gd name="connsiteY0-280" fmla="*/ 109063 h 326299"/>
              <a:gd name="connsiteX1-281" fmla="*/ 55530 w 901862"/>
              <a:gd name="connsiteY1-282" fmla="*/ 0 h 326299"/>
              <a:gd name="connsiteX2-283" fmla="*/ 408216 w 901862"/>
              <a:gd name="connsiteY2-284" fmla="*/ 142707 h 326299"/>
              <a:gd name="connsiteX3-285" fmla="*/ 856799 w 901862"/>
              <a:gd name="connsiteY3-286" fmla="*/ 50453 h 326299"/>
              <a:gd name="connsiteX4-287" fmla="*/ 901862 w 901862"/>
              <a:gd name="connsiteY4-288" fmla="*/ 109063 h 326299"/>
              <a:gd name="connsiteX5-289" fmla="*/ 901862 w 901862"/>
              <a:gd name="connsiteY5-290" fmla="*/ 282851 h 326299"/>
              <a:gd name="connsiteX6-291" fmla="*/ 858414 w 901862"/>
              <a:gd name="connsiteY6-292" fmla="*/ 326299 h 326299"/>
              <a:gd name="connsiteX7-293" fmla="*/ 43448 w 901862"/>
              <a:gd name="connsiteY7-294" fmla="*/ 326299 h 326299"/>
              <a:gd name="connsiteX8-295" fmla="*/ 0 w 901862"/>
              <a:gd name="connsiteY8-296" fmla="*/ 282851 h 326299"/>
              <a:gd name="connsiteX9-297" fmla="*/ 0 w 901862"/>
              <a:gd name="connsiteY9-298" fmla="*/ 109063 h 326299"/>
              <a:gd name="connsiteX0-299" fmla="*/ 0 w 901862"/>
              <a:gd name="connsiteY0-300" fmla="*/ 109063 h 326299"/>
              <a:gd name="connsiteX1-301" fmla="*/ 55530 w 901862"/>
              <a:gd name="connsiteY1-302" fmla="*/ 0 h 326299"/>
              <a:gd name="connsiteX2-303" fmla="*/ 408216 w 901862"/>
              <a:gd name="connsiteY2-304" fmla="*/ 142707 h 326299"/>
              <a:gd name="connsiteX3-305" fmla="*/ 856799 w 901862"/>
              <a:gd name="connsiteY3-306" fmla="*/ 50453 h 326299"/>
              <a:gd name="connsiteX4-307" fmla="*/ 901862 w 901862"/>
              <a:gd name="connsiteY4-308" fmla="*/ 109063 h 326299"/>
              <a:gd name="connsiteX5-309" fmla="*/ 901862 w 901862"/>
              <a:gd name="connsiteY5-310" fmla="*/ 282851 h 326299"/>
              <a:gd name="connsiteX6-311" fmla="*/ 858414 w 901862"/>
              <a:gd name="connsiteY6-312" fmla="*/ 326299 h 326299"/>
              <a:gd name="connsiteX7-313" fmla="*/ 43448 w 901862"/>
              <a:gd name="connsiteY7-314" fmla="*/ 326299 h 326299"/>
              <a:gd name="connsiteX8-315" fmla="*/ 0 w 901862"/>
              <a:gd name="connsiteY8-316" fmla="*/ 282851 h 326299"/>
              <a:gd name="connsiteX9-317" fmla="*/ 0 w 901862"/>
              <a:gd name="connsiteY9-318" fmla="*/ 109063 h 326299"/>
              <a:gd name="connsiteX0-319" fmla="*/ 0 w 901862"/>
              <a:gd name="connsiteY0-320" fmla="*/ 109063 h 326299"/>
              <a:gd name="connsiteX1-321" fmla="*/ 55530 w 901862"/>
              <a:gd name="connsiteY1-322" fmla="*/ 0 h 326299"/>
              <a:gd name="connsiteX2-323" fmla="*/ 408216 w 901862"/>
              <a:gd name="connsiteY2-324" fmla="*/ 142707 h 326299"/>
              <a:gd name="connsiteX3-325" fmla="*/ 803023 w 901862"/>
              <a:gd name="connsiteY3-326" fmla="*/ 26637 h 326299"/>
              <a:gd name="connsiteX4-327" fmla="*/ 901862 w 901862"/>
              <a:gd name="connsiteY4-328" fmla="*/ 109063 h 326299"/>
              <a:gd name="connsiteX5-329" fmla="*/ 901862 w 901862"/>
              <a:gd name="connsiteY5-330" fmla="*/ 282851 h 326299"/>
              <a:gd name="connsiteX6-331" fmla="*/ 858414 w 901862"/>
              <a:gd name="connsiteY6-332" fmla="*/ 326299 h 326299"/>
              <a:gd name="connsiteX7-333" fmla="*/ 43448 w 901862"/>
              <a:gd name="connsiteY7-334" fmla="*/ 326299 h 326299"/>
              <a:gd name="connsiteX8-335" fmla="*/ 0 w 901862"/>
              <a:gd name="connsiteY8-336" fmla="*/ 282851 h 326299"/>
              <a:gd name="connsiteX9-337" fmla="*/ 0 w 901862"/>
              <a:gd name="connsiteY9-338" fmla="*/ 109063 h 326299"/>
              <a:gd name="connsiteX0-339" fmla="*/ 0 w 901862"/>
              <a:gd name="connsiteY0-340" fmla="*/ 109063 h 326299"/>
              <a:gd name="connsiteX1-341" fmla="*/ 55530 w 901862"/>
              <a:gd name="connsiteY1-342" fmla="*/ 0 h 326299"/>
              <a:gd name="connsiteX2-343" fmla="*/ 408216 w 901862"/>
              <a:gd name="connsiteY2-344" fmla="*/ 142707 h 326299"/>
              <a:gd name="connsiteX3-345" fmla="*/ 809712 w 901862"/>
              <a:gd name="connsiteY3-346" fmla="*/ 36769 h 326299"/>
              <a:gd name="connsiteX4-347" fmla="*/ 901862 w 901862"/>
              <a:gd name="connsiteY4-348" fmla="*/ 109063 h 326299"/>
              <a:gd name="connsiteX5-349" fmla="*/ 901862 w 901862"/>
              <a:gd name="connsiteY5-350" fmla="*/ 282851 h 326299"/>
              <a:gd name="connsiteX6-351" fmla="*/ 858414 w 901862"/>
              <a:gd name="connsiteY6-352" fmla="*/ 326299 h 326299"/>
              <a:gd name="connsiteX7-353" fmla="*/ 43448 w 901862"/>
              <a:gd name="connsiteY7-354" fmla="*/ 326299 h 326299"/>
              <a:gd name="connsiteX8-355" fmla="*/ 0 w 901862"/>
              <a:gd name="connsiteY8-356" fmla="*/ 282851 h 326299"/>
              <a:gd name="connsiteX9-357" fmla="*/ 0 w 901862"/>
              <a:gd name="connsiteY9-358" fmla="*/ 109063 h 326299"/>
              <a:gd name="connsiteX0-359" fmla="*/ 0 w 901862"/>
              <a:gd name="connsiteY0-360" fmla="*/ 109063 h 326299"/>
              <a:gd name="connsiteX1-361" fmla="*/ 55530 w 901862"/>
              <a:gd name="connsiteY1-362" fmla="*/ 0 h 326299"/>
              <a:gd name="connsiteX2-363" fmla="*/ 408216 w 901862"/>
              <a:gd name="connsiteY2-364" fmla="*/ 142707 h 326299"/>
              <a:gd name="connsiteX3-365" fmla="*/ 809712 w 901862"/>
              <a:gd name="connsiteY3-366" fmla="*/ 36769 h 326299"/>
              <a:gd name="connsiteX4-367" fmla="*/ 901862 w 901862"/>
              <a:gd name="connsiteY4-368" fmla="*/ 109063 h 326299"/>
              <a:gd name="connsiteX5-369" fmla="*/ 901862 w 901862"/>
              <a:gd name="connsiteY5-370" fmla="*/ 282851 h 326299"/>
              <a:gd name="connsiteX6-371" fmla="*/ 858414 w 901862"/>
              <a:gd name="connsiteY6-372" fmla="*/ 326299 h 326299"/>
              <a:gd name="connsiteX7-373" fmla="*/ 43448 w 901862"/>
              <a:gd name="connsiteY7-374" fmla="*/ 326299 h 326299"/>
              <a:gd name="connsiteX8-375" fmla="*/ 0 w 901862"/>
              <a:gd name="connsiteY8-376" fmla="*/ 282851 h 326299"/>
              <a:gd name="connsiteX9-377" fmla="*/ 0 w 901862"/>
              <a:gd name="connsiteY9-378" fmla="*/ 109063 h 326299"/>
              <a:gd name="connsiteX0-379" fmla="*/ 0 w 901862"/>
              <a:gd name="connsiteY0-380" fmla="*/ 109063 h 326299"/>
              <a:gd name="connsiteX1-381" fmla="*/ 55530 w 901862"/>
              <a:gd name="connsiteY1-382" fmla="*/ 0 h 326299"/>
              <a:gd name="connsiteX2-383" fmla="*/ 408216 w 901862"/>
              <a:gd name="connsiteY2-384" fmla="*/ 142707 h 326299"/>
              <a:gd name="connsiteX3-385" fmla="*/ 792935 w 901862"/>
              <a:gd name="connsiteY3-386" fmla="*/ 23223 h 326299"/>
              <a:gd name="connsiteX4-387" fmla="*/ 901862 w 901862"/>
              <a:gd name="connsiteY4-388" fmla="*/ 109063 h 326299"/>
              <a:gd name="connsiteX5-389" fmla="*/ 901862 w 901862"/>
              <a:gd name="connsiteY5-390" fmla="*/ 282851 h 326299"/>
              <a:gd name="connsiteX6-391" fmla="*/ 858414 w 901862"/>
              <a:gd name="connsiteY6-392" fmla="*/ 326299 h 326299"/>
              <a:gd name="connsiteX7-393" fmla="*/ 43448 w 901862"/>
              <a:gd name="connsiteY7-394" fmla="*/ 326299 h 326299"/>
              <a:gd name="connsiteX8-395" fmla="*/ 0 w 901862"/>
              <a:gd name="connsiteY8-396" fmla="*/ 282851 h 326299"/>
              <a:gd name="connsiteX9-397" fmla="*/ 0 w 901862"/>
              <a:gd name="connsiteY9-398" fmla="*/ 109063 h 326299"/>
              <a:gd name="connsiteX0-399" fmla="*/ 0 w 901862"/>
              <a:gd name="connsiteY0-400" fmla="*/ 109063 h 326299"/>
              <a:gd name="connsiteX1-401" fmla="*/ 55530 w 901862"/>
              <a:gd name="connsiteY1-402" fmla="*/ 0 h 326299"/>
              <a:gd name="connsiteX2-403" fmla="*/ 408216 w 901862"/>
              <a:gd name="connsiteY2-404" fmla="*/ 142707 h 326299"/>
              <a:gd name="connsiteX3-405" fmla="*/ 792935 w 901862"/>
              <a:gd name="connsiteY3-406" fmla="*/ 23223 h 326299"/>
              <a:gd name="connsiteX4-407" fmla="*/ 901862 w 901862"/>
              <a:gd name="connsiteY4-408" fmla="*/ 109063 h 326299"/>
              <a:gd name="connsiteX5-409" fmla="*/ 901862 w 901862"/>
              <a:gd name="connsiteY5-410" fmla="*/ 282851 h 326299"/>
              <a:gd name="connsiteX6-411" fmla="*/ 858414 w 901862"/>
              <a:gd name="connsiteY6-412" fmla="*/ 326299 h 326299"/>
              <a:gd name="connsiteX7-413" fmla="*/ 43448 w 901862"/>
              <a:gd name="connsiteY7-414" fmla="*/ 326299 h 326299"/>
              <a:gd name="connsiteX8-415" fmla="*/ 0 w 901862"/>
              <a:gd name="connsiteY8-416" fmla="*/ 282851 h 326299"/>
              <a:gd name="connsiteX9-417" fmla="*/ 0 w 901862"/>
              <a:gd name="connsiteY9-418" fmla="*/ 109063 h 326299"/>
              <a:gd name="connsiteX0-419" fmla="*/ 0 w 901862"/>
              <a:gd name="connsiteY0-420" fmla="*/ 156254 h 373490"/>
              <a:gd name="connsiteX1-421" fmla="*/ 45639 w 901862"/>
              <a:gd name="connsiteY1-422" fmla="*/ 0 h 373490"/>
              <a:gd name="connsiteX2-423" fmla="*/ 408216 w 901862"/>
              <a:gd name="connsiteY2-424" fmla="*/ 189898 h 373490"/>
              <a:gd name="connsiteX3-425" fmla="*/ 792935 w 901862"/>
              <a:gd name="connsiteY3-426" fmla="*/ 70414 h 373490"/>
              <a:gd name="connsiteX4-427" fmla="*/ 901862 w 901862"/>
              <a:gd name="connsiteY4-428" fmla="*/ 156254 h 373490"/>
              <a:gd name="connsiteX5-429" fmla="*/ 901862 w 901862"/>
              <a:gd name="connsiteY5-430" fmla="*/ 330042 h 373490"/>
              <a:gd name="connsiteX6-431" fmla="*/ 858414 w 901862"/>
              <a:gd name="connsiteY6-432" fmla="*/ 373490 h 373490"/>
              <a:gd name="connsiteX7-433" fmla="*/ 43448 w 901862"/>
              <a:gd name="connsiteY7-434" fmla="*/ 373490 h 373490"/>
              <a:gd name="connsiteX8-435" fmla="*/ 0 w 901862"/>
              <a:gd name="connsiteY8-436" fmla="*/ 330042 h 373490"/>
              <a:gd name="connsiteX9-437" fmla="*/ 0 w 901862"/>
              <a:gd name="connsiteY9-438" fmla="*/ 156254 h 373490"/>
              <a:gd name="connsiteX0-439" fmla="*/ 0 w 901862"/>
              <a:gd name="connsiteY0-440" fmla="*/ 156254 h 373784"/>
              <a:gd name="connsiteX1-441" fmla="*/ 45639 w 901862"/>
              <a:gd name="connsiteY1-442" fmla="*/ 0 h 373784"/>
              <a:gd name="connsiteX2-443" fmla="*/ 408216 w 901862"/>
              <a:gd name="connsiteY2-444" fmla="*/ 189898 h 373784"/>
              <a:gd name="connsiteX3-445" fmla="*/ 792935 w 901862"/>
              <a:gd name="connsiteY3-446" fmla="*/ 70414 h 373784"/>
              <a:gd name="connsiteX4-447" fmla="*/ 901862 w 901862"/>
              <a:gd name="connsiteY4-448" fmla="*/ 156254 h 373784"/>
              <a:gd name="connsiteX5-449" fmla="*/ 901862 w 901862"/>
              <a:gd name="connsiteY5-450" fmla="*/ 330042 h 373784"/>
              <a:gd name="connsiteX6-451" fmla="*/ 858414 w 901862"/>
              <a:gd name="connsiteY6-452" fmla="*/ 373490 h 373784"/>
              <a:gd name="connsiteX7-453" fmla="*/ 486526 w 901862"/>
              <a:gd name="connsiteY7-454" fmla="*/ 373784 h 373784"/>
              <a:gd name="connsiteX8-455" fmla="*/ 43448 w 901862"/>
              <a:gd name="connsiteY8-456" fmla="*/ 373490 h 373784"/>
              <a:gd name="connsiteX9-457" fmla="*/ 0 w 901862"/>
              <a:gd name="connsiteY9-458" fmla="*/ 330042 h 373784"/>
              <a:gd name="connsiteX10" fmla="*/ 0 w 901862"/>
              <a:gd name="connsiteY10" fmla="*/ 156254 h 373784"/>
              <a:gd name="connsiteX0-459" fmla="*/ 0 w 901862"/>
              <a:gd name="connsiteY0-460" fmla="*/ 156254 h 373490"/>
              <a:gd name="connsiteX1-461" fmla="*/ 45639 w 901862"/>
              <a:gd name="connsiteY1-462" fmla="*/ 0 h 373490"/>
              <a:gd name="connsiteX2-463" fmla="*/ 408216 w 901862"/>
              <a:gd name="connsiteY2-464" fmla="*/ 189898 h 373490"/>
              <a:gd name="connsiteX3-465" fmla="*/ 792935 w 901862"/>
              <a:gd name="connsiteY3-466" fmla="*/ 70414 h 373490"/>
              <a:gd name="connsiteX4-467" fmla="*/ 901862 w 901862"/>
              <a:gd name="connsiteY4-468" fmla="*/ 156254 h 373490"/>
              <a:gd name="connsiteX5-469" fmla="*/ 901862 w 901862"/>
              <a:gd name="connsiteY5-470" fmla="*/ 330042 h 373490"/>
              <a:gd name="connsiteX6-471" fmla="*/ 858414 w 901862"/>
              <a:gd name="connsiteY6-472" fmla="*/ 373490 h 373490"/>
              <a:gd name="connsiteX7-473" fmla="*/ 471864 w 901862"/>
              <a:gd name="connsiteY7-474" fmla="*/ 264269 h 373490"/>
              <a:gd name="connsiteX8-475" fmla="*/ 43448 w 901862"/>
              <a:gd name="connsiteY8-476" fmla="*/ 373490 h 373490"/>
              <a:gd name="connsiteX9-477" fmla="*/ 0 w 901862"/>
              <a:gd name="connsiteY9-478" fmla="*/ 330042 h 373490"/>
              <a:gd name="connsiteX10-479" fmla="*/ 0 w 901862"/>
              <a:gd name="connsiteY10-480" fmla="*/ 156254 h 373490"/>
              <a:gd name="connsiteX0-481" fmla="*/ 0 w 901862"/>
              <a:gd name="connsiteY0-482" fmla="*/ 156254 h 373490"/>
              <a:gd name="connsiteX1-483" fmla="*/ 45639 w 901862"/>
              <a:gd name="connsiteY1-484" fmla="*/ 0 h 373490"/>
              <a:gd name="connsiteX2-485" fmla="*/ 408216 w 901862"/>
              <a:gd name="connsiteY2-486" fmla="*/ 189898 h 373490"/>
              <a:gd name="connsiteX3-487" fmla="*/ 792935 w 901862"/>
              <a:gd name="connsiteY3-488" fmla="*/ 70414 h 373490"/>
              <a:gd name="connsiteX4-489" fmla="*/ 901862 w 901862"/>
              <a:gd name="connsiteY4-490" fmla="*/ 156254 h 373490"/>
              <a:gd name="connsiteX5-491" fmla="*/ 901862 w 901862"/>
              <a:gd name="connsiteY5-492" fmla="*/ 330042 h 373490"/>
              <a:gd name="connsiteX6-493" fmla="*/ 858414 w 901862"/>
              <a:gd name="connsiteY6-494" fmla="*/ 373490 h 373490"/>
              <a:gd name="connsiteX7-495" fmla="*/ 459752 w 901862"/>
              <a:gd name="connsiteY7-496" fmla="*/ 336619 h 373490"/>
              <a:gd name="connsiteX8-497" fmla="*/ 43448 w 901862"/>
              <a:gd name="connsiteY8-498" fmla="*/ 373490 h 373490"/>
              <a:gd name="connsiteX9-499" fmla="*/ 0 w 901862"/>
              <a:gd name="connsiteY9-500" fmla="*/ 330042 h 373490"/>
              <a:gd name="connsiteX10-501" fmla="*/ 0 w 901862"/>
              <a:gd name="connsiteY10-502" fmla="*/ 156254 h 373490"/>
              <a:gd name="connsiteX0-503" fmla="*/ 0 w 901862"/>
              <a:gd name="connsiteY0-504" fmla="*/ 156254 h 373507"/>
              <a:gd name="connsiteX1-505" fmla="*/ 45639 w 901862"/>
              <a:gd name="connsiteY1-506" fmla="*/ 0 h 373507"/>
              <a:gd name="connsiteX2-507" fmla="*/ 408216 w 901862"/>
              <a:gd name="connsiteY2-508" fmla="*/ 189898 h 373507"/>
              <a:gd name="connsiteX3-509" fmla="*/ 792935 w 901862"/>
              <a:gd name="connsiteY3-510" fmla="*/ 70414 h 373507"/>
              <a:gd name="connsiteX4-511" fmla="*/ 901862 w 901862"/>
              <a:gd name="connsiteY4-512" fmla="*/ 156254 h 373507"/>
              <a:gd name="connsiteX5-513" fmla="*/ 901862 w 901862"/>
              <a:gd name="connsiteY5-514" fmla="*/ 330042 h 373507"/>
              <a:gd name="connsiteX6-515" fmla="*/ 858414 w 901862"/>
              <a:gd name="connsiteY6-516" fmla="*/ 373490 h 373507"/>
              <a:gd name="connsiteX7-517" fmla="*/ 459752 w 901862"/>
              <a:gd name="connsiteY7-518" fmla="*/ 336619 h 373507"/>
              <a:gd name="connsiteX8-519" fmla="*/ 43448 w 901862"/>
              <a:gd name="connsiteY8-520" fmla="*/ 373490 h 373507"/>
              <a:gd name="connsiteX9-521" fmla="*/ 0 w 901862"/>
              <a:gd name="connsiteY9-522" fmla="*/ 330042 h 373507"/>
              <a:gd name="connsiteX10-523" fmla="*/ 0 w 901862"/>
              <a:gd name="connsiteY10-524" fmla="*/ 156254 h 373507"/>
              <a:gd name="connsiteX0-525" fmla="*/ 0 w 901862"/>
              <a:gd name="connsiteY0-526" fmla="*/ 156254 h 420677"/>
              <a:gd name="connsiteX1-527" fmla="*/ 45639 w 901862"/>
              <a:gd name="connsiteY1-528" fmla="*/ 0 h 420677"/>
              <a:gd name="connsiteX2-529" fmla="*/ 408216 w 901862"/>
              <a:gd name="connsiteY2-530" fmla="*/ 189898 h 420677"/>
              <a:gd name="connsiteX3-531" fmla="*/ 792935 w 901862"/>
              <a:gd name="connsiteY3-532" fmla="*/ 70414 h 420677"/>
              <a:gd name="connsiteX4-533" fmla="*/ 901862 w 901862"/>
              <a:gd name="connsiteY4-534" fmla="*/ 156254 h 420677"/>
              <a:gd name="connsiteX5-535" fmla="*/ 901862 w 901862"/>
              <a:gd name="connsiteY5-536" fmla="*/ 330042 h 420677"/>
              <a:gd name="connsiteX6-537" fmla="*/ 858414 w 901862"/>
              <a:gd name="connsiteY6-538" fmla="*/ 373490 h 420677"/>
              <a:gd name="connsiteX7-539" fmla="*/ 459752 w 901862"/>
              <a:gd name="connsiteY7-540" fmla="*/ 336619 h 420677"/>
              <a:gd name="connsiteX8-541" fmla="*/ 49971 w 901862"/>
              <a:gd name="connsiteY8-542" fmla="*/ 420666 h 420677"/>
              <a:gd name="connsiteX9-543" fmla="*/ 0 w 901862"/>
              <a:gd name="connsiteY9-544" fmla="*/ 330042 h 420677"/>
              <a:gd name="connsiteX10-545" fmla="*/ 0 w 901862"/>
              <a:gd name="connsiteY10-546" fmla="*/ 156254 h 420677"/>
              <a:gd name="connsiteX0-547" fmla="*/ 0 w 901862"/>
              <a:gd name="connsiteY0-548" fmla="*/ 156254 h 460941"/>
              <a:gd name="connsiteX1-549" fmla="*/ 45639 w 901862"/>
              <a:gd name="connsiteY1-550" fmla="*/ 0 h 460941"/>
              <a:gd name="connsiteX2-551" fmla="*/ 408216 w 901862"/>
              <a:gd name="connsiteY2-552" fmla="*/ 189898 h 460941"/>
              <a:gd name="connsiteX3-553" fmla="*/ 792935 w 901862"/>
              <a:gd name="connsiteY3-554" fmla="*/ 70414 h 460941"/>
              <a:gd name="connsiteX4-555" fmla="*/ 901862 w 901862"/>
              <a:gd name="connsiteY4-556" fmla="*/ 156254 h 460941"/>
              <a:gd name="connsiteX5-557" fmla="*/ 901862 w 901862"/>
              <a:gd name="connsiteY5-558" fmla="*/ 330042 h 460941"/>
              <a:gd name="connsiteX6-559" fmla="*/ 834446 w 901862"/>
              <a:gd name="connsiteY6-560" fmla="*/ 460941 h 460941"/>
              <a:gd name="connsiteX7-561" fmla="*/ 459752 w 901862"/>
              <a:gd name="connsiteY7-562" fmla="*/ 336619 h 460941"/>
              <a:gd name="connsiteX8-563" fmla="*/ 49971 w 901862"/>
              <a:gd name="connsiteY8-564" fmla="*/ 420666 h 460941"/>
              <a:gd name="connsiteX9-565" fmla="*/ 0 w 901862"/>
              <a:gd name="connsiteY9-566" fmla="*/ 330042 h 460941"/>
              <a:gd name="connsiteX10-567" fmla="*/ 0 w 901862"/>
              <a:gd name="connsiteY10-568" fmla="*/ 156254 h 460941"/>
              <a:gd name="connsiteX0-569" fmla="*/ 0 w 901862"/>
              <a:gd name="connsiteY0-570" fmla="*/ 156254 h 460941"/>
              <a:gd name="connsiteX1-571" fmla="*/ 45639 w 901862"/>
              <a:gd name="connsiteY1-572" fmla="*/ 0 h 460941"/>
              <a:gd name="connsiteX2-573" fmla="*/ 408216 w 901862"/>
              <a:gd name="connsiteY2-574" fmla="*/ 189898 h 460941"/>
              <a:gd name="connsiteX3-575" fmla="*/ 792935 w 901862"/>
              <a:gd name="connsiteY3-576" fmla="*/ 70414 h 460941"/>
              <a:gd name="connsiteX4-577" fmla="*/ 901862 w 901862"/>
              <a:gd name="connsiteY4-578" fmla="*/ 156254 h 460941"/>
              <a:gd name="connsiteX5-579" fmla="*/ 901862 w 901862"/>
              <a:gd name="connsiteY5-580" fmla="*/ 330042 h 460941"/>
              <a:gd name="connsiteX6-581" fmla="*/ 834446 w 901862"/>
              <a:gd name="connsiteY6-582" fmla="*/ 460941 h 460941"/>
              <a:gd name="connsiteX7-583" fmla="*/ 459752 w 901862"/>
              <a:gd name="connsiteY7-584" fmla="*/ 336619 h 460941"/>
              <a:gd name="connsiteX8-585" fmla="*/ 49971 w 901862"/>
              <a:gd name="connsiteY8-586" fmla="*/ 420666 h 460941"/>
              <a:gd name="connsiteX9-587" fmla="*/ 0 w 901862"/>
              <a:gd name="connsiteY9-588" fmla="*/ 330042 h 460941"/>
              <a:gd name="connsiteX10-589" fmla="*/ 0 w 901862"/>
              <a:gd name="connsiteY10-590" fmla="*/ 156254 h 460941"/>
              <a:gd name="connsiteX0-591" fmla="*/ 0 w 901862"/>
              <a:gd name="connsiteY0-592" fmla="*/ 156254 h 518129"/>
              <a:gd name="connsiteX1-593" fmla="*/ 45639 w 901862"/>
              <a:gd name="connsiteY1-594" fmla="*/ 0 h 518129"/>
              <a:gd name="connsiteX2-595" fmla="*/ 408216 w 901862"/>
              <a:gd name="connsiteY2-596" fmla="*/ 189898 h 518129"/>
              <a:gd name="connsiteX3-597" fmla="*/ 792935 w 901862"/>
              <a:gd name="connsiteY3-598" fmla="*/ 70414 h 518129"/>
              <a:gd name="connsiteX4-599" fmla="*/ 901862 w 901862"/>
              <a:gd name="connsiteY4-600" fmla="*/ 156254 h 518129"/>
              <a:gd name="connsiteX5-601" fmla="*/ 901862 w 901862"/>
              <a:gd name="connsiteY5-602" fmla="*/ 330042 h 518129"/>
              <a:gd name="connsiteX6-603" fmla="*/ 820718 w 901862"/>
              <a:gd name="connsiteY6-604" fmla="*/ 518129 h 518129"/>
              <a:gd name="connsiteX7-605" fmla="*/ 459752 w 901862"/>
              <a:gd name="connsiteY7-606" fmla="*/ 336619 h 518129"/>
              <a:gd name="connsiteX8-607" fmla="*/ 49971 w 901862"/>
              <a:gd name="connsiteY8-608" fmla="*/ 420666 h 518129"/>
              <a:gd name="connsiteX9-609" fmla="*/ 0 w 901862"/>
              <a:gd name="connsiteY9-610" fmla="*/ 330042 h 518129"/>
              <a:gd name="connsiteX10-611" fmla="*/ 0 w 901862"/>
              <a:gd name="connsiteY10-612" fmla="*/ 156254 h 518129"/>
              <a:gd name="connsiteX0-613" fmla="*/ 0 w 901862"/>
              <a:gd name="connsiteY0-614" fmla="*/ 156254 h 518129"/>
              <a:gd name="connsiteX1-615" fmla="*/ 45639 w 901862"/>
              <a:gd name="connsiteY1-616" fmla="*/ 0 h 518129"/>
              <a:gd name="connsiteX2-617" fmla="*/ 408216 w 901862"/>
              <a:gd name="connsiteY2-618" fmla="*/ 189898 h 518129"/>
              <a:gd name="connsiteX3-619" fmla="*/ 792935 w 901862"/>
              <a:gd name="connsiteY3-620" fmla="*/ 70414 h 518129"/>
              <a:gd name="connsiteX4-621" fmla="*/ 901862 w 901862"/>
              <a:gd name="connsiteY4-622" fmla="*/ 156254 h 518129"/>
              <a:gd name="connsiteX5-623" fmla="*/ 901862 w 901862"/>
              <a:gd name="connsiteY5-624" fmla="*/ 330042 h 518129"/>
              <a:gd name="connsiteX6-625" fmla="*/ 820718 w 901862"/>
              <a:gd name="connsiteY6-626" fmla="*/ 518129 h 518129"/>
              <a:gd name="connsiteX7-627" fmla="*/ 459752 w 901862"/>
              <a:gd name="connsiteY7-628" fmla="*/ 336619 h 518129"/>
              <a:gd name="connsiteX8-629" fmla="*/ 49971 w 901862"/>
              <a:gd name="connsiteY8-630" fmla="*/ 420666 h 518129"/>
              <a:gd name="connsiteX9-631" fmla="*/ 0 w 901862"/>
              <a:gd name="connsiteY9-632" fmla="*/ 330042 h 518129"/>
              <a:gd name="connsiteX10-633" fmla="*/ 0 w 901862"/>
              <a:gd name="connsiteY10-634" fmla="*/ 156254 h 518129"/>
              <a:gd name="connsiteX0-635" fmla="*/ 0 w 901862"/>
              <a:gd name="connsiteY0-636" fmla="*/ 156254 h 518129"/>
              <a:gd name="connsiteX1-637" fmla="*/ 45639 w 901862"/>
              <a:gd name="connsiteY1-638" fmla="*/ 0 h 518129"/>
              <a:gd name="connsiteX2-639" fmla="*/ 408216 w 901862"/>
              <a:gd name="connsiteY2-640" fmla="*/ 189898 h 518129"/>
              <a:gd name="connsiteX3-641" fmla="*/ 792935 w 901862"/>
              <a:gd name="connsiteY3-642" fmla="*/ 70414 h 518129"/>
              <a:gd name="connsiteX4-643" fmla="*/ 901862 w 901862"/>
              <a:gd name="connsiteY4-644" fmla="*/ 156254 h 518129"/>
              <a:gd name="connsiteX5-645" fmla="*/ 901862 w 901862"/>
              <a:gd name="connsiteY5-646" fmla="*/ 330042 h 518129"/>
              <a:gd name="connsiteX6-647" fmla="*/ 820718 w 901862"/>
              <a:gd name="connsiteY6-648" fmla="*/ 518129 h 518129"/>
              <a:gd name="connsiteX7-649" fmla="*/ 449618 w 901862"/>
              <a:gd name="connsiteY7-650" fmla="*/ 343309 h 518129"/>
              <a:gd name="connsiteX8-651" fmla="*/ 49971 w 901862"/>
              <a:gd name="connsiteY8-652" fmla="*/ 420666 h 518129"/>
              <a:gd name="connsiteX9-653" fmla="*/ 0 w 901862"/>
              <a:gd name="connsiteY9-654" fmla="*/ 330042 h 518129"/>
              <a:gd name="connsiteX10-655" fmla="*/ 0 w 901862"/>
              <a:gd name="connsiteY10-656" fmla="*/ 156254 h 518129"/>
              <a:gd name="connsiteX0-657" fmla="*/ 0 w 901862"/>
              <a:gd name="connsiteY0-658" fmla="*/ 156254 h 518129"/>
              <a:gd name="connsiteX1-659" fmla="*/ 45639 w 901862"/>
              <a:gd name="connsiteY1-660" fmla="*/ 0 h 518129"/>
              <a:gd name="connsiteX2-661" fmla="*/ 408216 w 901862"/>
              <a:gd name="connsiteY2-662" fmla="*/ 189898 h 518129"/>
              <a:gd name="connsiteX3-663" fmla="*/ 792935 w 901862"/>
              <a:gd name="connsiteY3-664" fmla="*/ 70414 h 518129"/>
              <a:gd name="connsiteX4-665" fmla="*/ 901862 w 901862"/>
              <a:gd name="connsiteY4-666" fmla="*/ 156254 h 518129"/>
              <a:gd name="connsiteX5-667" fmla="*/ 901862 w 901862"/>
              <a:gd name="connsiteY5-668" fmla="*/ 330042 h 518129"/>
              <a:gd name="connsiteX6-669" fmla="*/ 820718 w 901862"/>
              <a:gd name="connsiteY6-670" fmla="*/ 518129 h 518129"/>
              <a:gd name="connsiteX7-671" fmla="*/ 449618 w 901862"/>
              <a:gd name="connsiteY7-672" fmla="*/ 343309 h 518129"/>
              <a:gd name="connsiteX8-673" fmla="*/ 53233 w 901862"/>
              <a:gd name="connsiteY8-674" fmla="*/ 444254 h 518129"/>
              <a:gd name="connsiteX9-675" fmla="*/ 0 w 901862"/>
              <a:gd name="connsiteY9-676" fmla="*/ 330042 h 518129"/>
              <a:gd name="connsiteX10-677" fmla="*/ 0 w 901862"/>
              <a:gd name="connsiteY10-678" fmla="*/ 156254 h 518129"/>
              <a:gd name="connsiteX0-679" fmla="*/ 0 w 901862"/>
              <a:gd name="connsiteY0-680" fmla="*/ 156254 h 518129"/>
              <a:gd name="connsiteX1-681" fmla="*/ 45639 w 901862"/>
              <a:gd name="connsiteY1-682" fmla="*/ 0 h 518129"/>
              <a:gd name="connsiteX2-683" fmla="*/ 408216 w 901862"/>
              <a:gd name="connsiteY2-684" fmla="*/ 189898 h 518129"/>
              <a:gd name="connsiteX3-685" fmla="*/ 792935 w 901862"/>
              <a:gd name="connsiteY3-686" fmla="*/ 70414 h 518129"/>
              <a:gd name="connsiteX4-687" fmla="*/ 901862 w 901862"/>
              <a:gd name="connsiteY4-688" fmla="*/ 156254 h 518129"/>
              <a:gd name="connsiteX5-689" fmla="*/ 901862 w 901862"/>
              <a:gd name="connsiteY5-690" fmla="*/ 330042 h 518129"/>
              <a:gd name="connsiteX6-691" fmla="*/ 820718 w 901862"/>
              <a:gd name="connsiteY6-692" fmla="*/ 518129 h 518129"/>
              <a:gd name="connsiteX7-693" fmla="*/ 449618 w 901862"/>
              <a:gd name="connsiteY7-694" fmla="*/ 343309 h 518129"/>
              <a:gd name="connsiteX8-695" fmla="*/ 53233 w 901862"/>
              <a:gd name="connsiteY8-696" fmla="*/ 444254 h 518129"/>
              <a:gd name="connsiteX9-697" fmla="*/ 0 w 901862"/>
              <a:gd name="connsiteY9-698" fmla="*/ 330042 h 518129"/>
              <a:gd name="connsiteX10-699" fmla="*/ 0 w 901862"/>
              <a:gd name="connsiteY10-700" fmla="*/ 156254 h 518129"/>
              <a:gd name="connsiteX0-701" fmla="*/ 0 w 901862"/>
              <a:gd name="connsiteY0-702" fmla="*/ 156254 h 518129"/>
              <a:gd name="connsiteX1-703" fmla="*/ 45639 w 901862"/>
              <a:gd name="connsiteY1-704" fmla="*/ 0 h 518129"/>
              <a:gd name="connsiteX2-705" fmla="*/ 408216 w 901862"/>
              <a:gd name="connsiteY2-706" fmla="*/ 189898 h 518129"/>
              <a:gd name="connsiteX3-707" fmla="*/ 792935 w 901862"/>
              <a:gd name="connsiteY3-708" fmla="*/ 70414 h 518129"/>
              <a:gd name="connsiteX4-709" fmla="*/ 901862 w 901862"/>
              <a:gd name="connsiteY4-710" fmla="*/ 156254 h 518129"/>
              <a:gd name="connsiteX5-711" fmla="*/ 901862 w 901862"/>
              <a:gd name="connsiteY5-712" fmla="*/ 330042 h 518129"/>
              <a:gd name="connsiteX6-713" fmla="*/ 820718 w 901862"/>
              <a:gd name="connsiteY6-714" fmla="*/ 518129 h 518129"/>
              <a:gd name="connsiteX7-715" fmla="*/ 449618 w 901862"/>
              <a:gd name="connsiteY7-716" fmla="*/ 343309 h 518129"/>
              <a:gd name="connsiteX8-717" fmla="*/ 53233 w 901862"/>
              <a:gd name="connsiteY8-718" fmla="*/ 444254 h 518129"/>
              <a:gd name="connsiteX9-719" fmla="*/ 0 w 901862"/>
              <a:gd name="connsiteY9-720" fmla="*/ 330042 h 518129"/>
              <a:gd name="connsiteX10-721" fmla="*/ 0 w 901862"/>
              <a:gd name="connsiteY10-722" fmla="*/ 156254 h 518129"/>
              <a:gd name="connsiteX0-723" fmla="*/ 0 w 901862"/>
              <a:gd name="connsiteY0-724" fmla="*/ 156254 h 518129"/>
              <a:gd name="connsiteX1-725" fmla="*/ 45639 w 901862"/>
              <a:gd name="connsiteY1-726" fmla="*/ 0 h 518129"/>
              <a:gd name="connsiteX2-727" fmla="*/ 408216 w 901862"/>
              <a:gd name="connsiteY2-728" fmla="*/ 189898 h 518129"/>
              <a:gd name="connsiteX3-729" fmla="*/ 792935 w 901862"/>
              <a:gd name="connsiteY3-730" fmla="*/ 70414 h 518129"/>
              <a:gd name="connsiteX4-731" fmla="*/ 901862 w 901862"/>
              <a:gd name="connsiteY4-732" fmla="*/ 156254 h 518129"/>
              <a:gd name="connsiteX5-733" fmla="*/ 901862 w 901862"/>
              <a:gd name="connsiteY5-734" fmla="*/ 330042 h 518129"/>
              <a:gd name="connsiteX6-735" fmla="*/ 820718 w 901862"/>
              <a:gd name="connsiteY6-736" fmla="*/ 518129 h 518129"/>
              <a:gd name="connsiteX7-737" fmla="*/ 449618 w 901862"/>
              <a:gd name="connsiteY7-738" fmla="*/ 343309 h 518129"/>
              <a:gd name="connsiteX8-739" fmla="*/ 53233 w 901862"/>
              <a:gd name="connsiteY8-740" fmla="*/ 444254 h 518129"/>
              <a:gd name="connsiteX9-741" fmla="*/ 0 w 901862"/>
              <a:gd name="connsiteY9-742" fmla="*/ 330042 h 518129"/>
              <a:gd name="connsiteX10-743" fmla="*/ 0 w 901862"/>
              <a:gd name="connsiteY10-744" fmla="*/ 156254 h 518129"/>
              <a:gd name="connsiteX0-745" fmla="*/ 0 w 901862"/>
              <a:gd name="connsiteY0-746" fmla="*/ 156254 h 518129"/>
              <a:gd name="connsiteX1-747" fmla="*/ 45639 w 901862"/>
              <a:gd name="connsiteY1-748" fmla="*/ 0 h 518129"/>
              <a:gd name="connsiteX2-749" fmla="*/ 408216 w 901862"/>
              <a:gd name="connsiteY2-750" fmla="*/ 189898 h 518129"/>
              <a:gd name="connsiteX3-751" fmla="*/ 792935 w 901862"/>
              <a:gd name="connsiteY3-752" fmla="*/ 70414 h 518129"/>
              <a:gd name="connsiteX4-753" fmla="*/ 901862 w 901862"/>
              <a:gd name="connsiteY4-754" fmla="*/ 156254 h 518129"/>
              <a:gd name="connsiteX5-755" fmla="*/ 901862 w 901862"/>
              <a:gd name="connsiteY5-756" fmla="*/ 330042 h 518129"/>
              <a:gd name="connsiteX6-757" fmla="*/ 820718 w 901862"/>
              <a:gd name="connsiteY6-758" fmla="*/ 518129 h 518129"/>
              <a:gd name="connsiteX7-759" fmla="*/ 449618 w 901862"/>
              <a:gd name="connsiteY7-760" fmla="*/ 343309 h 518129"/>
              <a:gd name="connsiteX8-761" fmla="*/ 53233 w 901862"/>
              <a:gd name="connsiteY8-762" fmla="*/ 444254 h 518129"/>
              <a:gd name="connsiteX9-763" fmla="*/ 0 w 901862"/>
              <a:gd name="connsiteY9-764" fmla="*/ 330042 h 518129"/>
              <a:gd name="connsiteX10-765" fmla="*/ 0 w 901862"/>
              <a:gd name="connsiteY10-766" fmla="*/ 156254 h 518129"/>
              <a:gd name="connsiteX0-767" fmla="*/ 0 w 901862"/>
              <a:gd name="connsiteY0-768" fmla="*/ 171490 h 533365"/>
              <a:gd name="connsiteX1-769" fmla="*/ 27185 w 901862"/>
              <a:gd name="connsiteY1-770" fmla="*/ 0 h 533365"/>
              <a:gd name="connsiteX2-771" fmla="*/ 408216 w 901862"/>
              <a:gd name="connsiteY2-772" fmla="*/ 205134 h 533365"/>
              <a:gd name="connsiteX3-773" fmla="*/ 792935 w 901862"/>
              <a:gd name="connsiteY3-774" fmla="*/ 85650 h 533365"/>
              <a:gd name="connsiteX4-775" fmla="*/ 901862 w 901862"/>
              <a:gd name="connsiteY4-776" fmla="*/ 171490 h 533365"/>
              <a:gd name="connsiteX5-777" fmla="*/ 901862 w 901862"/>
              <a:gd name="connsiteY5-778" fmla="*/ 345278 h 533365"/>
              <a:gd name="connsiteX6-779" fmla="*/ 820718 w 901862"/>
              <a:gd name="connsiteY6-780" fmla="*/ 533365 h 533365"/>
              <a:gd name="connsiteX7-781" fmla="*/ 449618 w 901862"/>
              <a:gd name="connsiteY7-782" fmla="*/ 358545 h 533365"/>
              <a:gd name="connsiteX8-783" fmla="*/ 53233 w 901862"/>
              <a:gd name="connsiteY8-784" fmla="*/ 459490 h 533365"/>
              <a:gd name="connsiteX9-785" fmla="*/ 0 w 901862"/>
              <a:gd name="connsiteY9-786" fmla="*/ 345278 h 533365"/>
              <a:gd name="connsiteX10-787" fmla="*/ 0 w 901862"/>
              <a:gd name="connsiteY10-788" fmla="*/ 171490 h 5333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479" y="connsiteY10-48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1" name="圆角矩形 17"/>
          <p:cNvSpPr/>
          <p:nvPr/>
        </p:nvSpPr>
        <p:spPr>
          <a:xfrm rot="18884533">
            <a:off x="7169248" y="1584396"/>
            <a:ext cx="642868" cy="380174"/>
          </a:xfrm>
          <a:custGeom>
            <a:avLst/>
            <a:gdLst>
              <a:gd name="connsiteX0" fmla="*/ 0 w 901862"/>
              <a:gd name="connsiteY0" fmla="*/ 43448 h 260684"/>
              <a:gd name="connsiteX1" fmla="*/ 43448 w 901862"/>
              <a:gd name="connsiteY1" fmla="*/ 0 h 260684"/>
              <a:gd name="connsiteX2" fmla="*/ 858414 w 901862"/>
              <a:gd name="connsiteY2" fmla="*/ 0 h 260684"/>
              <a:gd name="connsiteX3" fmla="*/ 901862 w 901862"/>
              <a:gd name="connsiteY3" fmla="*/ 43448 h 260684"/>
              <a:gd name="connsiteX4" fmla="*/ 901862 w 901862"/>
              <a:gd name="connsiteY4" fmla="*/ 217236 h 260684"/>
              <a:gd name="connsiteX5" fmla="*/ 858414 w 901862"/>
              <a:gd name="connsiteY5" fmla="*/ 260684 h 260684"/>
              <a:gd name="connsiteX6" fmla="*/ 43448 w 901862"/>
              <a:gd name="connsiteY6" fmla="*/ 260684 h 260684"/>
              <a:gd name="connsiteX7" fmla="*/ 0 w 901862"/>
              <a:gd name="connsiteY7" fmla="*/ 217236 h 260684"/>
              <a:gd name="connsiteX8" fmla="*/ 0 w 901862"/>
              <a:gd name="connsiteY8" fmla="*/ 43448 h 260684"/>
              <a:gd name="connsiteX0-1" fmla="*/ 0 w 901862"/>
              <a:gd name="connsiteY0-2" fmla="*/ 43539 h 260775"/>
              <a:gd name="connsiteX1-3" fmla="*/ 43448 w 901862"/>
              <a:gd name="connsiteY1-4" fmla="*/ 91 h 260775"/>
              <a:gd name="connsiteX2-5" fmla="*/ 469179 w 901862"/>
              <a:gd name="connsiteY2-6" fmla="*/ 0 h 260775"/>
              <a:gd name="connsiteX3-7" fmla="*/ 858414 w 901862"/>
              <a:gd name="connsiteY3-8" fmla="*/ 91 h 260775"/>
              <a:gd name="connsiteX4-9" fmla="*/ 901862 w 901862"/>
              <a:gd name="connsiteY4-10" fmla="*/ 43539 h 260775"/>
              <a:gd name="connsiteX5-11" fmla="*/ 901862 w 901862"/>
              <a:gd name="connsiteY5-12" fmla="*/ 217327 h 260775"/>
              <a:gd name="connsiteX6-13" fmla="*/ 858414 w 901862"/>
              <a:gd name="connsiteY6-14" fmla="*/ 260775 h 260775"/>
              <a:gd name="connsiteX7-15" fmla="*/ 43448 w 901862"/>
              <a:gd name="connsiteY7-16" fmla="*/ 260775 h 260775"/>
              <a:gd name="connsiteX8-17" fmla="*/ 0 w 901862"/>
              <a:gd name="connsiteY8-18" fmla="*/ 217327 h 260775"/>
              <a:gd name="connsiteX9" fmla="*/ 0 w 901862"/>
              <a:gd name="connsiteY9" fmla="*/ 43539 h 260775"/>
              <a:gd name="connsiteX0-19" fmla="*/ 0 w 901862"/>
              <a:gd name="connsiteY0-20" fmla="*/ 43448 h 260684"/>
              <a:gd name="connsiteX1-21" fmla="*/ 43448 w 901862"/>
              <a:gd name="connsiteY1-22" fmla="*/ 0 h 260684"/>
              <a:gd name="connsiteX2-23" fmla="*/ 441588 w 901862"/>
              <a:gd name="connsiteY2-24" fmla="*/ 144593 h 260684"/>
              <a:gd name="connsiteX3-25" fmla="*/ 858414 w 901862"/>
              <a:gd name="connsiteY3-26" fmla="*/ 0 h 260684"/>
              <a:gd name="connsiteX4-27" fmla="*/ 901862 w 901862"/>
              <a:gd name="connsiteY4-28" fmla="*/ 43448 h 260684"/>
              <a:gd name="connsiteX5-29" fmla="*/ 901862 w 901862"/>
              <a:gd name="connsiteY5-30" fmla="*/ 217236 h 260684"/>
              <a:gd name="connsiteX6-31" fmla="*/ 858414 w 901862"/>
              <a:gd name="connsiteY6-32" fmla="*/ 260684 h 260684"/>
              <a:gd name="connsiteX7-33" fmla="*/ 43448 w 901862"/>
              <a:gd name="connsiteY7-34" fmla="*/ 260684 h 260684"/>
              <a:gd name="connsiteX8-35" fmla="*/ 0 w 901862"/>
              <a:gd name="connsiteY8-36" fmla="*/ 217236 h 260684"/>
              <a:gd name="connsiteX9-37" fmla="*/ 0 w 901862"/>
              <a:gd name="connsiteY9-38" fmla="*/ 43448 h 260684"/>
              <a:gd name="connsiteX0-39" fmla="*/ 0 w 901862"/>
              <a:gd name="connsiteY0-40" fmla="*/ 43448 h 260684"/>
              <a:gd name="connsiteX1-41" fmla="*/ 43448 w 901862"/>
              <a:gd name="connsiteY1-42" fmla="*/ 0 h 260684"/>
              <a:gd name="connsiteX2-43" fmla="*/ 446920 w 901862"/>
              <a:gd name="connsiteY2-44" fmla="*/ 82317 h 260684"/>
              <a:gd name="connsiteX3-45" fmla="*/ 858414 w 901862"/>
              <a:gd name="connsiteY3-46" fmla="*/ 0 h 260684"/>
              <a:gd name="connsiteX4-47" fmla="*/ 901862 w 901862"/>
              <a:gd name="connsiteY4-48" fmla="*/ 43448 h 260684"/>
              <a:gd name="connsiteX5-49" fmla="*/ 901862 w 901862"/>
              <a:gd name="connsiteY5-50" fmla="*/ 217236 h 260684"/>
              <a:gd name="connsiteX6-51" fmla="*/ 858414 w 901862"/>
              <a:gd name="connsiteY6-52" fmla="*/ 260684 h 260684"/>
              <a:gd name="connsiteX7-53" fmla="*/ 43448 w 901862"/>
              <a:gd name="connsiteY7-54" fmla="*/ 260684 h 260684"/>
              <a:gd name="connsiteX8-55" fmla="*/ 0 w 901862"/>
              <a:gd name="connsiteY8-56" fmla="*/ 217236 h 260684"/>
              <a:gd name="connsiteX9-57" fmla="*/ 0 w 901862"/>
              <a:gd name="connsiteY9-58" fmla="*/ 43448 h 260684"/>
              <a:gd name="connsiteX0-59" fmla="*/ 0 w 901862"/>
              <a:gd name="connsiteY0-60" fmla="*/ 43448 h 260684"/>
              <a:gd name="connsiteX1-61" fmla="*/ 43448 w 901862"/>
              <a:gd name="connsiteY1-62" fmla="*/ 0 h 260684"/>
              <a:gd name="connsiteX2-63" fmla="*/ 446920 w 901862"/>
              <a:gd name="connsiteY2-64" fmla="*/ 82317 h 260684"/>
              <a:gd name="connsiteX3-65" fmla="*/ 858414 w 901862"/>
              <a:gd name="connsiteY3-66" fmla="*/ 0 h 260684"/>
              <a:gd name="connsiteX4-67" fmla="*/ 901862 w 901862"/>
              <a:gd name="connsiteY4-68" fmla="*/ 43448 h 260684"/>
              <a:gd name="connsiteX5-69" fmla="*/ 901862 w 901862"/>
              <a:gd name="connsiteY5-70" fmla="*/ 217236 h 260684"/>
              <a:gd name="connsiteX6-71" fmla="*/ 858414 w 901862"/>
              <a:gd name="connsiteY6-72" fmla="*/ 260684 h 260684"/>
              <a:gd name="connsiteX7-73" fmla="*/ 43448 w 901862"/>
              <a:gd name="connsiteY7-74" fmla="*/ 260684 h 260684"/>
              <a:gd name="connsiteX8-75" fmla="*/ 0 w 901862"/>
              <a:gd name="connsiteY8-76" fmla="*/ 217236 h 260684"/>
              <a:gd name="connsiteX9-77" fmla="*/ 0 w 901862"/>
              <a:gd name="connsiteY9-78" fmla="*/ 43448 h 260684"/>
              <a:gd name="connsiteX0-79" fmla="*/ 0 w 901862"/>
              <a:gd name="connsiteY0-80" fmla="*/ 43448 h 260684"/>
              <a:gd name="connsiteX1-81" fmla="*/ 43448 w 901862"/>
              <a:gd name="connsiteY1-82" fmla="*/ 0 h 260684"/>
              <a:gd name="connsiteX2-83" fmla="*/ 446920 w 901862"/>
              <a:gd name="connsiteY2-84" fmla="*/ 82317 h 260684"/>
              <a:gd name="connsiteX3-85" fmla="*/ 858414 w 901862"/>
              <a:gd name="connsiteY3-86" fmla="*/ 0 h 260684"/>
              <a:gd name="connsiteX4-87" fmla="*/ 901862 w 901862"/>
              <a:gd name="connsiteY4-88" fmla="*/ 43448 h 260684"/>
              <a:gd name="connsiteX5-89" fmla="*/ 901862 w 901862"/>
              <a:gd name="connsiteY5-90" fmla="*/ 217236 h 260684"/>
              <a:gd name="connsiteX6-91" fmla="*/ 858414 w 901862"/>
              <a:gd name="connsiteY6-92" fmla="*/ 260684 h 260684"/>
              <a:gd name="connsiteX7-93" fmla="*/ 43448 w 901862"/>
              <a:gd name="connsiteY7-94" fmla="*/ 260684 h 260684"/>
              <a:gd name="connsiteX8-95" fmla="*/ 0 w 901862"/>
              <a:gd name="connsiteY8-96" fmla="*/ 217236 h 260684"/>
              <a:gd name="connsiteX9-97" fmla="*/ 0 w 901862"/>
              <a:gd name="connsiteY9-98" fmla="*/ 43448 h 260684"/>
              <a:gd name="connsiteX0-99" fmla="*/ 0 w 901862"/>
              <a:gd name="connsiteY0-100" fmla="*/ 90518 h 307754"/>
              <a:gd name="connsiteX1-101" fmla="*/ 60498 w 901862"/>
              <a:gd name="connsiteY1-102" fmla="*/ 0 h 307754"/>
              <a:gd name="connsiteX2-103" fmla="*/ 446920 w 901862"/>
              <a:gd name="connsiteY2-104" fmla="*/ 129387 h 307754"/>
              <a:gd name="connsiteX3-105" fmla="*/ 858414 w 901862"/>
              <a:gd name="connsiteY3-106" fmla="*/ 47070 h 307754"/>
              <a:gd name="connsiteX4-107" fmla="*/ 901862 w 901862"/>
              <a:gd name="connsiteY4-108" fmla="*/ 90518 h 307754"/>
              <a:gd name="connsiteX5-109" fmla="*/ 901862 w 901862"/>
              <a:gd name="connsiteY5-110" fmla="*/ 264306 h 307754"/>
              <a:gd name="connsiteX6-111" fmla="*/ 858414 w 901862"/>
              <a:gd name="connsiteY6-112" fmla="*/ 307754 h 307754"/>
              <a:gd name="connsiteX7-113" fmla="*/ 43448 w 901862"/>
              <a:gd name="connsiteY7-114" fmla="*/ 307754 h 307754"/>
              <a:gd name="connsiteX8-115" fmla="*/ 0 w 901862"/>
              <a:gd name="connsiteY8-116" fmla="*/ 264306 h 307754"/>
              <a:gd name="connsiteX9-117" fmla="*/ 0 w 901862"/>
              <a:gd name="connsiteY9-118" fmla="*/ 90518 h 307754"/>
              <a:gd name="connsiteX0-119" fmla="*/ 0 w 901862"/>
              <a:gd name="connsiteY0-120" fmla="*/ 90518 h 307754"/>
              <a:gd name="connsiteX1-121" fmla="*/ 60498 w 901862"/>
              <a:gd name="connsiteY1-122" fmla="*/ 0 h 307754"/>
              <a:gd name="connsiteX2-123" fmla="*/ 446920 w 901862"/>
              <a:gd name="connsiteY2-124" fmla="*/ 129387 h 307754"/>
              <a:gd name="connsiteX3-125" fmla="*/ 858414 w 901862"/>
              <a:gd name="connsiteY3-126" fmla="*/ 47070 h 307754"/>
              <a:gd name="connsiteX4-127" fmla="*/ 901862 w 901862"/>
              <a:gd name="connsiteY4-128" fmla="*/ 90518 h 307754"/>
              <a:gd name="connsiteX5-129" fmla="*/ 901862 w 901862"/>
              <a:gd name="connsiteY5-130" fmla="*/ 264306 h 307754"/>
              <a:gd name="connsiteX6-131" fmla="*/ 858414 w 901862"/>
              <a:gd name="connsiteY6-132" fmla="*/ 307754 h 307754"/>
              <a:gd name="connsiteX7-133" fmla="*/ 43448 w 901862"/>
              <a:gd name="connsiteY7-134" fmla="*/ 307754 h 307754"/>
              <a:gd name="connsiteX8-135" fmla="*/ 0 w 901862"/>
              <a:gd name="connsiteY8-136" fmla="*/ 264306 h 307754"/>
              <a:gd name="connsiteX9-137" fmla="*/ 0 w 901862"/>
              <a:gd name="connsiteY9-138" fmla="*/ 90518 h 307754"/>
              <a:gd name="connsiteX0-139" fmla="*/ 0 w 901862"/>
              <a:gd name="connsiteY0-140" fmla="*/ 90518 h 307754"/>
              <a:gd name="connsiteX1-141" fmla="*/ 60498 w 901862"/>
              <a:gd name="connsiteY1-142" fmla="*/ 0 h 307754"/>
              <a:gd name="connsiteX2-143" fmla="*/ 446920 w 901862"/>
              <a:gd name="connsiteY2-144" fmla="*/ 129387 h 307754"/>
              <a:gd name="connsiteX3-145" fmla="*/ 858414 w 901862"/>
              <a:gd name="connsiteY3-146" fmla="*/ 47070 h 307754"/>
              <a:gd name="connsiteX4-147" fmla="*/ 901862 w 901862"/>
              <a:gd name="connsiteY4-148" fmla="*/ 90518 h 307754"/>
              <a:gd name="connsiteX5-149" fmla="*/ 901862 w 901862"/>
              <a:gd name="connsiteY5-150" fmla="*/ 264306 h 307754"/>
              <a:gd name="connsiteX6-151" fmla="*/ 858414 w 901862"/>
              <a:gd name="connsiteY6-152" fmla="*/ 307754 h 307754"/>
              <a:gd name="connsiteX7-153" fmla="*/ 43448 w 901862"/>
              <a:gd name="connsiteY7-154" fmla="*/ 307754 h 307754"/>
              <a:gd name="connsiteX8-155" fmla="*/ 0 w 901862"/>
              <a:gd name="connsiteY8-156" fmla="*/ 264306 h 307754"/>
              <a:gd name="connsiteX9-157" fmla="*/ 0 w 901862"/>
              <a:gd name="connsiteY9-158" fmla="*/ 90518 h 307754"/>
              <a:gd name="connsiteX0-159" fmla="*/ 0 w 901862"/>
              <a:gd name="connsiteY0-160" fmla="*/ 109063 h 326299"/>
              <a:gd name="connsiteX1-161" fmla="*/ 55530 w 901862"/>
              <a:gd name="connsiteY1-162" fmla="*/ 0 h 326299"/>
              <a:gd name="connsiteX2-163" fmla="*/ 446920 w 901862"/>
              <a:gd name="connsiteY2-164" fmla="*/ 147932 h 326299"/>
              <a:gd name="connsiteX3-165" fmla="*/ 858414 w 901862"/>
              <a:gd name="connsiteY3-166" fmla="*/ 65615 h 326299"/>
              <a:gd name="connsiteX4-167" fmla="*/ 901862 w 901862"/>
              <a:gd name="connsiteY4-168" fmla="*/ 109063 h 326299"/>
              <a:gd name="connsiteX5-169" fmla="*/ 901862 w 901862"/>
              <a:gd name="connsiteY5-170" fmla="*/ 282851 h 326299"/>
              <a:gd name="connsiteX6-171" fmla="*/ 858414 w 901862"/>
              <a:gd name="connsiteY6-172" fmla="*/ 326299 h 326299"/>
              <a:gd name="connsiteX7-173" fmla="*/ 43448 w 901862"/>
              <a:gd name="connsiteY7-174" fmla="*/ 326299 h 326299"/>
              <a:gd name="connsiteX8-175" fmla="*/ 0 w 901862"/>
              <a:gd name="connsiteY8-176" fmla="*/ 282851 h 326299"/>
              <a:gd name="connsiteX9-177" fmla="*/ 0 w 901862"/>
              <a:gd name="connsiteY9-178" fmla="*/ 109063 h 326299"/>
              <a:gd name="connsiteX0-179" fmla="*/ 0 w 901862"/>
              <a:gd name="connsiteY0-180" fmla="*/ 109063 h 326299"/>
              <a:gd name="connsiteX1-181" fmla="*/ 55530 w 901862"/>
              <a:gd name="connsiteY1-182" fmla="*/ 0 h 326299"/>
              <a:gd name="connsiteX2-183" fmla="*/ 446920 w 901862"/>
              <a:gd name="connsiteY2-184" fmla="*/ 147932 h 326299"/>
              <a:gd name="connsiteX3-185" fmla="*/ 858414 w 901862"/>
              <a:gd name="connsiteY3-186" fmla="*/ 65615 h 326299"/>
              <a:gd name="connsiteX4-187" fmla="*/ 901862 w 901862"/>
              <a:gd name="connsiteY4-188" fmla="*/ 109063 h 326299"/>
              <a:gd name="connsiteX5-189" fmla="*/ 901862 w 901862"/>
              <a:gd name="connsiteY5-190" fmla="*/ 282851 h 326299"/>
              <a:gd name="connsiteX6-191" fmla="*/ 858414 w 901862"/>
              <a:gd name="connsiteY6-192" fmla="*/ 326299 h 326299"/>
              <a:gd name="connsiteX7-193" fmla="*/ 43448 w 901862"/>
              <a:gd name="connsiteY7-194" fmla="*/ 326299 h 326299"/>
              <a:gd name="connsiteX8-195" fmla="*/ 0 w 901862"/>
              <a:gd name="connsiteY8-196" fmla="*/ 282851 h 326299"/>
              <a:gd name="connsiteX9-197" fmla="*/ 0 w 901862"/>
              <a:gd name="connsiteY9-198" fmla="*/ 109063 h 326299"/>
              <a:gd name="connsiteX0-199" fmla="*/ 0 w 901862"/>
              <a:gd name="connsiteY0-200" fmla="*/ 109063 h 326299"/>
              <a:gd name="connsiteX1-201" fmla="*/ 55530 w 901862"/>
              <a:gd name="connsiteY1-202" fmla="*/ 0 h 326299"/>
              <a:gd name="connsiteX2-203" fmla="*/ 446920 w 901862"/>
              <a:gd name="connsiteY2-204" fmla="*/ 147932 h 326299"/>
              <a:gd name="connsiteX3-205" fmla="*/ 858414 w 901862"/>
              <a:gd name="connsiteY3-206" fmla="*/ 65615 h 326299"/>
              <a:gd name="connsiteX4-207" fmla="*/ 901862 w 901862"/>
              <a:gd name="connsiteY4-208" fmla="*/ 109063 h 326299"/>
              <a:gd name="connsiteX5-209" fmla="*/ 901862 w 901862"/>
              <a:gd name="connsiteY5-210" fmla="*/ 282851 h 326299"/>
              <a:gd name="connsiteX6-211" fmla="*/ 858414 w 901862"/>
              <a:gd name="connsiteY6-212" fmla="*/ 326299 h 326299"/>
              <a:gd name="connsiteX7-213" fmla="*/ 43448 w 901862"/>
              <a:gd name="connsiteY7-214" fmla="*/ 326299 h 326299"/>
              <a:gd name="connsiteX8-215" fmla="*/ 0 w 901862"/>
              <a:gd name="connsiteY8-216" fmla="*/ 282851 h 326299"/>
              <a:gd name="connsiteX9-217" fmla="*/ 0 w 901862"/>
              <a:gd name="connsiteY9-218" fmla="*/ 109063 h 326299"/>
              <a:gd name="connsiteX0-219" fmla="*/ 0 w 901862"/>
              <a:gd name="connsiteY0-220" fmla="*/ 109063 h 326299"/>
              <a:gd name="connsiteX1-221" fmla="*/ 55530 w 901862"/>
              <a:gd name="connsiteY1-222" fmla="*/ 0 h 326299"/>
              <a:gd name="connsiteX2-223" fmla="*/ 446920 w 901862"/>
              <a:gd name="connsiteY2-224" fmla="*/ 147932 h 326299"/>
              <a:gd name="connsiteX3-225" fmla="*/ 858414 w 901862"/>
              <a:gd name="connsiteY3-226" fmla="*/ 65615 h 326299"/>
              <a:gd name="connsiteX4-227" fmla="*/ 901862 w 901862"/>
              <a:gd name="connsiteY4-228" fmla="*/ 109063 h 326299"/>
              <a:gd name="connsiteX5-229" fmla="*/ 901862 w 901862"/>
              <a:gd name="connsiteY5-230" fmla="*/ 282851 h 326299"/>
              <a:gd name="connsiteX6-231" fmla="*/ 858414 w 901862"/>
              <a:gd name="connsiteY6-232" fmla="*/ 326299 h 326299"/>
              <a:gd name="connsiteX7-233" fmla="*/ 43448 w 901862"/>
              <a:gd name="connsiteY7-234" fmla="*/ 326299 h 326299"/>
              <a:gd name="connsiteX8-235" fmla="*/ 0 w 901862"/>
              <a:gd name="connsiteY8-236" fmla="*/ 282851 h 326299"/>
              <a:gd name="connsiteX9-237" fmla="*/ 0 w 901862"/>
              <a:gd name="connsiteY9-238" fmla="*/ 109063 h 326299"/>
              <a:gd name="connsiteX0-239" fmla="*/ 0 w 901862"/>
              <a:gd name="connsiteY0-240" fmla="*/ 109063 h 326299"/>
              <a:gd name="connsiteX1-241" fmla="*/ 55530 w 901862"/>
              <a:gd name="connsiteY1-242" fmla="*/ 0 h 326299"/>
              <a:gd name="connsiteX2-243" fmla="*/ 446920 w 901862"/>
              <a:gd name="connsiteY2-244" fmla="*/ 147932 h 326299"/>
              <a:gd name="connsiteX3-245" fmla="*/ 858414 w 901862"/>
              <a:gd name="connsiteY3-246" fmla="*/ 65615 h 326299"/>
              <a:gd name="connsiteX4-247" fmla="*/ 901862 w 901862"/>
              <a:gd name="connsiteY4-248" fmla="*/ 109063 h 326299"/>
              <a:gd name="connsiteX5-249" fmla="*/ 901862 w 901862"/>
              <a:gd name="connsiteY5-250" fmla="*/ 282851 h 326299"/>
              <a:gd name="connsiteX6-251" fmla="*/ 858414 w 901862"/>
              <a:gd name="connsiteY6-252" fmla="*/ 326299 h 326299"/>
              <a:gd name="connsiteX7-253" fmla="*/ 43448 w 901862"/>
              <a:gd name="connsiteY7-254" fmla="*/ 326299 h 326299"/>
              <a:gd name="connsiteX8-255" fmla="*/ 0 w 901862"/>
              <a:gd name="connsiteY8-256" fmla="*/ 282851 h 326299"/>
              <a:gd name="connsiteX9-257" fmla="*/ 0 w 901862"/>
              <a:gd name="connsiteY9-258" fmla="*/ 109063 h 326299"/>
              <a:gd name="connsiteX0-259" fmla="*/ 0 w 901862"/>
              <a:gd name="connsiteY0-260" fmla="*/ 109063 h 326299"/>
              <a:gd name="connsiteX1-261" fmla="*/ 55530 w 901862"/>
              <a:gd name="connsiteY1-262" fmla="*/ 0 h 326299"/>
              <a:gd name="connsiteX2-263" fmla="*/ 408216 w 901862"/>
              <a:gd name="connsiteY2-264" fmla="*/ 142707 h 326299"/>
              <a:gd name="connsiteX3-265" fmla="*/ 858414 w 901862"/>
              <a:gd name="connsiteY3-266" fmla="*/ 65615 h 326299"/>
              <a:gd name="connsiteX4-267" fmla="*/ 901862 w 901862"/>
              <a:gd name="connsiteY4-268" fmla="*/ 109063 h 326299"/>
              <a:gd name="connsiteX5-269" fmla="*/ 901862 w 901862"/>
              <a:gd name="connsiteY5-270" fmla="*/ 282851 h 326299"/>
              <a:gd name="connsiteX6-271" fmla="*/ 858414 w 901862"/>
              <a:gd name="connsiteY6-272" fmla="*/ 326299 h 326299"/>
              <a:gd name="connsiteX7-273" fmla="*/ 43448 w 901862"/>
              <a:gd name="connsiteY7-274" fmla="*/ 326299 h 326299"/>
              <a:gd name="connsiteX8-275" fmla="*/ 0 w 901862"/>
              <a:gd name="connsiteY8-276" fmla="*/ 282851 h 326299"/>
              <a:gd name="connsiteX9-277" fmla="*/ 0 w 901862"/>
              <a:gd name="connsiteY9-278" fmla="*/ 109063 h 326299"/>
              <a:gd name="connsiteX0-279" fmla="*/ 0 w 901862"/>
              <a:gd name="connsiteY0-280" fmla="*/ 109063 h 326299"/>
              <a:gd name="connsiteX1-281" fmla="*/ 55530 w 901862"/>
              <a:gd name="connsiteY1-282" fmla="*/ 0 h 326299"/>
              <a:gd name="connsiteX2-283" fmla="*/ 408216 w 901862"/>
              <a:gd name="connsiteY2-284" fmla="*/ 142707 h 326299"/>
              <a:gd name="connsiteX3-285" fmla="*/ 856799 w 901862"/>
              <a:gd name="connsiteY3-286" fmla="*/ 50453 h 326299"/>
              <a:gd name="connsiteX4-287" fmla="*/ 901862 w 901862"/>
              <a:gd name="connsiteY4-288" fmla="*/ 109063 h 326299"/>
              <a:gd name="connsiteX5-289" fmla="*/ 901862 w 901862"/>
              <a:gd name="connsiteY5-290" fmla="*/ 282851 h 326299"/>
              <a:gd name="connsiteX6-291" fmla="*/ 858414 w 901862"/>
              <a:gd name="connsiteY6-292" fmla="*/ 326299 h 326299"/>
              <a:gd name="connsiteX7-293" fmla="*/ 43448 w 901862"/>
              <a:gd name="connsiteY7-294" fmla="*/ 326299 h 326299"/>
              <a:gd name="connsiteX8-295" fmla="*/ 0 w 901862"/>
              <a:gd name="connsiteY8-296" fmla="*/ 282851 h 326299"/>
              <a:gd name="connsiteX9-297" fmla="*/ 0 w 901862"/>
              <a:gd name="connsiteY9-298" fmla="*/ 109063 h 326299"/>
              <a:gd name="connsiteX0-299" fmla="*/ 0 w 901862"/>
              <a:gd name="connsiteY0-300" fmla="*/ 109063 h 326299"/>
              <a:gd name="connsiteX1-301" fmla="*/ 55530 w 901862"/>
              <a:gd name="connsiteY1-302" fmla="*/ 0 h 326299"/>
              <a:gd name="connsiteX2-303" fmla="*/ 408216 w 901862"/>
              <a:gd name="connsiteY2-304" fmla="*/ 142707 h 326299"/>
              <a:gd name="connsiteX3-305" fmla="*/ 856799 w 901862"/>
              <a:gd name="connsiteY3-306" fmla="*/ 50453 h 326299"/>
              <a:gd name="connsiteX4-307" fmla="*/ 901862 w 901862"/>
              <a:gd name="connsiteY4-308" fmla="*/ 109063 h 326299"/>
              <a:gd name="connsiteX5-309" fmla="*/ 901862 w 901862"/>
              <a:gd name="connsiteY5-310" fmla="*/ 282851 h 326299"/>
              <a:gd name="connsiteX6-311" fmla="*/ 858414 w 901862"/>
              <a:gd name="connsiteY6-312" fmla="*/ 326299 h 326299"/>
              <a:gd name="connsiteX7-313" fmla="*/ 43448 w 901862"/>
              <a:gd name="connsiteY7-314" fmla="*/ 326299 h 326299"/>
              <a:gd name="connsiteX8-315" fmla="*/ 0 w 901862"/>
              <a:gd name="connsiteY8-316" fmla="*/ 282851 h 326299"/>
              <a:gd name="connsiteX9-317" fmla="*/ 0 w 901862"/>
              <a:gd name="connsiteY9-318" fmla="*/ 109063 h 326299"/>
              <a:gd name="connsiteX0-319" fmla="*/ 0 w 901862"/>
              <a:gd name="connsiteY0-320" fmla="*/ 109063 h 326299"/>
              <a:gd name="connsiteX1-321" fmla="*/ 55530 w 901862"/>
              <a:gd name="connsiteY1-322" fmla="*/ 0 h 326299"/>
              <a:gd name="connsiteX2-323" fmla="*/ 408216 w 901862"/>
              <a:gd name="connsiteY2-324" fmla="*/ 142707 h 326299"/>
              <a:gd name="connsiteX3-325" fmla="*/ 803023 w 901862"/>
              <a:gd name="connsiteY3-326" fmla="*/ 26637 h 326299"/>
              <a:gd name="connsiteX4-327" fmla="*/ 901862 w 901862"/>
              <a:gd name="connsiteY4-328" fmla="*/ 109063 h 326299"/>
              <a:gd name="connsiteX5-329" fmla="*/ 901862 w 901862"/>
              <a:gd name="connsiteY5-330" fmla="*/ 282851 h 326299"/>
              <a:gd name="connsiteX6-331" fmla="*/ 858414 w 901862"/>
              <a:gd name="connsiteY6-332" fmla="*/ 326299 h 326299"/>
              <a:gd name="connsiteX7-333" fmla="*/ 43448 w 901862"/>
              <a:gd name="connsiteY7-334" fmla="*/ 326299 h 326299"/>
              <a:gd name="connsiteX8-335" fmla="*/ 0 w 901862"/>
              <a:gd name="connsiteY8-336" fmla="*/ 282851 h 326299"/>
              <a:gd name="connsiteX9-337" fmla="*/ 0 w 901862"/>
              <a:gd name="connsiteY9-338" fmla="*/ 109063 h 326299"/>
              <a:gd name="connsiteX0-339" fmla="*/ 0 w 901862"/>
              <a:gd name="connsiteY0-340" fmla="*/ 109063 h 326299"/>
              <a:gd name="connsiteX1-341" fmla="*/ 55530 w 901862"/>
              <a:gd name="connsiteY1-342" fmla="*/ 0 h 326299"/>
              <a:gd name="connsiteX2-343" fmla="*/ 408216 w 901862"/>
              <a:gd name="connsiteY2-344" fmla="*/ 142707 h 326299"/>
              <a:gd name="connsiteX3-345" fmla="*/ 809712 w 901862"/>
              <a:gd name="connsiteY3-346" fmla="*/ 36769 h 326299"/>
              <a:gd name="connsiteX4-347" fmla="*/ 901862 w 901862"/>
              <a:gd name="connsiteY4-348" fmla="*/ 109063 h 326299"/>
              <a:gd name="connsiteX5-349" fmla="*/ 901862 w 901862"/>
              <a:gd name="connsiteY5-350" fmla="*/ 282851 h 326299"/>
              <a:gd name="connsiteX6-351" fmla="*/ 858414 w 901862"/>
              <a:gd name="connsiteY6-352" fmla="*/ 326299 h 326299"/>
              <a:gd name="connsiteX7-353" fmla="*/ 43448 w 901862"/>
              <a:gd name="connsiteY7-354" fmla="*/ 326299 h 326299"/>
              <a:gd name="connsiteX8-355" fmla="*/ 0 w 901862"/>
              <a:gd name="connsiteY8-356" fmla="*/ 282851 h 326299"/>
              <a:gd name="connsiteX9-357" fmla="*/ 0 w 901862"/>
              <a:gd name="connsiteY9-358" fmla="*/ 109063 h 326299"/>
              <a:gd name="connsiteX0-359" fmla="*/ 0 w 901862"/>
              <a:gd name="connsiteY0-360" fmla="*/ 109063 h 326299"/>
              <a:gd name="connsiteX1-361" fmla="*/ 55530 w 901862"/>
              <a:gd name="connsiteY1-362" fmla="*/ 0 h 326299"/>
              <a:gd name="connsiteX2-363" fmla="*/ 408216 w 901862"/>
              <a:gd name="connsiteY2-364" fmla="*/ 142707 h 326299"/>
              <a:gd name="connsiteX3-365" fmla="*/ 809712 w 901862"/>
              <a:gd name="connsiteY3-366" fmla="*/ 36769 h 326299"/>
              <a:gd name="connsiteX4-367" fmla="*/ 901862 w 901862"/>
              <a:gd name="connsiteY4-368" fmla="*/ 109063 h 326299"/>
              <a:gd name="connsiteX5-369" fmla="*/ 901862 w 901862"/>
              <a:gd name="connsiteY5-370" fmla="*/ 282851 h 326299"/>
              <a:gd name="connsiteX6-371" fmla="*/ 858414 w 901862"/>
              <a:gd name="connsiteY6-372" fmla="*/ 326299 h 326299"/>
              <a:gd name="connsiteX7-373" fmla="*/ 43448 w 901862"/>
              <a:gd name="connsiteY7-374" fmla="*/ 326299 h 326299"/>
              <a:gd name="connsiteX8-375" fmla="*/ 0 w 901862"/>
              <a:gd name="connsiteY8-376" fmla="*/ 282851 h 326299"/>
              <a:gd name="connsiteX9-377" fmla="*/ 0 w 901862"/>
              <a:gd name="connsiteY9-378" fmla="*/ 109063 h 326299"/>
              <a:gd name="connsiteX0-379" fmla="*/ 0 w 901862"/>
              <a:gd name="connsiteY0-380" fmla="*/ 109063 h 326299"/>
              <a:gd name="connsiteX1-381" fmla="*/ 55530 w 901862"/>
              <a:gd name="connsiteY1-382" fmla="*/ 0 h 326299"/>
              <a:gd name="connsiteX2-383" fmla="*/ 408216 w 901862"/>
              <a:gd name="connsiteY2-384" fmla="*/ 142707 h 326299"/>
              <a:gd name="connsiteX3-385" fmla="*/ 792935 w 901862"/>
              <a:gd name="connsiteY3-386" fmla="*/ 23223 h 326299"/>
              <a:gd name="connsiteX4-387" fmla="*/ 901862 w 901862"/>
              <a:gd name="connsiteY4-388" fmla="*/ 109063 h 326299"/>
              <a:gd name="connsiteX5-389" fmla="*/ 901862 w 901862"/>
              <a:gd name="connsiteY5-390" fmla="*/ 282851 h 326299"/>
              <a:gd name="connsiteX6-391" fmla="*/ 858414 w 901862"/>
              <a:gd name="connsiteY6-392" fmla="*/ 326299 h 326299"/>
              <a:gd name="connsiteX7-393" fmla="*/ 43448 w 901862"/>
              <a:gd name="connsiteY7-394" fmla="*/ 326299 h 326299"/>
              <a:gd name="connsiteX8-395" fmla="*/ 0 w 901862"/>
              <a:gd name="connsiteY8-396" fmla="*/ 282851 h 326299"/>
              <a:gd name="connsiteX9-397" fmla="*/ 0 w 901862"/>
              <a:gd name="connsiteY9-398" fmla="*/ 109063 h 326299"/>
              <a:gd name="connsiteX0-399" fmla="*/ 0 w 901862"/>
              <a:gd name="connsiteY0-400" fmla="*/ 109063 h 326299"/>
              <a:gd name="connsiteX1-401" fmla="*/ 55530 w 901862"/>
              <a:gd name="connsiteY1-402" fmla="*/ 0 h 326299"/>
              <a:gd name="connsiteX2-403" fmla="*/ 408216 w 901862"/>
              <a:gd name="connsiteY2-404" fmla="*/ 142707 h 326299"/>
              <a:gd name="connsiteX3-405" fmla="*/ 792935 w 901862"/>
              <a:gd name="connsiteY3-406" fmla="*/ 23223 h 326299"/>
              <a:gd name="connsiteX4-407" fmla="*/ 901862 w 901862"/>
              <a:gd name="connsiteY4-408" fmla="*/ 109063 h 326299"/>
              <a:gd name="connsiteX5-409" fmla="*/ 901862 w 901862"/>
              <a:gd name="connsiteY5-410" fmla="*/ 282851 h 326299"/>
              <a:gd name="connsiteX6-411" fmla="*/ 858414 w 901862"/>
              <a:gd name="connsiteY6-412" fmla="*/ 326299 h 326299"/>
              <a:gd name="connsiteX7-413" fmla="*/ 43448 w 901862"/>
              <a:gd name="connsiteY7-414" fmla="*/ 326299 h 326299"/>
              <a:gd name="connsiteX8-415" fmla="*/ 0 w 901862"/>
              <a:gd name="connsiteY8-416" fmla="*/ 282851 h 326299"/>
              <a:gd name="connsiteX9-417" fmla="*/ 0 w 901862"/>
              <a:gd name="connsiteY9-418" fmla="*/ 109063 h 326299"/>
              <a:gd name="connsiteX0-419" fmla="*/ 0 w 901862"/>
              <a:gd name="connsiteY0-420" fmla="*/ 156254 h 373490"/>
              <a:gd name="connsiteX1-421" fmla="*/ 45639 w 901862"/>
              <a:gd name="connsiteY1-422" fmla="*/ 0 h 373490"/>
              <a:gd name="connsiteX2-423" fmla="*/ 408216 w 901862"/>
              <a:gd name="connsiteY2-424" fmla="*/ 189898 h 373490"/>
              <a:gd name="connsiteX3-425" fmla="*/ 792935 w 901862"/>
              <a:gd name="connsiteY3-426" fmla="*/ 70414 h 373490"/>
              <a:gd name="connsiteX4-427" fmla="*/ 901862 w 901862"/>
              <a:gd name="connsiteY4-428" fmla="*/ 156254 h 373490"/>
              <a:gd name="connsiteX5-429" fmla="*/ 901862 w 901862"/>
              <a:gd name="connsiteY5-430" fmla="*/ 330042 h 373490"/>
              <a:gd name="connsiteX6-431" fmla="*/ 858414 w 901862"/>
              <a:gd name="connsiteY6-432" fmla="*/ 373490 h 373490"/>
              <a:gd name="connsiteX7-433" fmla="*/ 43448 w 901862"/>
              <a:gd name="connsiteY7-434" fmla="*/ 373490 h 373490"/>
              <a:gd name="connsiteX8-435" fmla="*/ 0 w 901862"/>
              <a:gd name="connsiteY8-436" fmla="*/ 330042 h 373490"/>
              <a:gd name="connsiteX9-437" fmla="*/ 0 w 901862"/>
              <a:gd name="connsiteY9-438" fmla="*/ 156254 h 373490"/>
              <a:gd name="connsiteX0-439" fmla="*/ 0 w 901862"/>
              <a:gd name="connsiteY0-440" fmla="*/ 156254 h 373784"/>
              <a:gd name="connsiteX1-441" fmla="*/ 45639 w 901862"/>
              <a:gd name="connsiteY1-442" fmla="*/ 0 h 373784"/>
              <a:gd name="connsiteX2-443" fmla="*/ 408216 w 901862"/>
              <a:gd name="connsiteY2-444" fmla="*/ 189898 h 373784"/>
              <a:gd name="connsiteX3-445" fmla="*/ 792935 w 901862"/>
              <a:gd name="connsiteY3-446" fmla="*/ 70414 h 373784"/>
              <a:gd name="connsiteX4-447" fmla="*/ 901862 w 901862"/>
              <a:gd name="connsiteY4-448" fmla="*/ 156254 h 373784"/>
              <a:gd name="connsiteX5-449" fmla="*/ 901862 w 901862"/>
              <a:gd name="connsiteY5-450" fmla="*/ 330042 h 373784"/>
              <a:gd name="connsiteX6-451" fmla="*/ 858414 w 901862"/>
              <a:gd name="connsiteY6-452" fmla="*/ 373490 h 373784"/>
              <a:gd name="connsiteX7-453" fmla="*/ 486526 w 901862"/>
              <a:gd name="connsiteY7-454" fmla="*/ 373784 h 373784"/>
              <a:gd name="connsiteX8-455" fmla="*/ 43448 w 901862"/>
              <a:gd name="connsiteY8-456" fmla="*/ 373490 h 373784"/>
              <a:gd name="connsiteX9-457" fmla="*/ 0 w 901862"/>
              <a:gd name="connsiteY9-458" fmla="*/ 330042 h 373784"/>
              <a:gd name="connsiteX10" fmla="*/ 0 w 901862"/>
              <a:gd name="connsiteY10" fmla="*/ 156254 h 373784"/>
              <a:gd name="connsiteX0-459" fmla="*/ 0 w 901862"/>
              <a:gd name="connsiteY0-460" fmla="*/ 156254 h 373490"/>
              <a:gd name="connsiteX1-461" fmla="*/ 45639 w 901862"/>
              <a:gd name="connsiteY1-462" fmla="*/ 0 h 373490"/>
              <a:gd name="connsiteX2-463" fmla="*/ 408216 w 901862"/>
              <a:gd name="connsiteY2-464" fmla="*/ 189898 h 373490"/>
              <a:gd name="connsiteX3-465" fmla="*/ 792935 w 901862"/>
              <a:gd name="connsiteY3-466" fmla="*/ 70414 h 373490"/>
              <a:gd name="connsiteX4-467" fmla="*/ 901862 w 901862"/>
              <a:gd name="connsiteY4-468" fmla="*/ 156254 h 373490"/>
              <a:gd name="connsiteX5-469" fmla="*/ 901862 w 901862"/>
              <a:gd name="connsiteY5-470" fmla="*/ 330042 h 373490"/>
              <a:gd name="connsiteX6-471" fmla="*/ 858414 w 901862"/>
              <a:gd name="connsiteY6-472" fmla="*/ 373490 h 373490"/>
              <a:gd name="connsiteX7-473" fmla="*/ 471864 w 901862"/>
              <a:gd name="connsiteY7-474" fmla="*/ 264269 h 373490"/>
              <a:gd name="connsiteX8-475" fmla="*/ 43448 w 901862"/>
              <a:gd name="connsiteY8-476" fmla="*/ 373490 h 373490"/>
              <a:gd name="connsiteX9-477" fmla="*/ 0 w 901862"/>
              <a:gd name="connsiteY9-478" fmla="*/ 330042 h 373490"/>
              <a:gd name="connsiteX10-479" fmla="*/ 0 w 901862"/>
              <a:gd name="connsiteY10-480" fmla="*/ 156254 h 373490"/>
              <a:gd name="connsiteX0-481" fmla="*/ 0 w 901862"/>
              <a:gd name="connsiteY0-482" fmla="*/ 156254 h 373490"/>
              <a:gd name="connsiteX1-483" fmla="*/ 45639 w 901862"/>
              <a:gd name="connsiteY1-484" fmla="*/ 0 h 373490"/>
              <a:gd name="connsiteX2-485" fmla="*/ 408216 w 901862"/>
              <a:gd name="connsiteY2-486" fmla="*/ 189898 h 373490"/>
              <a:gd name="connsiteX3-487" fmla="*/ 792935 w 901862"/>
              <a:gd name="connsiteY3-488" fmla="*/ 70414 h 373490"/>
              <a:gd name="connsiteX4-489" fmla="*/ 901862 w 901862"/>
              <a:gd name="connsiteY4-490" fmla="*/ 156254 h 373490"/>
              <a:gd name="connsiteX5-491" fmla="*/ 901862 w 901862"/>
              <a:gd name="connsiteY5-492" fmla="*/ 330042 h 373490"/>
              <a:gd name="connsiteX6-493" fmla="*/ 858414 w 901862"/>
              <a:gd name="connsiteY6-494" fmla="*/ 373490 h 373490"/>
              <a:gd name="connsiteX7-495" fmla="*/ 459752 w 901862"/>
              <a:gd name="connsiteY7-496" fmla="*/ 336619 h 373490"/>
              <a:gd name="connsiteX8-497" fmla="*/ 43448 w 901862"/>
              <a:gd name="connsiteY8-498" fmla="*/ 373490 h 373490"/>
              <a:gd name="connsiteX9-499" fmla="*/ 0 w 901862"/>
              <a:gd name="connsiteY9-500" fmla="*/ 330042 h 373490"/>
              <a:gd name="connsiteX10-501" fmla="*/ 0 w 901862"/>
              <a:gd name="connsiteY10-502" fmla="*/ 156254 h 373490"/>
              <a:gd name="connsiteX0-503" fmla="*/ 0 w 901862"/>
              <a:gd name="connsiteY0-504" fmla="*/ 156254 h 373507"/>
              <a:gd name="connsiteX1-505" fmla="*/ 45639 w 901862"/>
              <a:gd name="connsiteY1-506" fmla="*/ 0 h 373507"/>
              <a:gd name="connsiteX2-507" fmla="*/ 408216 w 901862"/>
              <a:gd name="connsiteY2-508" fmla="*/ 189898 h 373507"/>
              <a:gd name="connsiteX3-509" fmla="*/ 792935 w 901862"/>
              <a:gd name="connsiteY3-510" fmla="*/ 70414 h 373507"/>
              <a:gd name="connsiteX4-511" fmla="*/ 901862 w 901862"/>
              <a:gd name="connsiteY4-512" fmla="*/ 156254 h 373507"/>
              <a:gd name="connsiteX5-513" fmla="*/ 901862 w 901862"/>
              <a:gd name="connsiteY5-514" fmla="*/ 330042 h 373507"/>
              <a:gd name="connsiteX6-515" fmla="*/ 858414 w 901862"/>
              <a:gd name="connsiteY6-516" fmla="*/ 373490 h 373507"/>
              <a:gd name="connsiteX7-517" fmla="*/ 459752 w 901862"/>
              <a:gd name="connsiteY7-518" fmla="*/ 336619 h 373507"/>
              <a:gd name="connsiteX8-519" fmla="*/ 43448 w 901862"/>
              <a:gd name="connsiteY8-520" fmla="*/ 373490 h 373507"/>
              <a:gd name="connsiteX9-521" fmla="*/ 0 w 901862"/>
              <a:gd name="connsiteY9-522" fmla="*/ 330042 h 373507"/>
              <a:gd name="connsiteX10-523" fmla="*/ 0 w 901862"/>
              <a:gd name="connsiteY10-524" fmla="*/ 156254 h 373507"/>
              <a:gd name="connsiteX0-525" fmla="*/ 0 w 901862"/>
              <a:gd name="connsiteY0-526" fmla="*/ 156254 h 420677"/>
              <a:gd name="connsiteX1-527" fmla="*/ 45639 w 901862"/>
              <a:gd name="connsiteY1-528" fmla="*/ 0 h 420677"/>
              <a:gd name="connsiteX2-529" fmla="*/ 408216 w 901862"/>
              <a:gd name="connsiteY2-530" fmla="*/ 189898 h 420677"/>
              <a:gd name="connsiteX3-531" fmla="*/ 792935 w 901862"/>
              <a:gd name="connsiteY3-532" fmla="*/ 70414 h 420677"/>
              <a:gd name="connsiteX4-533" fmla="*/ 901862 w 901862"/>
              <a:gd name="connsiteY4-534" fmla="*/ 156254 h 420677"/>
              <a:gd name="connsiteX5-535" fmla="*/ 901862 w 901862"/>
              <a:gd name="connsiteY5-536" fmla="*/ 330042 h 420677"/>
              <a:gd name="connsiteX6-537" fmla="*/ 858414 w 901862"/>
              <a:gd name="connsiteY6-538" fmla="*/ 373490 h 420677"/>
              <a:gd name="connsiteX7-539" fmla="*/ 459752 w 901862"/>
              <a:gd name="connsiteY7-540" fmla="*/ 336619 h 420677"/>
              <a:gd name="connsiteX8-541" fmla="*/ 49971 w 901862"/>
              <a:gd name="connsiteY8-542" fmla="*/ 420666 h 420677"/>
              <a:gd name="connsiteX9-543" fmla="*/ 0 w 901862"/>
              <a:gd name="connsiteY9-544" fmla="*/ 330042 h 420677"/>
              <a:gd name="connsiteX10-545" fmla="*/ 0 w 901862"/>
              <a:gd name="connsiteY10-546" fmla="*/ 156254 h 420677"/>
              <a:gd name="connsiteX0-547" fmla="*/ 0 w 901862"/>
              <a:gd name="connsiteY0-548" fmla="*/ 156254 h 460941"/>
              <a:gd name="connsiteX1-549" fmla="*/ 45639 w 901862"/>
              <a:gd name="connsiteY1-550" fmla="*/ 0 h 460941"/>
              <a:gd name="connsiteX2-551" fmla="*/ 408216 w 901862"/>
              <a:gd name="connsiteY2-552" fmla="*/ 189898 h 460941"/>
              <a:gd name="connsiteX3-553" fmla="*/ 792935 w 901862"/>
              <a:gd name="connsiteY3-554" fmla="*/ 70414 h 460941"/>
              <a:gd name="connsiteX4-555" fmla="*/ 901862 w 901862"/>
              <a:gd name="connsiteY4-556" fmla="*/ 156254 h 460941"/>
              <a:gd name="connsiteX5-557" fmla="*/ 901862 w 901862"/>
              <a:gd name="connsiteY5-558" fmla="*/ 330042 h 460941"/>
              <a:gd name="connsiteX6-559" fmla="*/ 834446 w 901862"/>
              <a:gd name="connsiteY6-560" fmla="*/ 460941 h 460941"/>
              <a:gd name="connsiteX7-561" fmla="*/ 459752 w 901862"/>
              <a:gd name="connsiteY7-562" fmla="*/ 336619 h 460941"/>
              <a:gd name="connsiteX8-563" fmla="*/ 49971 w 901862"/>
              <a:gd name="connsiteY8-564" fmla="*/ 420666 h 460941"/>
              <a:gd name="connsiteX9-565" fmla="*/ 0 w 901862"/>
              <a:gd name="connsiteY9-566" fmla="*/ 330042 h 460941"/>
              <a:gd name="connsiteX10-567" fmla="*/ 0 w 901862"/>
              <a:gd name="connsiteY10-568" fmla="*/ 156254 h 460941"/>
              <a:gd name="connsiteX0-569" fmla="*/ 0 w 901862"/>
              <a:gd name="connsiteY0-570" fmla="*/ 156254 h 460941"/>
              <a:gd name="connsiteX1-571" fmla="*/ 45639 w 901862"/>
              <a:gd name="connsiteY1-572" fmla="*/ 0 h 460941"/>
              <a:gd name="connsiteX2-573" fmla="*/ 408216 w 901862"/>
              <a:gd name="connsiteY2-574" fmla="*/ 189898 h 460941"/>
              <a:gd name="connsiteX3-575" fmla="*/ 792935 w 901862"/>
              <a:gd name="connsiteY3-576" fmla="*/ 70414 h 460941"/>
              <a:gd name="connsiteX4-577" fmla="*/ 901862 w 901862"/>
              <a:gd name="connsiteY4-578" fmla="*/ 156254 h 460941"/>
              <a:gd name="connsiteX5-579" fmla="*/ 901862 w 901862"/>
              <a:gd name="connsiteY5-580" fmla="*/ 330042 h 460941"/>
              <a:gd name="connsiteX6-581" fmla="*/ 834446 w 901862"/>
              <a:gd name="connsiteY6-582" fmla="*/ 460941 h 460941"/>
              <a:gd name="connsiteX7-583" fmla="*/ 459752 w 901862"/>
              <a:gd name="connsiteY7-584" fmla="*/ 336619 h 460941"/>
              <a:gd name="connsiteX8-585" fmla="*/ 49971 w 901862"/>
              <a:gd name="connsiteY8-586" fmla="*/ 420666 h 460941"/>
              <a:gd name="connsiteX9-587" fmla="*/ 0 w 901862"/>
              <a:gd name="connsiteY9-588" fmla="*/ 330042 h 460941"/>
              <a:gd name="connsiteX10-589" fmla="*/ 0 w 901862"/>
              <a:gd name="connsiteY10-590" fmla="*/ 156254 h 460941"/>
              <a:gd name="connsiteX0-591" fmla="*/ 0 w 901862"/>
              <a:gd name="connsiteY0-592" fmla="*/ 156254 h 518129"/>
              <a:gd name="connsiteX1-593" fmla="*/ 45639 w 901862"/>
              <a:gd name="connsiteY1-594" fmla="*/ 0 h 518129"/>
              <a:gd name="connsiteX2-595" fmla="*/ 408216 w 901862"/>
              <a:gd name="connsiteY2-596" fmla="*/ 189898 h 518129"/>
              <a:gd name="connsiteX3-597" fmla="*/ 792935 w 901862"/>
              <a:gd name="connsiteY3-598" fmla="*/ 70414 h 518129"/>
              <a:gd name="connsiteX4-599" fmla="*/ 901862 w 901862"/>
              <a:gd name="connsiteY4-600" fmla="*/ 156254 h 518129"/>
              <a:gd name="connsiteX5-601" fmla="*/ 901862 w 901862"/>
              <a:gd name="connsiteY5-602" fmla="*/ 330042 h 518129"/>
              <a:gd name="connsiteX6-603" fmla="*/ 820718 w 901862"/>
              <a:gd name="connsiteY6-604" fmla="*/ 518129 h 518129"/>
              <a:gd name="connsiteX7-605" fmla="*/ 459752 w 901862"/>
              <a:gd name="connsiteY7-606" fmla="*/ 336619 h 518129"/>
              <a:gd name="connsiteX8-607" fmla="*/ 49971 w 901862"/>
              <a:gd name="connsiteY8-608" fmla="*/ 420666 h 518129"/>
              <a:gd name="connsiteX9-609" fmla="*/ 0 w 901862"/>
              <a:gd name="connsiteY9-610" fmla="*/ 330042 h 518129"/>
              <a:gd name="connsiteX10-611" fmla="*/ 0 w 901862"/>
              <a:gd name="connsiteY10-612" fmla="*/ 156254 h 518129"/>
              <a:gd name="connsiteX0-613" fmla="*/ 0 w 901862"/>
              <a:gd name="connsiteY0-614" fmla="*/ 156254 h 518129"/>
              <a:gd name="connsiteX1-615" fmla="*/ 45639 w 901862"/>
              <a:gd name="connsiteY1-616" fmla="*/ 0 h 518129"/>
              <a:gd name="connsiteX2-617" fmla="*/ 408216 w 901862"/>
              <a:gd name="connsiteY2-618" fmla="*/ 189898 h 518129"/>
              <a:gd name="connsiteX3-619" fmla="*/ 792935 w 901862"/>
              <a:gd name="connsiteY3-620" fmla="*/ 70414 h 518129"/>
              <a:gd name="connsiteX4-621" fmla="*/ 901862 w 901862"/>
              <a:gd name="connsiteY4-622" fmla="*/ 156254 h 518129"/>
              <a:gd name="connsiteX5-623" fmla="*/ 901862 w 901862"/>
              <a:gd name="connsiteY5-624" fmla="*/ 330042 h 518129"/>
              <a:gd name="connsiteX6-625" fmla="*/ 820718 w 901862"/>
              <a:gd name="connsiteY6-626" fmla="*/ 518129 h 518129"/>
              <a:gd name="connsiteX7-627" fmla="*/ 459752 w 901862"/>
              <a:gd name="connsiteY7-628" fmla="*/ 336619 h 518129"/>
              <a:gd name="connsiteX8-629" fmla="*/ 49971 w 901862"/>
              <a:gd name="connsiteY8-630" fmla="*/ 420666 h 518129"/>
              <a:gd name="connsiteX9-631" fmla="*/ 0 w 901862"/>
              <a:gd name="connsiteY9-632" fmla="*/ 330042 h 518129"/>
              <a:gd name="connsiteX10-633" fmla="*/ 0 w 901862"/>
              <a:gd name="connsiteY10-634" fmla="*/ 156254 h 518129"/>
              <a:gd name="connsiteX0-635" fmla="*/ 0 w 901862"/>
              <a:gd name="connsiteY0-636" fmla="*/ 156254 h 518129"/>
              <a:gd name="connsiteX1-637" fmla="*/ 45639 w 901862"/>
              <a:gd name="connsiteY1-638" fmla="*/ 0 h 518129"/>
              <a:gd name="connsiteX2-639" fmla="*/ 408216 w 901862"/>
              <a:gd name="connsiteY2-640" fmla="*/ 189898 h 518129"/>
              <a:gd name="connsiteX3-641" fmla="*/ 792935 w 901862"/>
              <a:gd name="connsiteY3-642" fmla="*/ 70414 h 518129"/>
              <a:gd name="connsiteX4-643" fmla="*/ 901862 w 901862"/>
              <a:gd name="connsiteY4-644" fmla="*/ 156254 h 518129"/>
              <a:gd name="connsiteX5-645" fmla="*/ 901862 w 901862"/>
              <a:gd name="connsiteY5-646" fmla="*/ 330042 h 518129"/>
              <a:gd name="connsiteX6-647" fmla="*/ 820718 w 901862"/>
              <a:gd name="connsiteY6-648" fmla="*/ 518129 h 518129"/>
              <a:gd name="connsiteX7-649" fmla="*/ 449618 w 901862"/>
              <a:gd name="connsiteY7-650" fmla="*/ 343309 h 518129"/>
              <a:gd name="connsiteX8-651" fmla="*/ 49971 w 901862"/>
              <a:gd name="connsiteY8-652" fmla="*/ 420666 h 518129"/>
              <a:gd name="connsiteX9-653" fmla="*/ 0 w 901862"/>
              <a:gd name="connsiteY9-654" fmla="*/ 330042 h 518129"/>
              <a:gd name="connsiteX10-655" fmla="*/ 0 w 901862"/>
              <a:gd name="connsiteY10-656" fmla="*/ 156254 h 518129"/>
              <a:gd name="connsiteX0-657" fmla="*/ 0 w 901862"/>
              <a:gd name="connsiteY0-658" fmla="*/ 156254 h 518129"/>
              <a:gd name="connsiteX1-659" fmla="*/ 45639 w 901862"/>
              <a:gd name="connsiteY1-660" fmla="*/ 0 h 518129"/>
              <a:gd name="connsiteX2-661" fmla="*/ 408216 w 901862"/>
              <a:gd name="connsiteY2-662" fmla="*/ 189898 h 518129"/>
              <a:gd name="connsiteX3-663" fmla="*/ 792935 w 901862"/>
              <a:gd name="connsiteY3-664" fmla="*/ 70414 h 518129"/>
              <a:gd name="connsiteX4-665" fmla="*/ 901862 w 901862"/>
              <a:gd name="connsiteY4-666" fmla="*/ 156254 h 518129"/>
              <a:gd name="connsiteX5-667" fmla="*/ 901862 w 901862"/>
              <a:gd name="connsiteY5-668" fmla="*/ 330042 h 518129"/>
              <a:gd name="connsiteX6-669" fmla="*/ 820718 w 901862"/>
              <a:gd name="connsiteY6-670" fmla="*/ 518129 h 518129"/>
              <a:gd name="connsiteX7-671" fmla="*/ 449618 w 901862"/>
              <a:gd name="connsiteY7-672" fmla="*/ 343309 h 518129"/>
              <a:gd name="connsiteX8-673" fmla="*/ 53233 w 901862"/>
              <a:gd name="connsiteY8-674" fmla="*/ 444254 h 518129"/>
              <a:gd name="connsiteX9-675" fmla="*/ 0 w 901862"/>
              <a:gd name="connsiteY9-676" fmla="*/ 330042 h 518129"/>
              <a:gd name="connsiteX10-677" fmla="*/ 0 w 901862"/>
              <a:gd name="connsiteY10-678" fmla="*/ 156254 h 518129"/>
              <a:gd name="connsiteX0-679" fmla="*/ 0 w 901862"/>
              <a:gd name="connsiteY0-680" fmla="*/ 156254 h 518129"/>
              <a:gd name="connsiteX1-681" fmla="*/ 45639 w 901862"/>
              <a:gd name="connsiteY1-682" fmla="*/ 0 h 518129"/>
              <a:gd name="connsiteX2-683" fmla="*/ 408216 w 901862"/>
              <a:gd name="connsiteY2-684" fmla="*/ 189898 h 518129"/>
              <a:gd name="connsiteX3-685" fmla="*/ 792935 w 901862"/>
              <a:gd name="connsiteY3-686" fmla="*/ 70414 h 518129"/>
              <a:gd name="connsiteX4-687" fmla="*/ 901862 w 901862"/>
              <a:gd name="connsiteY4-688" fmla="*/ 156254 h 518129"/>
              <a:gd name="connsiteX5-689" fmla="*/ 901862 w 901862"/>
              <a:gd name="connsiteY5-690" fmla="*/ 330042 h 518129"/>
              <a:gd name="connsiteX6-691" fmla="*/ 820718 w 901862"/>
              <a:gd name="connsiteY6-692" fmla="*/ 518129 h 518129"/>
              <a:gd name="connsiteX7-693" fmla="*/ 449618 w 901862"/>
              <a:gd name="connsiteY7-694" fmla="*/ 343309 h 518129"/>
              <a:gd name="connsiteX8-695" fmla="*/ 53233 w 901862"/>
              <a:gd name="connsiteY8-696" fmla="*/ 444254 h 518129"/>
              <a:gd name="connsiteX9-697" fmla="*/ 0 w 901862"/>
              <a:gd name="connsiteY9-698" fmla="*/ 330042 h 518129"/>
              <a:gd name="connsiteX10-699" fmla="*/ 0 w 901862"/>
              <a:gd name="connsiteY10-700" fmla="*/ 156254 h 518129"/>
              <a:gd name="connsiteX0-701" fmla="*/ 0 w 901862"/>
              <a:gd name="connsiteY0-702" fmla="*/ 156254 h 518129"/>
              <a:gd name="connsiteX1-703" fmla="*/ 45639 w 901862"/>
              <a:gd name="connsiteY1-704" fmla="*/ 0 h 518129"/>
              <a:gd name="connsiteX2-705" fmla="*/ 408216 w 901862"/>
              <a:gd name="connsiteY2-706" fmla="*/ 189898 h 518129"/>
              <a:gd name="connsiteX3-707" fmla="*/ 792935 w 901862"/>
              <a:gd name="connsiteY3-708" fmla="*/ 70414 h 518129"/>
              <a:gd name="connsiteX4-709" fmla="*/ 901862 w 901862"/>
              <a:gd name="connsiteY4-710" fmla="*/ 156254 h 518129"/>
              <a:gd name="connsiteX5-711" fmla="*/ 901862 w 901862"/>
              <a:gd name="connsiteY5-712" fmla="*/ 330042 h 518129"/>
              <a:gd name="connsiteX6-713" fmla="*/ 820718 w 901862"/>
              <a:gd name="connsiteY6-714" fmla="*/ 518129 h 518129"/>
              <a:gd name="connsiteX7-715" fmla="*/ 449618 w 901862"/>
              <a:gd name="connsiteY7-716" fmla="*/ 343309 h 518129"/>
              <a:gd name="connsiteX8-717" fmla="*/ 53233 w 901862"/>
              <a:gd name="connsiteY8-718" fmla="*/ 444254 h 518129"/>
              <a:gd name="connsiteX9-719" fmla="*/ 0 w 901862"/>
              <a:gd name="connsiteY9-720" fmla="*/ 330042 h 518129"/>
              <a:gd name="connsiteX10-721" fmla="*/ 0 w 901862"/>
              <a:gd name="connsiteY10-722" fmla="*/ 156254 h 518129"/>
              <a:gd name="connsiteX0-723" fmla="*/ 0 w 901862"/>
              <a:gd name="connsiteY0-724" fmla="*/ 156254 h 518129"/>
              <a:gd name="connsiteX1-725" fmla="*/ 45639 w 901862"/>
              <a:gd name="connsiteY1-726" fmla="*/ 0 h 518129"/>
              <a:gd name="connsiteX2-727" fmla="*/ 408216 w 901862"/>
              <a:gd name="connsiteY2-728" fmla="*/ 189898 h 518129"/>
              <a:gd name="connsiteX3-729" fmla="*/ 792935 w 901862"/>
              <a:gd name="connsiteY3-730" fmla="*/ 70414 h 518129"/>
              <a:gd name="connsiteX4-731" fmla="*/ 901862 w 901862"/>
              <a:gd name="connsiteY4-732" fmla="*/ 156254 h 518129"/>
              <a:gd name="connsiteX5-733" fmla="*/ 901862 w 901862"/>
              <a:gd name="connsiteY5-734" fmla="*/ 330042 h 518129"/>
              <a:gd name="connsiteX6-735" fmla="*/ 820718 w 901862"/>
              <a:gd name="connsiteY6-736" fmla="*/ 518129 h 518129"/>
              <a:gd name="connsiteX7-737" fmla="*/ 449618 w 901862"/>
              <a:gd name="connsiteY7-738" fmla="*/ 343309 h 518129"/>
              <a:gd name="connsiteX8-739" fmla="*/ 53233 w 901862"/>
              <a:gd name="connsiteY8-740" fmla="*/ 444254 h 518129"/>
              <a:gd name="connsiteX9-741" fmla="*/ 0 w 901862"/>
              <a:gd name="connsiteY9-742" fmla="*/ 330042 h 518129"/>
              <a:gd name="connsiteX10-743" fmla="*/ 0 w 901862"/>
              <a:gd name="connsiteY10-744" fmla="*/ 156254 h 518129"/>
              <a:gd name="connsiteX0-745" fmla="*/ 0 w 901862"/>
              <a:gd name="connsiteY0-746" fmla="*/ 156254 h 518129"/>
              <a:gd name="connsiteX1-747" fmla="*/ 45639 w 901862"/>
              <a:gd name="connsiteY1-748" fmla="*/ 0 h 518129"/>
              <a:gd name="connsiteX2-749" fmla="*/ 408216 w 901862"/>
              <a:gd name="connsiteY2-750" fmla="*/ 189898 h 518129"/>
              <a:gd name="connsiteX3-751" fmla="*/ 792935 w 901862"/>
              <a:gd name="connsiteY3-752" fmla="*/ 70414 h 518129"/>
              <a:gd name="connsiteX4-753" fmla="*/ 901862 w 901862"/>
              <a:gd name="connsiteY4-754" fmla="*/ 156254 h 518129"/>
              <a:gd name="connsiteX5-755" fmla="*/ 901862 w 901862"/>
              <a:gd name="connsiteY5-756" fmla="*/ 330042 h 518129"/>
              <a:gd name="connsiteX6-757" fmla="*/ 820718 w 901862"/>
              <a:gd name="connsiteY6-758" fmla="*/ 518129 h 518129"/>
              <a:gd name="connsiteX7-759" fmla="*/ 449618 w 901862"/>
              <a:gd name="connsiteY7-760" fmla="*/ 343309 h 518129"/>
              <a:gd name="connsiteX8-761" fmla="*/ 53233 w 901862"/>
              <a:gd name="connsiteY8-762" fmla="*/ 444254 h 518129"/>
              <a:gd name="connsiteX9-763" fmla="*/ 0 w 901862"/>
              <a:gd name="connsiteY9-764" fmla="*/ 330042 h 518129"/>
              <a:gd name="connsiteX10-765" fmla="*/ 0 w 901862"/>
              <a:gd name="connsiteY10-766" fmla="*/ 156254 h 518129"/>
              <a:gd name="connsiteX0-767" fmla="*/ 0 w 901862"/>
              <a:gd name="connsiteY0-768" fmla="*/ 171490 h 533365"/>
              <a:gd name="connsiteX1-769" fmla="*/ 27185 w 901862"/>
              <a:gd name="connsiteY1-770" fmla="*/ 0 h 533365"/>
              <a:gd name="connsiteX2-771" fmla="*/ 408216 w 901862"/>
              <a:gd name="connsiteY2-772" fmla="*/ 205134 h 533365"/>
              <a:gd name="connsiteX3-773" fmla="*/ 792935 w 901862"/>
              <a:gd name="connsiteY3-774" fmla="*/ 85650 h 533365"/>
              <a:gd name="connsiteX4-775" fmla="*/ 901862 w 901862"/>
              <a:gd name="connsiteY4-776" fmla="*/ 171490 h 533365"/>
              <a:gd name="connsiteX5-777" fmla="*/ 901862 w 901862"/>
              <a:gd name="connsiteY5-778" fmla="*/ 345278 h 533365"/>
              <a:gd name="connsiteX6-779" fmla="*/ 820718 w 901862"/>
              <a:gd name="connsiteY6-780" fmla="*/ 533365 h 533365"/>
              <a:gd name="connsiteX7-781" fmla="*/ 449618 w 901862"/>
              <a:gd name="connsiteY7-782" fmla="*/ 358545 h 533365"/>
              <a:gd name="connsiteX8-783" fmla="*/ 53233 w 901862"/>
              <a:gd name="connsiteY8-784" fmla="*/ 459490 h 533365"/>
              <a:gd name="connsiteX9-785" fmla="*/ 0 w 901862"/>
              <a:gd name="connsiteY9-786" fmla="*/ 345278 h 533365"/>
              <a:gd name="connsiteX10-787" fmla="*/ 0 w 901862"/>
              <a:gd name="connsiteY10-788" fmla="*/ 171490 h 5333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479" y="connsiteY10-48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546997" y="1849177"/>
            <a:ext cx="1031970" cy="706123"/>
          </a:xfrm>
          <a:prstGeom prst="roundRect">
            <a:avLst/>
          </a:pr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546431" y="3467375"/>
            <a:ext cx="1031970" cy="706123"/>
          </a:xfrm>
          <a:prstGeom prst="roundRect">
            <a:avLst/>
          </a:pr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423373" y="2645828"/>
            <a:ext cx="1031970" cy="706123"/>
          </a:xfrm>
          <a:prstGeom prst="roundRect">
            <a:avLst/>
          </a:pr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5" name="圆角矩形 17"/>
          <p:cNvSpPr/>
          <p:nvPr/>
        </p:nvSpPr>
        <p:spPr>
          <a:xfrm rot="18884533">
            <a:off x="7169248" y="2412124"/>
            <a:ext cx="642868" cy="317523"/>
          </a:xfrm>
          <a:custGeom>
            <a:avLst/>
            <a:gdLst>
              <a:gd name="connsiteX0" fmla="*/ 0 w 901862"/>
              <a:gd name="connsiteY0" fmla="*/ 43448 h 260684"/>
              <a:gd name="connsiteX1" fmla="*/ 43448 w 901862"/>
              <a:gd name="connsiteY1" fmla="*/ 0 h 260684"/>
              <a:gd name="connsiteX2" fmla="*/ 858414 w 901862"/>
              <a:gd name="connsiteY2" fmla="*/ 0 h 260684"/>
              <a:gd name="connsiteX3" fmla="*/ 901862 w 901862"/>
              <a:gd name="connsiteY3" fmla="*/ 43448 h 260684"/>
              <a:gd name="connsiteX4" fmla="*/ 901862 w 901862"/>
              <a:gd name="connsiteY4" fmla="*/ 217236 h 260684"/>
              <a:gd name="connsiteX5" fmla="*/ 858414 w 901862"/>
              <a:gd name="connsiteY5" fmla="*/ 260684 h 260684"/>
              <a:gd name="connsiteX6" fmla="*/ 43448 w 901862"/>
              <a:gd name="connsiteY6" fmla="*/ 260684 h 260684"/>
              <a:gd name="connsiteX7" fmla="*/ 0 w 901862"/>
              <a:gd name="connsiteY7" fmla="*/ 217236 h 260684"/>
              <a:gd name="connsiteX8" fmla="*/ 0 w 901862"/>
              <a:gd name="connsiteY8" fmla="*/ 43448 h 260684"/>
              <a:gd name="connsiteX0-1" fmla="*/ 0 w 901862"/>
              <a:gd name="connsiteY0-2" fmla="*/ 43539 h 260775"/>
              <a:gd name="connsiteX1-3" fmla="*/ 43448 w 901862"/>
              <a:gd name="connsiteY1-4" fmla="*/ 91 h 260775"/>
              <a:gd name="connsiteX2-5" fmla="*/ 469179 w 901862"/>
              <a:gd name="connsiteY2-6" fmla="*/ 0 h 260775"/>
              <a:gd name="connsiteX3-7" fmla="*/ 858414 w 901862"/>
              <a:gd name="connsiteY3-8" fmla="*/ 91 h 260775"/>
              <a:gd name="connsiteX4-9" fmla="*/ 901862 w 901862"/>
              <a:gd name="connsiteY4-10" fmla="*/ 43539 h 260775"/>
              <a:gd name="connsiteX5-11" fmla="*/ 901862 w 901862"/>
              <a:gd name="connsiteY5-12" fmla="*/ 217327 h 260775"/>
              <a:gd name="connsiteX6-13" fmla="*/ 858414 w 901862"/>
              <a:gd name="connsiteY6-14" fmla="*/ 260775 h 260775"/>
              <a:gd name="connsiteX7-15" fmla="*/ 43448 w 901862"/>
              <a:gd name="connsiteY7-16" fmla="*/ 260775 h 260775"/>
              <a:gd name="connsiteX8-17" fmla="*/ 0 w 901862"/>
              <a:gd name="connsiteY8-18" fmla="*/ 217327 h 260775"/>
              <a:gd name="connsiteX9" fmla="*/ 0 w 901862"/>
              <a:gd name="connsiteY9" fmla="*/ 43539 h 260775"/>
              <a:gd name="connsiteX0-19" fmla="*/ 0 w 901862"/>
              <a:gd name="connsiteY0-20" fmla="*/ 43448 h 260684"/>
              <a:gd name="connsiteX1-21" fmla="*/ 43448 w 901862"/>
              <a:gd name="connsiteY1-22" fmla="*/ 0 h 260684"/>
              <a:gd name="connsiteX2-23" fmla="*/ 441588 w 901862"/>
              <a:gd name="connsiteY2-24" fmla="*/ 144593 h 260684"/>
              <a:gd name="connsiteX3-25" fmla="*/ 858414 w 901862"/>
              <a:gd name="connsiteY3-26" fmla="*/ 0 h 260684"/>
              <a:gd name="connsiteX4-27" fmla="*/ 901862 w 901862"/>
              <a:gd name="connsiteY4-28" fmla="*/ 43448 h 260684"/>
              <a:gd name="connsiteX5-29" fmla="*/ 901862 w 901862"/>
              <a:gd name="connsiteY5-30" fmla="*/ 217236 h 260684"/>
              <a:gd name="connsiteX6-31" fmla="*/ 858414 w 901862"/>
              <a:gd name="connsiteY6-32" fmla="*/ 260684 h 260684"/>
              <a:gd name="connsiteX7-33" fmla="*/ 43448 w 901862"/>
              <a:gd name="connsiteY7-34" fmla="*/ 260684 h 260684"/>
              <a:gd name="connsiteX8-35" fmla="*/ 0 w 901862"/>
              <a:gd name="connsiteY8-36" fmla="*/ 217236 h 260684"/>
              <a:gd name="connsiteX9-37" fmla="*/ 0 w 901862"/>
              <a:gd name="connsiteY9-38" fmla="*/ 43448 h 260684"/>
              <a:gd name="connsiteX0-39" fmla="*/ 0 w 901862"/>
              <a:gd name="connsiteY0-40" fmla="*/ 43448 h 260684"/>
              <a:gd name="connsiteX1-41" fmla="*/ 43448 w 901862"/>
              <a:gd name="connsiteY1-42" fmla="*/ 0 h 260684"/>
              <a:gd name="connsiteX2-43" fmla="*/ 446920 w 901862"/>
              <a:gd name="connsiteY2-44" fmla="*/ 82317 h 260684"/>
              <a:gd name="connsiteX3-45" fmla="*/ 858414 w 901862"/>
              <a:gd name="connsiteY3-46" fmla="*/ 0 h 260684"/>
              <a:gd name="connsiteX4-47" fmla="*/ 901862 w 901862"/>
              <a:gd name="connsiteY4-48" fmla="*/ 43448 h 260684"/>
              <a:gd name="connsiteX5-49" fmla="*/ 901862 w 901862"/>
              <a:gd name="connsiteY5-50" fmla="*/ 217236 h 260684"/>
              <a:gd name="connsiteX6-51" fmla="*/ 858414 w 901862"/>
              <a:gd name="connsiteY6-52" fmla="*/ 260684 h 260684"/>
              <a:gd name="connsiteX7-53" fmla="*/ 43448 w 901862"/>
              <a:gd name="connsiteY7-54" fmla="*/ 260684 h 260684"/>
              <a:gd name="connsiteX8-55" fmla="*/ 0 w 901862"/>
              <a:gd name="connsiteY8-56" fmla="*/ 217236 h 260684"/>
              <a:gd name="connsiteX9-57" fmla="*/ 0 w 901862"/>
              <a:gd name="connsiteY9-58" fmla="*/ 43448 h 260684"/>
              <a:gd name="connsiteX0-59" fmla="*/ 0 w 901862"/>
              <a:gd name="connsiteY0-60" fmla="*/ 43448 h 260684"/>
              <a:gd name="connsiteX1-61" fmla="*/ 43448 w 901862"/>
              <a:gd name="connsiteY1-62" fmla="*/ 0 h 260684"/>
              <a:gd name="connsiteX2-63" fmla="*/ 446920 w 901862"/>
              <a:gd name="connsiteY2-64" fmla="*/ 82317 h 260684"/>
              <a:gd name="connsiteX3-65" fmla="*/ 858414 w 901862"/>
              <a:gd name="connsiteY3-66" fmla="*/ 0 h 260684"/>
              <a:gd name="connsiteX4-67" fmla="*/ 901862 w 901862"/>
              <a:gd name="connsiteY4-68" fmla="*/ 43448 h 260684"/>
              <a:gd name="connsiteX5-69" fmla="*/ 901862 w 901862"/>
              <a:gd name="connsiteY5-70" fmla="*/ 217236 h 260684"/>
              <a:gd name="connsiteX6-71" fmla="*/ 858414 w 901862"/>
              <a:gd name="connsiteY6-72" fmla="*/ 260684 h 260684"/>
              <a:gd name="connsiteX7-73" fmla="*/ 43448 w 901862"/>
              <a:gd name="connsiteY7-74" fmla="*/ 260684 h 260684"/>
              <a:gd name="connsiteX8-75" fmla="*/ 0 w 901862"/>
              <a:gd name="connsiteY8-76" fmla="*/ 217236 h 260684"/>
              <a:gd name="connsiteX9-77" fmla="*/ 0 w 901862"/>
              <a:gd name="connsiteY9-78" fmla="*/ 43448 h 260684"/>
              <a:gd name="connsiteX0-79" fmla="*/ 0 w 901862"/>
              <a:gd name="connsiteY0-80" fmla="*/ 43448 h 260684"/>
              <a:gd name="connsiteX1-81" fmla="*/ 43448 w 901862"/>
              <a:gd name="connsiteY1-82" fmla="*/ 0 h 260684"/>
              <a:gd name="connsiteX2-83" fmla="*/ 446920 w 901862"/>
              <a:gd name="connsiteY2-84" fmla="*/ 82317 h 260684"/>
              <a:gd name="connsiteX3-85" fmla="*/ 858414 w 901862"/>
              <a:gd name="connsiteY3-86" fmla="*/ 0 h 260684"/>
              <a:gd name="connsiteX4-87" fmla="*/ 901862 w 901862"/>
              <a:gd name="connsiteY4-88" fmla="*/ 43448 h 260684"/>
              <a:gd name="connsiteX5-89" fmla="*/ 901862 w 901862"/>
              <a:gd name="connsiteY5-90" fmla="*/ 217236 h 260684"/>
              <a:gd name="connsiteX6-91" fmla="*/ 858414 w 901862"/>
              <a:gd name="connsiteY6-92" fmla="*/ 260684 h 260684"/>
              <a:gd name="connsiteX7-93" fmla="*/ 43448 w 901862"/>
              <a:gd name="connsiteY7-94" fmla="*/ 260684 h 260684"/>
              <a:gd name="connsiteX8-95" fmla="*/ 0 w 901862"/>
              <a:gd name="connsiteY8-96" fmla="*/ 217236 h 260684"/>
              <a:gd name="connsiteX9-97" fmla="*/ 0 w 901862"/>
              <a:gd name="connsiteY9-98" fmla="*/ 43448 h 260684"/>
              <a:gd name="connsiteX0-99" fmla="*/ 0 w 901862"/>
              <a:gd name="connsiteY0-100" fmla="*/ 90518 h 307754"/>
              <a:gd name="connsiteX1-101" fmla="*/ 60498 w 901862"/>
              <a:gd name="connsiteY1-102" fmla="*/ 0 h 307754"/>
              <a:gd name="connsiteX2-103" fmla="*/ 446920 w 901862"/>
              <a:gd name="connsiteY2-104" fmla="*/ 129387 h 307754"/>
              <a:gd name="connsiteX3-105" fmla="*/ 858414 w 901862"/>
              <a:gd name="connsiteY3-106" fmla="*/ 47070 h 307754"/>
              <a:gd name="connsiteX4-107" fmla="*/ 901862 w 901862"/>
              <a:gd name="connsiteY4-108" fmla="*/ 90518 h 307754"/>
              <a:gd name="connsiteX5-109" fmla="*/ 901862 w 901862"/>
              <a:gd name="connsiteY5-110" fmla="*/ 264306 h 307754"/>
              <a:gd name="connsiteX6-111" fmla="*/ 858414 w 901862"/>
              <a:gd name="connsiteY6-112" fmla="*/ 307754 h 307754"/>
              <a:gd name="connsiteX7-113" fmla="*/ 43448 w 901862"/>
              <a:gd name="connsiteY7-114" fmla="*/ 307754 h 307754"/>
              <a:gd name="connsiteX8-115" fmla="*/ 0 w 901862"/>
              <a:gd name="connsiteY8-116" fmla="*/ 264306 h 307754"/>
              <a:gd name="connsiteX9-117" fmla="*/ 0 w 901862"/>
              <a:gd name="connsiteY9-118" fmla="*/ 90518 h 307754"/>
              <a:gd name="connsiteX0-119" fmla="*/ 0 w 901862"/>
              <a:gd name="connsiteY0-120" fmla="*/ 90518 h 307754"/>
              <a:gd name="connsiteX1-121" fmla="*/ 60498 w 901862"/>
              <a:gd name="connsiteY1-122" fmla="*/ 0 h 307754"/>
              <a:gd name="connsiteX2-123" fmla="*/ 446920 w 901862"/>
              <a:gd name="connsiteY2-124" fmla="*/ 129387 h 307754"/>
              <a:gd name="connsiteX3-125" fmla="*/ 858414 w 901862"/>
              <a:gd name="connsiteY3-126" fmla="*/ 47070 h 307754"/>
              <a:gd name="connsiteX4-127" fmla="*/ 901862 w 901862"/>
              <a:gd name="connsiteY4-128" fmla="*/ 90518 h 307754"/>
              <a:gd name="connsiteX5-129" fmla="*/ 901862 w 901862"/>
              <a:gd name="connsiteY5-130" fmla="*/ 264306 h 307754"/>
              <a:gd name="connsiteX6-131" fmla="*/ 858414 w 901862"/>
              <a:gd name="connsiteY6-132" fmla="*/ 307754 h 307754"/>
              <a:gd name="connsiteX7-133" fmla="*/ 43448 w 901862"/>
              <a:gd name="connsiteY7-134" fmla="*/ 307754 h 307754"/>
              <a:gd name="connsiteX8-135" fmla="*/ 0 w 901862"/>
              <a:gd name="connsiteY8-136" fmla="*/ 264306 h 307754"/>
              <a:gd name="connsiteX9-137" fmla="*/ 0 w 901862"/>
              <a:gd name="connsiteY9-138" fmla="*/ 90518 h 307754"/>
              <a:gd name="connsiteX0-139" fmla="*/ 0 w 901862"/>
              <a:gd name="connsiteY0-140" fmla="*/ 90518 h 307754"/>
              <a:gd name="connsiteX1-141" fmla="*/ 60498 w 901862"/>
              <a:gd name="connsiteY1-142" fmla="*/ 0 h 307754"/>
              <a:gd name="connsiteX2-143" fmla="*/ 446920 w 901862"/>
              <a:gd name="connsiteY2-144" fmla="*/ 129387 h 307754"/>
              <a:gd name="connsiteX3-145" fmla="*/ 858414 w 901862"/>
              <a:gd name="connsiteY3-146" fmla="*/ 47070 h 307754"/>
              <a:gd name="connsiteX4-147" fmla="*/ 901862 w 901862"/>
              <a:gd name="connsiteY4-148" fmla="*/ 90518 h 307754"/>
              <a:gd name="connsiteX5-149" fmla="*/ 901862 w 901862"/>
              <a:gd name="connsiteY5-150" fmla="*/ 264306 h 307754"/>
              <a:gd name="connsiteX6-151" fmla="*/ 858414 w 901862"/>
              <a:gd name="connsiteY6-152" fmla="*/ 307754 h 307754"/>
              <a:gd name="connsiteX7-153" fmla="*/ 43448 w 901862"/>
              <a:gd name="connsiteY7-154" fmla="*/ 307754 h 307754"/>
              <a:gd name="connsiteX8-155" fmla="*/ 0 w 901862"/>
              <a:gd name="connsiteY8-156" fmla="*/ 264306 h 307754"/>
              <a:gd name="connsiteX9-157" fmla="*/ 0 w 901862"/>
              <a:gd name="connsiteY9-158" fmla="*/ 90518 h 307754"/>
              <a:gd name="connsiteX0-159" fmla="*/ 0 w 901862"/>
              <a:gd name="connsiteY0-160" fmla="*/ 109063 h 326299"/>
              <a:gd name="connsiteX1-161" fmla="*/ 55530 w 901862"/>
              <a:gd name="connsiteY1-162" fmla="*/ 0 h 326299"/>
              <a:gd name="connsiteX2-163" fmla="*/ 446920 w 901862"/>
              <a:gd name="connsiteY2-164" fmla="*/ 147932 h 326299"/>
              <a:gd name="connsiteX3-165" fmla="*/ 858414 w 901862"/>
              <a:gd name="connsiteY3-166" fmla="*/ 65615 h 326299"/>
              <a:gd name="connsiteX4-167" fmla="*/ 901862 w 901862"/>
              <a:gd name="connsiteY4-168" fmla="*/ 109063 h 326299"/>
              <a:gd name="connsiteX5-169" fmla="*/ 901862 w 901862"/>
              <a:gd name="connsiteY5-170" fmla="*/ 282851 h 326299"/>
              <a:gd name="connsiteX6-171" fmla="*/ 858414 w 901862"/>
              <a:gd name="connsiteY6-172" fmla="*/ 326299 h 326299"/>
              <a:gd name="connsiteX7-173" fmla="*/ 43448 w 901862"/>
              <a:gd name="connsiteY7-174" fmla="*/ 326299 h 326299"/>
              <a:gd name="connsiteX8-175" fmla="*/ 0 w 901862"/>
              <a:gd name="connsiteY8-176" fmla="*/ 282851 h 326299"/>
              <a:gd name="connsiteX9-177" fmla="*/ 0 w 901862"/>
              <a:gd name="connsiteY9-178" fmla="*/ 109063 h 326299"/>
              <a:gd name="connsiteX0-179" fmla="*/ 0 w 901862"/>
              <a:gd name="connsiteY0-180" fmla="*/ 109063 h 326299"/>
              <a:gd name="connsiteX1-181" fmla="*/ 55530 w 901862"/>
              <a:gd name="connsiteY1-182" fmla="*/ 0 h 326299"/>
              <a:gd name="connsiteX2-183" fmla="*/ 446920 w 901862"/>
              <a:gd name="connsiteY2-184" fmla="*/ 147932 h 326299"/>
              <a:gd name="connsiteX3-185" fmla="*/ 858414 w 901862"/>
              <a:gd name="connsiteY3-186" fmla="*/ 65615 h 326299"/>
              <a:gd name="connsiteX4-187" fmla="*/ 901862 w 901862"/>
              <a:gd name="connsiteY4-188" fmla="*/ 109063 h 326299"/>
              <a:gd name="connsiteX5-189" fmla="*/ 901862 w 901862"/>
              <a:gd name="connsiteY5-190" fmla="*/ 282851 h 326299"/>
              <a:gd name="connsiteX6-191" fmla="*/ 858414 w 901862"/>
              <a:gd name="connsiteY6-192" fmla="*/ 326299 h 326299"/>
              <a:gd name="connsiteX7-193" fmla="*/ 43448 w 901862"/>
              <a:gd name="connsiteY7-194" fmla="*/ 326299 h 326299"/>
              <a:gd name="connsiteX8-195" fmla="*/ 0 w 901862"/>
              <a:gd name="connsiteY8-196" fmla="*/ 282851 h 326299"/>
              <a:gd name="connsiteX9-197" fmla="*/ 0 w 901862"/>
              <a:gd name="connsiteY9-198" fmla="*/ 109063 h 326299"/>
              <a:gd name="connsiteX0-199" fmla="*/ 0 w 901862"/>
              <a:gd name="connsiteY0-200" fmla="*/ 109063 h 326299"/>
              <a:gd name="connsiteX1-201" fmla="*/ 55530 w 901862"/>
              <a:gd name="connsiteY1-202" fmla="*/ 0 h 326299"/>
              <a:gd name="connsiteX2-203" fmla="*/ 446920 w 901862"/>
              <a:gd name="connsiteY2-204" fmla="*/ 147932 h 326299"/>
              <a:gd name="connsiteX3-205" fmla="*/ 858414 w 901862"/>
              <a:gd name="connsiteY3-206" fmla="*/ 65615 h 326299"/>
              <a:gd name="connsiteX4-207" fmla="*/ 901862 w 901862"/>
              <a:gd name="connsiteY4-208" fmla="*/ 109063 h 326299"/>
              <a:gd name="connsiteX5-209" fmla="*/ 901862 w 901862"/>
              <a:gd name="connsiteY5-210" fmla="*/ 282851 h 326299"/>
              <a:gd name="connsiteX6-211" fmla="*/ 858414 w 901862"/>
              <a:gd name="connsiteY6-212" fmla="*/ 326299 h 326299"/>
              <a:gd name="connsiteX7-213" fmla="*/ 43448 w 901862"/>
              <a:gd name="connsiteY7-214" fmla="*/ 326299 h 326299"/>
              <a:gd name="connsiteX8-215" fmla="*/ 0 w 901862"/>
              <a:gd name="connsiteY8-216" fmla="*/ 282851 h 326299"/>
              <a:gd name="connsiteX9-217" fmla="*/ 0 w 901862"/>
              <a:gd name="connsiteY9-218" fmla="*/ 109063 h 326299"/>
              <a:gd name="connsiteX0-219" fmla="*/ 0 w 901862"/>
              <a:gd name="connsiteY0-220" fmla="*/ 109063 h 326299"/>
              <a:gd name="connsiteX1-221" fmla="*/ 55530 w 901862"/>
              <a:gd name="connsiteY1-222" fmla="*/ 0 h 326299"/>
              <a:gd name="connsiteX2-223" fmla="*/ 446920 w 901862"/>
              <a:gd name="connsiteY2-224" fmla="*/ 147932 h 326299"/>
              <a:gd name="connsiteX3-225" fmla="*/ 858414 w 901862"/>
              <a:gd name="connsiteY3-226" fmla="*/ 65615 h 326299"/>
              <a:gd name="connsiteX4-227" fmla="*/ 901862 w 901862"/>
              <a:gd name="connsiteY4-228" fmla="*/ 109063 h 326299"/>
              <a:gd name="connsiteX5-229" fmla="*/ 901862 w 901862"/>
              <a:gd name="connsiteY5-230" fmla="*/ 282851 h 326299"/>
              <a:gd name="connsiteX6-231" fmla="*/ 858414 w 901862"/>
              <a:gd name="connsiteY6-232" fmla="*/ 326299 h 326299"/>
              <a:gd name="connsiteX7-233" fmla="*/ 43448 w 901862"/>
              <a:gd name="connsiteY7-234" fmla="*/ 326299 h 326299"/>
              <a:gd name="connsiteX8-235" fmla="*/ 0 w 901862"/>
              <a:gd name="connsiteY8-236" fmla="*/ 282851 h 326299"/>
              <a:gd name="connsiteX9-237" fmla="*/ 0 w 901862"/>
              <a:gd name="connsiteY9-238" fmla="*/ 109063 h 326299"/>
              <a:gd name="connsiteX0-239" fmla="*/ 0 w 901862"/>
              <a:gd name="connsiteY0-240" fmla="*/ 109063 h 326299"/>
              <a:gd name="connsiteX1-241" fmla="*/ 55530 w 901862"/>
              <a:gd name="connsiteY1-242" fmla="*/ 0 h 326299"/>
              <a:gd name="connsiteX2-243" fmla="*/ 446920 w 901862"/>
              <a:gd name="connsiteY2-244" fmla="*/ 147932 h 326299"/>
              <a:gd name="connsiteX3-245" fmla="*/ 858414 w 901862"/>
              <a:gd name="connsiteY3-246" fmla="*/ 65615 h 326299"/>
              <a:gd name="connsiteX4-247" fmla="*/ 901862 w 901862"/>
              <a:gd name="connsiteY4-248" fmla="*/ 109063 h 326299"/>
              <a:gd name="connsiteX5-249" fmla="*/ 901862 w 901862"/>
              <a:gd name="connsiteY5-250" fmla="*/ 282851 h 326299"/>
              <a:gd name="connsiteX6-251" fmla="*/ 858414 w 901862"/>
              <a:gd name="connsiteY6-252" fmla="*/ 326299 h 326299"/>
              <a:gd name="connsiteX7-253" fmla="*/ 43448 w 901862"/>
              <a:gd name="connsiteY7-254" fmla="*/ 326299 h 326299"/>
              <a:gd name="connsiteX8-255" fmla="*/ 0 w 901862"/>
              <a:gd name="connsiteY8-256" fmla="*/ 282851 h 326299"/>
              <a:gd name="connsiteX9-257" fmla="*/ 0 w 901862"/>
              <a:gd name="connsiteY9-258" fmla="*/ 109063 h 326299"/>
              <a:gd name="connsiteX0-259" fmla="*/ 0 w 901862"/>
              <a:gd name="connsiteY0-260" fmla="*/ 109063 h 326299"/>
              <a:gd name="connsiteX1-261" fmla="*/ 55530 w 901862"/>
              <a:gd name="connsiteY1-262" fmla="*/ 0 h 326299"/>
              <a:gd name="connsiteX2-263" fmla="*/ 408216 w 901862"/>
              <a:gd name="connsiteY2-264" fmla="*/ 142707 h 326299"/>
              <a:gd name="connsiteX3-265" fmla="*/ 858414 w 901862"/>
              <a:gd name="connsiteY3-266" fmla="*/ 65615 h 326299"/>
              <a:gd name="connsiteX4-267" fmla="*/ 901862 w 901862"/>
              <a:gd name="connsiteY4-268" fmla="*/ 109063 h 326299"/>
              <a:gd name="connsiteX5-269" fmla="*/ 901862 w 901862"/>
              <a:gd name="connsiteY5-270" fmla="*/ 282851 h 326299"/>
              <a:gd name="connsiteX6-271" fmla="*/ 858414 w 901862"/>
              <a:gd name="connsiteY6-272" fmla="*/ 326299 h 326299"/>
              <a:gd name="connsiteX7-273" fmla="*/ 43448 w 901862"/>
              <a:gd name="connsiteY7-274" fmla="*/ 326299 h 326299"/>
              <a:gd name="connsiteX8-275" fmla="*/ 0 w 901862"/>
              <a:gd name="connsiteY8-276" fmla="*/ 282851 h 326299"/>
              <a:gd name="connsiteX9-277" fmla="*/ 0 w 901862"/>
              <a:gd name="connsiteY9-278" fmla="*/ 109063 h 326299"/>
              <a:gd name="connsiteX0-279" fmla="*/ 0 w 901862"/>
              <a:gd name="connsiteY0-280" fmla="*/ 109063 h 326299"/>
              <a:gd name="connsiteX1-281" fmla="*/ 55530 w 901862"/>
              <a:gd name="connsiteY1-282" fmla="*/ 0 h 326299"/>
              <a:gd name="connsiteX2-283" fmla="*/ 408216 w 901862"/>
              <a:gd name="connsiteY2-284" fmla="*/ 142707 h 326299"/>
              <a:gd name="connsiteX3-285" fmla="*/ 856799 w 901862"/>
              <a:gd name="connsiteY3-286" fmla="*/ 50453 h 326299"/>
              <a:gd name="connsiteX4-287" fmla="*/ 901862 w 901862"/>
              <a:gd name="connsiteY4-288" fmla="*/ 109063 h 326299"/>
              <a:gd name="connsiteX5-289" fmla="*/ 901862 w 901862"/>
              <a:gd name="connsiteY5-290" fmla="*/ 282851 h 326299"/>
              <a:gd name="connsiteX6-291" fmla="*/ 858414 w 901862"/>
              <a:gd name="connsiteY6-292" fmla="*/ 326299 h 326299"/>
              <a:gd name="connsiteX7-293" fmla="*/ 43448 w 901862"/>
              <a:gd name="connsiteY7-294" fmla="*/ 326299 h 326299"/>
              <a:gd name="connsiteX8-295" fmla="*/ 0 w 901862"/>
              <a:gd name="connsiteY8-296" fmla="*/ 282851 h 326299"/>
              <a:gd name="connsiteX9-297" fmla="*/ 0 w 901862"/>
              <a:gd name="connsiteY9-298" fmla="*/ 109063 h 326299"/>
              <a:gd name="connsiteX0-299" fmla="*/ 0 w 901862"/>
              <a:gd name="connsiteY0-300" fmla="*/ 109063 h 326299"/>
              <a:gd name="connsiteX1-301" fmla="*/ 55530 w 901862"/>
              <a:gd name="connsiteY1-302" fmla="*/ 0 h 326299"/>
              <a:gd name="connsiteX2-303" fmla="*/ 408216 w 901862"/>
              <a:gd name="connsiteY2-304" fmla="*/ 142707 h 326299"/>
              <a:gd name="connsiteX3-305" fmla="*/ 856799 w 901862"/>
              <a:gd name="connsiteY3-306" fmla="*/ 50453 h 326299"/>
              <a:gd name="connsiteX4-307" fmla="*/ 901862 w 901862"/>
              <a:gd name="connsiteY4-308" fmla="*/ 109063 h 326299"/>
              <a:gd name="connsiteX5-309" fmla="*/ 901862 w 901862"/>
              <a:gd name="connsiteY5-310" fmla="*/ 282851 h 326299"/>
              <a:gd name="connsiteX6-311" fmla="*/ 858414 w 901862"/>
              <a:gd name="connsiteY6-312" fmla="*/ 326299 h 326299"/>
              <a:gd name="connsiteX7-313" fmla="*/ 43448 w 901862"/>
              <a:gd name="connsiteY7-314" fmla="*/ 326299 h 326299"/>
              <a:gd name="connsiteX8-315" fmla="*/ 0 w 901862"/>
              <a:gd name="connsiteY8-316" fmla="*/ 282851 h 326299"/>
              <a:gd name="connsiteX9-317" fmla="*/ 0 w 901862"/>
              <a:gd name="connsiteY9-318" fmla="*/ 109063 h 326299"/>
              <a:gd name="connsiteX0-319" fmla="*/ 0 w 901862"/>
              <a:gd name="connsiteY0-320" fmla="*/ 109063 h 326299"/>
              <a:gd name="connsiteX1-321" fmla="*/ 55530 w 901862"/>
              <a:gd name="connsiteY1-322" fmla="*/ 0 h 326299"/>
              <a:gd name="connsiteX2-323" fmla="*/ 408216 w 901862"/>
              <a:gd name="connsiteY2-324" fmla="*/ 142707 h 326299"/>
              <a:gd name="connsiteX3-325" fmla="*/ 803023 w 901862"/>
              <a:gd name="connsiteY3-326" fmla="*/ 26637 h 326299"/>
              <a:gd name="connsiteX4-327" fmla="*/ 901862 w 901862"/>
              <a:gd name="connsiteY4-328" fmla="*/ 109063 h 326299"/>
              <a:gd name="connsiteX5-329" fmla="*/ 901862 w 901862"/>
              <a:gd name="connsiteY5-330" fmla="*/ 282851 h 326299"/>
              <a:gd name="connsiteX6-331" fmla="*/ 858414 w 901862"/>
              <a:gd name="connsiteY6-332" fmla="*/ 326299 h 326299"/>
              <a:gd name="connsiteX7-333" fmla="*/ 43448 w 901862"/>
              <a:gd name="connsiteY7-334" fmla="*/ 326299 h 326299"/>
              <a:gd name="connsiteX8-335" fmla="*/ 0 w 901862"/>
              <a:gd name="connsiteY8-336" fmla="*/ 282851 h 326299"/>
              <a:gd name="connsiteX9-337" fmla="*/ 0 w 901862"/>
              <a:gd name="connsiteY9-338" fmla="*/ 109063 h 326299"/>
              <a:gd name="connsiteX0-339" fmla="*/ 0 w 901862"/>
              <a:gd name="connsiteY0-340" fmla="*/ 109063 h 326299"/>
              <a:gd name="connsiteX1-341" fmla="*/ 55530 w 901862"/>
              <a:gd name="connsiteY1-342" fmla="*/ 0 h 326299"/>
              <a:gd name="connsiteX2-343" fmla="*/ 408216 w 901862"/>
              <a:gd name="connsiteY2-344" fmla="*/ 142707 h 326299"/>
              <a:gd name="connsiteX3-345" fmla="*/ 809712 w 901862"/>
              <a:gd name="connsiteY3-346" fmla="*/ 36769 h 326299"/>
              <a:gd name="connsiteX4-347" fmla="*/ 901862 w 901862"/>
              <a:gd name="connsiteY4-348" fmla="*/ 109063 h 326299"/>
              <a:gd name="connsiteX5-349" fmla="*/ 901862 w 901862"/>
              <a:gd name="connsiteY5-350" fmla="*/ 282851 h 326299"/>
              <a:gd name="connsiteX6-351" fmla="*/ 858414 w 901862"/>
              <a:gd name="connsiteY6-352" fmla="*/ 326299 h 326299"/>
              <a:gd name="connsiteX7-353" fmla="*/ 43448 w 901862"/>
              <a:gd name="connsiteY7-354" fmla="*/ 326299 h 326299"/>
              <a:gd name="connsiteX8-355" fmla="*/ 0 w 901862"/>
              <a:gd name="connsiteY8-356" fmla="*/ 282851 h 326299"/>
              <a:gd name="connsiteX9-357" fmla="*/ 0 w 901862"/>
              <a:gd name="connsiteY9-358" fmla="*/ 109063 h 326299"/>
              <a:gd name="connsiteX0-359" fmla="*/ 0 w 901862"/>
              <a:gd name="connsiteY0-360" fmla="*/ 109063 h 326299"/>
              <a:gd name="connsiteX1-361" fmla="*/ 55530 w 901862"/>
              <a:gd name="connsiteY1-362" fmla="*/ 0 h 326299"/>
              <a:gd name="connsiteX2-363" fmla="*/ 408216 w 901862"/>
              <a:gd name="connsiteY2-364" fmla="*/ 142707 h 326299"/>
              <a:gd name="connsiteX3-365" fmla="*/ 809712 w 901862"/>
              <a:gd name="connsiteY3-366" fmla="*/ 36769 h 326299"/>
              <a:gd name="connsiteX4-367" fmla="*/ 901862 w 901862"/>
              <a:gd name="connsiteY4-368" fmla="*/ 109063 h 326299"/>
              <a:gd name="connsiteX5-369" fmla="*/ 901862 w 901862"/>
              <a:gd name="connsiteY5-370" fmla="*/ 282851 h 326299"/>
              <a:gd name="connsiteX6-371" fmla="*/ 858414 w 901862"/>
              <a:gd name="connsiteY6-372" fmla="*/ 326299 h 326299"/>
              <a:gd name="connsiteX7-373" fmla="*/ 43448 w 901862"/>
              <a:gd name="connsiteY7-374" fmla="*/ 326299 h 326299"/>
              <a:gd name="connsiteX8-375" fmla="*/ 0 w 901862"/>
              <a:gd name="connsiteY8-376" fmla="*/ 282851 h 326299"/>
              <a:gd name="connsiteX9-377" fmla="*/ 0 w 901862"/>
              <a:gd name="connsiteY9-378" fmla="*/ 109063 h 326299"/>
              <a:gd name="connsiteX0-379" fmla="*/ 0 w 901862"/>
              <a:gd name="connsiteY0-380" fmla="*/ 109063 h 326299"/>
              <a:gd name="connsiteX1-381" fmla="*/ 55530 w 901862"/>
              <a:gd name="connsiteY1-382" fmla="*/ 0 h 326299"/>
              <a:gd name="connsiteX2-383" fmla="*/ 408216 w 901862"/>
              <a:gd name="connsiteY2-384" fmla="*/ 142707 h 326299"/>
              <a:gd name="connsiteX3-385" fmla="*/ 792935 w 901862"/>
              <a:gd name="connsiteY3-386" fmla="*/ 23223 h 326299"/>
              <a:gd name="connsiteX4-387" fmla="*/ 901862 w 901862"/>
              <a:gd name="connsiteY4-388" fmla="*/ 109063 h 326299"/>
              <a:gd name="connsiteX5-389" fmla="*/ 901862 w 901862"/>
              <a:gd name="connsiteY5-390" fmla="*/ 282851 h 326299"/>
              <a:gd name="connsiteX6-391" fmla="*/ 858414 w 901862"/>
              <a:gd name="connsiteY6-392" fmla="*/ 326299 h 326299"/>
              <a:gd name="connsiteX7-393" fmla="*/ 43448 w 901862"/>
              <a:gd name="connsiteY7-394" fmla="*/ 326299 h 326299"/>
              <a:gd name="connsiteX8-395" fmla="*/ 0 w 901862"/>
              <a:gd name="connsiteY8-396" fmla="*/ 282851 h 326299"/>
              <a:gd name="connsiteX9-397" fmla="*/ 0 w 901862"/>
              <a:gd name="connsiteY9-398" fmla="*/ 109063 h 326299"/>
              <a:gd name="connsiteX0-399" fmla="*/ 0 w 901862"/>
              <a:gd name="connsiteY0-400" fmla="*/ 109063 h 326299"/>
              <a:gd name="connsiteX1-401" fmla="*/ 55530 w 901862"/>
              <a:gd name="connsiteY1-402" fmla="*/ 0 h 326299"/>
              <a:gd name="connsiteX2-403" fmla="*/ 408216 w 901862"/>
              <a:gd name="connsiteY2-404" fmla="*/ 142707 h 326299"/>
              <a:gd name="connsiteX3-405" fmla="*/ 792935 w 901862"/>
              <a:gd name="connsiteY3-406" fmla="*/ 23223 h 326299"/>
              <a:gd name="connsiteX4-407" fmla="*/ 901862 w 901862"/>
              <a:gd name="connsiteY4-408" fmla="*/ 109063 h 326299"/>
              <a:gd name="connsiteX5-409" fmla="*/ 901862 w 901862"/>
              <a:gd name="connsiteY5-410" fmla="*/ 282851 h 326299"/>
              <a:gd name="connsiteX6-411" fmla="*/ 858414 w 901862"/>
              <a:gd name="connsiteY6-412" fmla="*/ 326299 h 326299"/>
              <a:gd name="connsiteX7-413" fmla="*/ 43448 w 901862"/>
              <a:gd name="connsiteY7-414" fmla="*/ 326299 h 326299"/>
              <a:gd name="connsiteX8-415" fmla="*/ 0 w 901862"/>
              <a:gd name="connsiteY8-416" fmla="*/ 282851 h 326299"/>
              <a:gd name="connsiteX9-417" fmla="*/ 0 w 901862"/>
              <a:gd name="connsiteY9-418" fmla="*/ 109063 h 326299"/>
              <a:gd name="connsiteX0-419" fmla="*/ 0 w 901862"/>
              <a:gd name="connsiteY0-420" fmla="*/ 156254 h 373490"/>
              <a:gd name="connsiteX1-421" fmla="*/ 45639 w 901862"/>
              <a:gd name="connsiteY1-422" fmla="*/ 0 h 373490"/>
              <a:gd name="connsiteX2-423" fmla="*/ 408216 w 901862"/>
              <a:gd name="connsiteY2-424" fmla="*/ 189898 h 373490"/>
              <a:gd name="connsiteX3-425" fmla="*/ 792935 w 901862"/>
              <a:gd name="connsiteY3-426" fmla="*/ 70414 h 373490"/>
              <a:gd name="connsiteX4-427" fmla="*/ 901862 w 901862"/>
              <a:gd name="connsiteY4-428" fmla="*/ 156254 h 373490"/>
              <a:gd name="connsiteX5-429" fmla="*/ 901862 w 901862"/>
              <a:gd name="connsiteY5-430" fmla="*/ 330042 h 373490"/>
              <a:gd name="connsiteX6-431" fmla="*/ 858414 w 901862"/>
              <a:gd name="connsiteY6-432" fmla="*/ 373490 h 373490"/>
              <a:gd name="connsiteX7-433" fmla="*/ 43448 w 901862"/>
              <a:gd name="connsiteY7-434" fmla="*/ 373490 h 373490"/>
              <a:gd name="connsiteX8-435" fmla="*/ 0 w 901862"/>
              <a:gd name="connsiteY8-436" fmla="*/ 330042 h 373490"/>
              <a:gd name="connsiteX9-437" fmla="*/ 0 w 901862"/>
              <a:gd name="connsiteY9-438" fmla="*/ 156254 h 373490"/>
              <a:gd name="connsiteX0-439" fmla="*/ 0 w 901862"/>
              <a:gd name="connsiteY0-440" fmla="*/ 156254 h 373784"/>
              <a:gd name="connsiteX1-441" fmla="*/ 45639 w 901862"/>
              <a:gd name="connsiteY1-442" fmla="*/ 0 h 373784"/>
              <a:gd name="connsiteX2-443" fmla="*/ 408216 w 901862"/>
              <a:gd name="connsiteY2-444" fmla="*/ 189898 h 373784"/>
              <a:gd name="connsiteX3-445" fmla="*/ 792935 w 901862"/>
              <a:gd name="connsiteY3-446" fmla="*/ 70414 h 373784"/>
              <a:gd name="connsiteX4-447" fmla="*/ 901862 w 901862"/>
              <a:gd name="connsiteY4-448" fmla="*/ 156254 h 373784"/>
              <a:gd name="connsiteX5-449" fmla="*/ 901862 w 901862"/>
              <a:gd name="connsiteY5-450" fmla="*/ 330042 h 373784"/>
              <a:gd name="connsiteX6-451" fmla="*/ 858414 w 901862"/>
              <a:gd name="connsiteY6-452" fmla="*/ 373490 h 373784"/>
              <a:gd name="connsiteX7-453" fmla="*/ 486526 w 901862"/>
              <a:gd name="connsiteY7-454" fmla="*/ 373784 h 373784"/>
              <a:gd name="connsiteX8-455" fmla="*/ 43448 w 901862"/>
              <a:gd name="connsiteY8-456" fmla="*/ 373490 h 373784"/>
              <a:gd name="connsiteX9-457" fmla="*/ 0 w 901862"/>
              <a:gd name="connsiteY9-458" fmla="*/ 330042 h 373784"/>
              <a:gd name="connsiteX10" fmla="*/ 0 w 901862"/>
              <a:gd name="connsiteY10" fmla="*/ 156254 h 373784"/>
              <a:gd name="connsiteX0-459" fmla="*/ 0 w 901862"/>
              <a:gd name="connsiteY0-460" fmla="*/ 156254 h 373490"/>
              <a:gd name="connsiteX1-461" fmla="*/ 45639 w 901862"/>
              <a:gd name="connsiteY1-462" fmla="*/ 0 h 373490"/>
              <a:gd name="connsiteX2-463" fmla="*/ 408216 w 901862"/>
              <a:gd name="connsiteY2-464" fmla="*/ 189898 h 373490"/>
              <a:gd name="connsiteX3-465" fmla="*/ 792935 w 901862"/>
              <a:gd name="connsiteY3-466" fmla="*/ 70414 h 373490"/>
              <a:gd name="connsiteX4-467" fmla="*/ 901862 w 901862"/>
              <a:gd name="connsiteY4-468" fmla="*/ 156254 h 373490"/>
              <a:gd name="connsiteX5-469" fmla="*/ 901862 w 901862"/>
              <a:gd name="connsiteY5-470" fmla="*/ 330042 h 373490"/>
              <a:gd name="connsiteX6-471" fmla="*/ 858414 w 901862"/>
              <a:gd name="connsiteY6-472" fmla="*/ 373490 h 373490"/>
              <a:gd name="connsiteX7-473" fmla="*/ 471864 w 901862"/>
              <a:gd name="connsiteY7-474" fmla="*/ 264269 h 373490"/>
              <a:gd name="connsiteX8-475" fmla="*/ 43448 w 901862"/>
              <a:gd name="connsiteY8-476" fmla="*/ 373490 h 373490"/>
              <a:gd name="connsiteX9-477" fmla="*/ 0 w 901862"/>
              <a:gd name="connsiteY9-478" fmla="*/ 330042 h 373490"/>
              <a:gd name="connsiteX10-479" fmla="*/ 0 w 901862"/>
              <a:gd name="connsiteY10-480" fmla="*/ 156254 h 373490"/>
              <a:gd name="connsiteX0-481" fmla="*/ 0 w 901862"/>
              <a:gd name="connsiteY0-482" fmla="*/ 156254 h 373490"/>
              <a:gd name="connsiteX1-483" fmla="*/ 45639 w 901862"/>
              <a:gd name="connsiteY1-484" fmla="*/ 0 h 373490"/>
              <a:gd name="connsiteX2-485" fmla="*/ 408216 w 901862"/>
              <a:gd name="connsiteY2-486" fmla="*/ 189898 h 373490"/>
              <a:gd name="connsiteX3-487" fmla="*/ 792935 w 901862"/>
              <a:gd name="connsiteY3-488" fmla="*/ 70414 h 373490"/>
              <a:gd name="connsiteX4-489" fmla="*/ 901862 w 901862"/>
              <a:gd name="connsiteY4-490" fmla="*/ 156254 h 373490"/>
              <a:gd name="connsiteX5-491" fmla="*/ 901862 w 901862"/>
              <a:gd name="connsiteY5-492" fmla="*/ 330042 h 373490"/>
              <a:gd name="connsiteX6-493" fmla="*/ 858414 w 901862"/>
              <a:gd name="connsiteY6-494" fmla="*/ 373490 h 373490"/>
              <a:gd name="connsiteX7-495" fmla="*/ 459752 w 901862"/>
              <a:gd name="connsiteY7-496" fmla="*/ 336619 h 373490"/>
              <a:gd name="connsiteX8-497" fmla="*/ 43448 w 901862"/>
              <a:gd name="connsiteY8-498" fmla="*/ 373490 h 373490"/>
              <a:gd name="connsiteX9-499" fmla="*/ 0 w 901862"/>
              <a:gd name="connsiteY9-500" fmla="*/ 330042 h 373490"/>
              <a:gd name="connsiteX10-501" fmla="*/ 0 w 901862"/>
              <a:gd name="connsiteY10-502" fmla="*/ 156254 h 373490"/>
              <a:gd name="connsiteX0-503" fmla="*/ 0 w 901862"/>
              <a:gd name="connsiteY0-504" fmla="*/ 156254 h 373507"/>
              <a:gd name="connsiteX1-505" fmla="*/ 45639 w 901862"/>
              <a:gd name="connsiteY1-506" fmla="*/ 0 h 373507"/>
              <a:gd name="connsiteX2-507" fmla="*/ 408216 w 901862"/>
              <a:gd name="connsiteY2-508" fmla="*/ 189898 h 373507"/>
              <a:gd name="connsiteX3-509" fmla="*/ 792935 w 901862"/>
              <a:gd name="connsiteY3-510" fmla="*/ 70414 h 373507"/>
              <a:gd name="connsiteX4-511" fmla="*/ 901862 w 901862"/>
              <a:gd name="connsiteY4-512" fmla="*/ 156254 h 373507"/>
              <a:gd name="connsiteX5-513" fmla="*/ 901862 w 901862"/>
              <a:gd name="connsiteY5-514" fmla="*/ 330042 h 373507"/>
              <a:gd name="connsiteX6-515" fmla="*/ 858414 w 901862"/>
              <a:gd name="connsiteY6-516" fmla="*/ 373490 h 373507"/>
              <a:gd name="connsiteX7-517" fmla="*/ 459752 w 901862"/>
              <a:gd name="connsiteY7-518" fmla="*/ 336619 h 373507"/>
              <a:gd name="connsiteX8-519" fmla="*/ 43448 w 901862"/>
              <a:gd name="connsiteY8-520" fmla="*/ 373490 h 373507"/>
              <a:gd name="connsiteX9-521" fmla="*/ 0 w 901862"/>
              <a:gd name="connsiteY9-522" fmla="*/ 330042 h 373507"/>
              <a:gd name="connsiteX10-523" fmla="*/ 0 w 901862"/>
              <a:gd name="connsiteY10-524" fmla="*/ 156254 h 373507"/>
              <a:gd name="connsiteX0-525" fmla="*/ 0 w 901862"/>
              <a:gd name="connsiteY0-526" fmla="*/ 156254 h 420677"/>
              <a:gd name="connsiteX1-527" fmla="*/ 45639 w 901862"/>
              <a:gd name="connsiteY1-528" fmla="*/ 0 h 420677"/>
              <a:gd name="connsiteX2-529" fmla="*/ 408216 w 901862"/>
              <a:gd name="connsiteY2-530" fmla="*/ 189898 h 420677"/>
              <a:gd name="connsiteX3-531" fmla="*/ 792935 w 901862"/>
              <a:gd name="connsiteY3-532" fmla="*/ 70414 h 420677"/>
              <a:gd name="connsiteX4-533" fmla="*/ 901862 w 901862"/>
              <a:gd name="connsiteY4-534" fmla="*/ 156254 h 420677"/>
              <a:gd name="connsiteX5-535" fmla="*/ 901862 w 901862"/>
              <a:gd name="connsiteY5-536" fmla="*/ 330042 h 420677"/>
              <a:gd name="connsiteX6-537" fmla="*/ 858414 w 901862"/>
              <a:gd name="connsiteY6-538" fmla="*/ 373490 h 420677"/>
              <a:gd name="connsiteX7-539" fmla="*/ 459752 w 901862"/>
              <a:gd name="connsiteY7-540" fmla="*/ 336619 h 420677"/>
              <a:gd name="connsiteX8-541" fmla="*/ 49971 w 901862"/>
              <a:gd name="connsiteY8-542" fmla="*/ 420666 h 420677"/>
              <a:gd name="connsiteX9-543" fmla="*/ 0 w 901862"/>
              <a:gd name="connsiteY9-544" fmla="*/ 330042 h 420677"/>
              <a:gd name="connsiteX10-545" fmla="*/ 0 w 901862"/>
              <a:gd name="connsiteY10-546" fmla="*/ 156254 h 420677"/>
              <a:gd name="connsiteX0-547" fmla="*/ 0 w 901862"/>
              <a:gd name="connsiteY0-548" fmla="*/ 156254 h 460941"/>
              <a:gd name="connsiteX1-549" fmla="*/ 45639 w 901862"/>
              <a:gd name="connsiteY1-550" fmla="*/ 0 h 460941"/>
              <a:gd name="connsiteX2-551" fmla="*/ 408216 w 901862"/>
              <a:gd name="connsiteY2-552" fmla="*/ 189898 h 460941"/>
              <a:gd name="connsiteX3-553" fmla="*/ 792935 w 901862"/>
              <a:gd name="connsiteY3-554" fmla="*/ 70414 h 460941"/>
              <a:gd name="connsiteX4-555" fmla="*/ 901862 w 901862"/>
              <a:gd name="connsiteY4-556" fmla="*/ 156254 h 460941"/>
              <a:gd name="connsiteX5-557" fmla="*/ 901862 w 901862"/>
              <a:gd name="connsiteY5-558" fmla="*/ 330042 h 460941"/>
              <a:gd name="connsiteX6-559" fmla="*/ 834446 w 901862"/>
              <a:gd name="connsiteY6-560" fmla="*/ 460941 h 460941"/>
              <a:gd name="connsiteX7-561" fmla="*/ 459752 w 901862"/>
              <a:gd name="connsiteY7-562" fmla="*/ 336619 h 460941"/>
              <a:gd name="connsiteX8-563" fmla="*/ 49971 w 901862"/>
              <a:gd name="connsiteY8-564" fmla="*/ 420666 h 460941"/>
              <a:gd name="connsiteX9-565" fmla="*/ 0 w 901862"/>
              <a:gd name="connsiteY9-566" fmla="*/ 330042 h 460941"/>
              <a:gd name="connsiteX10-567" fmla="*/ 0 w 901862"/>
              <a:gd name="connsiteY10-568" fmla="*/ 156254 h 460941"/>
              <a:gd name="connsiteX0-569" fmla="*/ 0 w 901862"/>
              <a:gd name="connsiteY0-570" fmla="*/ 156254 h 460941"/>
              <a:gd name="connsiteX1-571" fmla="*/ 45639 w 901862"/>
              <a:gd name="connsiteY1-572" fmla="*/ 0 h 460941"/>
              <a:gd name="connsiteX2-573" fmla="*/ 408216 w 901862"/>
              <a:gd name="connsiteY2-574" fmla="*/ 189898 h 460941"/>
              <a:gd name="connsiteX3-575" fmla="*/ 792935 w 901862"/>
              <a:gd name="connsiteY3-576" fmla="*/ 70414 h 460941"/>
              <a:gd name="connsiteX4-577" fmla="*/ 901862 w 901862"/>
              <a:gd name="connsiteY4-578" fmla="*/ 156254 h 460941"/>
              <a:gd name="connsiteX5-579" fmla="*/ 901862 w 901862"/>
              <a:gd name="connsiteY5-580" fmla="*/ 330042 h 460941"/>
              <a:gd name="connsiteX6-581" fmla="*/ 834446 w 901862"/>
              <a:gd name="connsiteY6-582" fmla="*/ 460941 h 460941"/>
              <a:gd name="connsiteX7-583" fmla="*/ 459752 w 901862"/>
              <a:gd name="connsiteY7-584" fmla="*/ 336619 h 460941"/>
              <a:gd name="connsiteX8-585" fmla="*/ 49971 w 901862"/>
              <a:gd name="connsiteY8-586" fmla="*/ 420666 h 460941"/>
              <a:gd name="connsiteX9-587" fmla="*/ 0 w 901862"/>
              <a:gd name="connsiteY9-588" fmla="*/ 330042 h 460941"/>
              <a:gd name="connsiteX10-589" fmla="*/ 0 w 901862"/>
              <a:gd name="connsiteY10-590" fmla="*/ 156254 h 460941"/>
              <a:gd name="connsiteX0-591" fmla="*/ 0 w 901862"/>
              <a:gd name="connsiteY0-592" fmla="*/ 156254 h 518129"/>
              <a:gd name="connsiteX1-593" fmla="*/ 45639 w 901862"/>
              <a:gd name="connsiteY1-594" fmla="*/ 0 h 518129"/>
              <a:gd name="connsiteX2-595" fmla="*/ 408216 w 901862"/>
              <a:gd name="connsiteY2-596" fmla="*/ 189898 h 518129"/>
              <a:gd name="connsiteX3-597" fmla="*/ 792935 w 901862"/>
              <a:gd name="connsiteY3-598" fmla="*/ 70414 h 518129"/>
              <a:gd name="connsiteX4-599" fmla="*/ 901862 w 901862"/>
              <a:gd name="connsiteY4-600" fmla="*/ 156254 h 518129"/>
              <a:gd name="connsiteX5-601" fmla="*/ 901862 w 901862"/>
              <a:gd name="connsiteY5-602" fmla="*/ 330042 h 518129"/>
              <a:gd name="connsiteX6-603" fmla="*/ 820718 w 901862"/>
              <a:gd name="connsiteY6-604" fmla="*/ 518129 h 518129"/>
              <a:gd name="connsiteX7-605" fmla="*/ 459752 w 901862"/>
              <a:gd name="connsiteY7-606" fmla="*/ 336619 h 518129"/>
              <a:gd name="connsiteX8-607" fmla="*/ 49971 w 901862"/>
              <a:gd name="connsiteY8-608" fmla="*/ 420666 h 518129"/>
              <a:gd name="connsiteX9-609" fmla="*/ 0 w 901862"/>
              <a:gd name="connsiteY9-610" fmla="*/ 330042 h 518129"/>
              <a:gd name="connsiteX10-611" fmla="*/ 0 w 901862"/>
              <a:gd name="connsiteY10-612" fmla="*/ 156254 h 518129"/>
              <a:gd name="connsiteX0-613" fmla="*/ 0 w 901862"/>
              <a:gd name="connsiteY0-614" fmla="*/ 156254 h 518129"/>
              <a:gd name="connsiteX1-615" fmla="*/ 45639 w 901862"/>
              <a:gd name="connsiteY1-616" fmla="*/ 0 h 518129"/>
              <a:gd name="connsiteX2-617" fmla="*/ 408216 w 901862"/>
              <a:gd name="connsiteY2-618" fmla="*/ 189898 h 518129"/>
              <a:gd name="connsiteX3-619" fmla="*/ 792935 w 901862"/>
              <a:gd name="connsiteY3-620" fmla="*/ 70414 h 518129"/>
              <a:gd name="connsiteX4-621" fmla="*/ 901862 w 901862"/>
              <a:gd name="connsiteY4-622" fmla="*/ 156254 h 518129"/>
              <a:gd name="connsiteX5-623" fmla="*/ 901862 w 901862"/>
              <a:gd name="connsiteY5-624" fmla="*/ 330042 h 518129"/>
              <a:gd name="connsiteX6-625" fmla="*/ 820718 w 901862"/>
              <a:gd name="connsiteY6-626" fmla="*/ 518129 h 518129"/>
              <a:gd name="connsiteX7-627" fmla="*/ 459752 w 901862"/>
              <a:gd name="connsiteY7-628" fmla="*/ 336619 h 518129"/>
              <a:gd name="connsiteX8-629" fmla="*/ 49971 w 901862"/>
              <a:gd name="connsiteY8-630" fmla="*/ 420666 h 518129"/>
              <a:gd name="connsiteX9-631" fmla="*/ 0 w 901862"/>
              <a:gd name="connsiteY9-632" fmla="*/ 330042 h 518129"/>
              <a:gd name="connsiteX10-633" fmla="*/ 0 w 901862"/>
              <a:gd name="connsiteY10-634" fmla="*/ 156254 h 518129"/>
              <a:gd name="connsiteX0-635" fmla="*/ 0 w 901862"/>
              <a:gd name="connsiteY0-636" fmla="*/ 156254 h 518129"/>
              <a:gd name="connsiteX1-637" fmla="*/ 45639 w 901862"/>
              <a:gd name="connsiteY1-638" fmla="*/ 0 h 518129"/>
              <a:gd name="connsiteX2-639" fmla="*/ 408216 w 901862"/>
              <a:gd name="connsiteY2-640" fmla="*/ 189898 h 518129"/>
              <a:gd name="connsiteX3-641" fmla="*/ 792935 w 901862"/>
              <a:gd name="connsiteY3-642" fmla="*/ 70414 h 518129"/>
              <a:gd name="connsiteX4-643" fmla="*/ 901862 w 901862"/>
              <a:gd name="connsiteY4-644" fmla="*/ 156254 h 518129"/>
              <a:gd name="connsiteX5-645" fmla="*/ 901862 w 901862"/>
              <a:gd name="connsiteY5-646" fmla="*/ 330042 h 518129"/>
              <a:gd name="connsiteX6-647" fmla="*/ 820718 w 901862"/>
              <a:gd name="connsiteY6-648" fmla="*/ 518129 h 518129"/>
              <a:gd name="connsiteX7-649" fmla="*/ 449618 w 901862"/>
              <a:gd name="connsiteY7-650" fmla="*/ 343309 h 518129"/>
              <a:gd name="connsiteX8-651" fmla="*/ 49971 w 901862"/>
              <a:gd name="connsiteY8-652" fmla="*/ 420666 h 518129"/>
              <a:gd name="connsiteX9-653" fmla="*/ 0 w 901862"/>
              <a:gd name="connsiteY9-654" fmla="*/ 330042 h 518129"/>
              <a:gd name="connsiteX10-655" fmla="*/ 0 w 901862"/>
              <a:gd name="connsiteY10-656" fmla="*/ 156254 h 518129"/>
              <a:gd name="connsiteX0-657" fmla="*/ 0 w 901862"/>
              <a:gd name="connsiteY0-658" fmla="*/ 156254 h 518129"/>
              <a:gd name="connsiteX1-659" fmla="*/ 45639 w 901862"/>
              <a:gd name="connsiteY1-660" fmla="*/ 0 h 518129"/>
              <a:gd name="connsiteX2-661" fmla="*/ 408216 w 901862"/>
              <a:gd name="connsiteY2-662" fmla="*/ 189898 h 518129"/>
              <a:gd name="connsiteX3-663" fmla="*/ 792935 w 901862"/>
              <a:gd name="connsiteY3-664" fmla="*/ 70414 h 518129"/>
              <a:gd name="connsiteX4-665" fmla="*/ 901862 w 901862"/>
              <a:gd name="connsiteY4-666" fmla="*/ 156254 h 518129"/>
              <a:gd name="connsiteX5-667" fmla="*/ 901862 w 901862"/>
              <a:gd name="connsiteY5-668" fmla="*/ 330042 h 518129"/>
              <a:gd name="connsiteX6-669" fmla="*/ 820718 w 901862"/>
              <a:gd name="connsiteY6-670" fmla="*/ 518129 h 518129"/>
              <a:gd name="connsiteX7-671" fmla="*/ 449618 w 901862"/>
              <a:gd name="connsiteY7-672" fmla="*/ 343309 h 518129"/>
              <a:gd name="connsiteX8-673" fmla="*/ 53233 w 901862"/>
              <a:gd name="connsiteY8-674" fmla="*/ 444254 h 518129"/>
              <a:gd name="connsiteX9-675" fmla="*/ 0 w 901862"/>
              <a:gd name="connsiteY9-676" fmla="*/ 330042 h 518129"/>
              <a:gd name="connsiteX10-677" fmla="*/ 0 w 901862"/>
              <a:gd name="connsiteY10-678" fmla="*/ 156254 h 518129"/>
              <a:gd name="connsiteX0-679" fmla="*/ 0 w 901862"/>
              <a:gd name="connsiteY0-680" fmla="*/ 156254 h 518129"/>
              <a:gd name="connsiteX1-681" fmla="*/ 45639 w 901862"/>
              <a:gd name="connsiteY1-682" fmla="*/ 0 h 518129"/>
              <a:gd name="connsiteX2-683" fmla="*/ 408216 w 901862"/>
              <a:gd name="connsiteY2-684" fmla="*/ 189898 h 518129"/>
              <a:gd name="connsiteX3-685" fmla="*/ 792935 w 901862"/>
              <a:gd name="connsiteY3-686" fmla="*/ 70414 h 518129"/>
              <a:gd name="connsiteX4-687" fmla="*/ 901862 w 901862"/>
              <a:gd name="connsiteY4-688" fmla="*/ 156254 h 518129"/>
              <a:gd name="connsiteX5-689" fmla="*/ 901862 w 901862"/>
              <a:gd name="connsiteY5-690" fmla="*/ 330042 h 518129"/>
              <a:gd name="connsiteX6-691" fmla="*/ 820718 w 901862"/>
              <a:gd name="connsiteY6-692" fmla="*/ 518129 h 518129"/>
              <a:gd name="connsiteX7-693" fmla="*/ 449618 w 901862"/>
              <a:gd name="connsiteY7-694" fmla="*/ 343309 h 518129"/>
              <a:gd name="connsiteX8-695" fmla="*/ 53233 w 901862"/>
              <a:gd name="connsiteY8-696" fmla="*/ 444254 h 518129"/>
              <a:gd name="connsiteX9-697" fmla="*/ 0 w 901862"/>
              <a:gd name="connsiteY9-698" fmla="*/ 330042 h 518129"/>
              <a:gd name="connsiteX10-699" fmla="*/ 0 w 901862"/>
              <a:gd name="connsiteY10-700" fmla="*/ 156254 h 518129"/>
              <a:gd name="connsiteX0-701" fmla="*/ 0 w 901862"/>
              <a:gd name="connsiteY0-702" fmla="*/ 156254 h 518129"/>
              <a:gd name="connsiteX1-703" fmla="*/ 45639 w 901862"/>
              <a:gd name="connsiteY1-704" fmla="*/ 0 h 518129"/>
              <a:gd name="connsiteX2-705" fmla="*/ 408216 w 901862"/>
              <a:gd name="connsiteY2-706" fmla="*/ 189898 h 518129"/>
              <a:gd name="connsiteX3-707" fmla="*/ 792935 w 901862"/>
              <a:gd name="connsiteY3-708" fmla="*/ 70414 h 518129"/>
              <a:gd name="connsiteX4-709" fmla="*/ 901862 w 901862"/>
              <a:gd name="connsiteY4-710" fmla="*/ 156254 h 518129"/>
              <a:gd name="connsiteX5-711" fmla="*/ 901862 w 901862"/>
              <a:gd name="connsiteY5-712" fmla="*/ 330042 h 518129"/>
              <a:gd name="connsiteX6-713" fmla="*/ 820718 w 901862"/>
              <a:gd name="connsiteY6-714" fmla="*/ 518129 h 518129"/>
              <a:gd name="connsiteX7-715" fmla="*/ 449618 w 901862"/>
              <a:gd name="connsiteY7-716" fmla="*/ 343309 h 518129"/>
              <a:gd name="connsiteX8-717" fmla="*/ 53233 w 901862"/>
              <a:gd name="connsiteY8-718" fmla="*/ 444254 h 518129"/>
              <a:gd name="connsiteX9-719" fmla="*/ 0 w 901862"/>
              <a:gd name="connsiteY9-720" fmla="*/ 330042 h 518129"/>
              <a:gd name="connsiteX10-721" fmla="*/ 0 w 901862"/>
              <a:gd name="connsiteY10-722" fmla="*/ 156254 h 518129"/>
              <a:gd name="connsiteX0-723" fmla="*/ 0 w 901862"/>
              <a:gd name="connsiteY0-724" fmla="*/ 156254 h 518129"/>
              <a:gd name="connsiteX1-725" fmla="*/ 45639 w 901862"/>
              <a:gd name="connsiteY1-726" fmla="*/ 0 h 518129"/>
              <a:gd name="connsiteX2-727" fmla="*/ 408216 w 901862"/>
              <a:gd name="connsiteY2-728" fmla="*/ 189898 h 518129"/>
              <a:gd name="connsiteX3-729" fmla="*/ 792935 w 901862"/>
              <a:gd name="connsiteY3-730" fmla="*/ 70414 h 518129"/>
              <a:gd name="connsiteX4-731" fmla="*/ 901862 w 901862"/>
              <a:gd name="connsiteY4-732" fmla="*/ 156254 h 518129"/>
              <a:gd name="connsiteX5-733" fmla="*/ 901862 w 901862"/>
              <a:gd name="connsiteY5-734" fmla="*/ 330042 h 518129"/>
              <a:gd name="connsiteX6-735" fmla="*/ 820718 w 901862"/>
              <a:gd name="connsiteY6-736" fmla="*/ 518129 h 518129"/>
              <a:gd name="connsiteX7-737" fmla="*/ 449618 w 901862"/>
              <a:gd name="connsiteY7-738" fmla="*/ 343309 h 518129"/>
              <a:gd name="connsiteX8-739" fmla="*/ 53233 w 901862"/>
              <a:gd name="connsiteY8-740" fmla="*/ 444254 h 518129"/>
              <a:gd name="connsiteX9-741" fmla="*/ 0 w 901862"/>
              <a:gd name="connsiteY9-742" fmla="*/ 330042 h 518129"/>
              <a:gd name="connsiteX10-743" fmla="*/ 0 w 901862"/>
              <a:gd name="connsiteY10-744" fmla="*/ 156254 h 518129"/>
              <a:gd name="connsiteX0-745" fmla="*/ 0 w 901862"/>
              <a:gd name="connsiteY0-746" fmla="*/ 156254 h 518129"/>
              <a:gd name="connsiteX1-747" fmla="*/ 45639 w 901862"/>
              <a:gd name="connsiteY1-748" fmla="*/ 0 h 518129"/>
              <a:gd name="connsiteX2-749" fmla="*/ 408216 w 901862"/>
              <a:gd name="connsiteY2-750" fmla="*/ 189898 h 518129"/>
              <a:gd name="connsiteX3-751" fmla="*/ 792935 w 901862"/>
              <a:gd name="connsiteY3-752" fmla="*/ 70414 h 518129"/>
              <a:gd name="connsiteX4-753" fmla="*/ 901862 w 901862"/>
              <a:gd name="connsiteY4-754" fmla="*/ 156254 h 518129"/>
              <a:gd name="connsiteX5-755" fmla="*/ 901862 w 901862"/>
              <a:gd name="connsiteY5-756" fmla="*/ 330042 h 518129"/>
              <a:gd name="connsiteX6-757" fmla="*/ 820718 w 901862"/>
              <a:gd name="connsiteY6-758" fmla="*/ 518129 h 518129"/>
              <a:gd name="connsiteX7-759" fmla="*/ 449618 w 901862"/>
              <a:gd name="connsiteY7-760" fmla="*/ 343309 h 518129"/>
              <a:gd name="connsiteX8-761" fmla="*/ 53233 w 901862"/>
              <a:gd name="connsiteY8-762" fmla="*/ 444254 h 518129"/>
              <a:gd name="connsiteX9-763" fmla="*/ 0 w 901862"/>
              <a:gd name="connsiteY9-764" fmla="*/ 330042 h 518129"/>
              <a:gd name="connsiteX10-765" fmla="*/ 0 w 901862"/>
              <a:gd name="connsiteY10-766" fmla="*/ 156254 h 518129"/>
              <a:gd name="connsiteX0-767" fmla="*/ 0 w 901862"/>
              <a:gd name="connsiteY0-768" fmla="*/ 171490 h 533365"/>
              <a:gd name="connsiteX1-769" fmla="*/ 27185 w 901862"/>
              <a:gd name="connsiteY1-770" fmla="*/ 0 h 533365"/>
              <a:gd name="connsiteX2-771" fmla="*/ 408216 w 901862"/>
              <a:gd name="connsiteY2-772" fmla="*/ 205134 h 533365"/>
              <a:gd name="connsiteX3-773" fmla="*/ 792935 w 901862"/>
              <a:gd name="connsiteY3-774" fmla="*/ 85650 h 533365"/>
              <a:gd name="connsiteX4-775" fmla="*/ 901862 w 901862"/>
              <a:gd name="connsiteY4-776" fmla="*/ 171490 h 533365"/>
              <a:gd name="connsiteX5-777" fmla="*/ 901862 w 901862"/>
              <a:gd name="connsiteY5-778" fmla="*/ 345278 h 533365"/>
              <a:gd name="connsiteX6-779" fmla="*/ 820718 w 901862"/>
              <a:gd name="connsiteY6-780" fmla="*/ 533365 h 533365"/>
              <a:gd name="connsiteX7-781" fmla="*/ 449618 w 901862"/>
              <a:gd name="connsiteY7-782" fmla="*/ 358545 h 533365"/>
              <a:gd name="connsiteX8-783" fmla="*/ 53233 w 901862"/>
              <a:gd name="connsiteY8-784" fmla="*/ 459490 h 533365"/>
              <a:gd name="connsiteX9-785" fmla="*/ 0 w 901862"/>
              <a:gd name="connsiteY9-786" fmla="*/ 345278 h 533365"/>
              <a:gd name="connsiteX10-787" fmla="*/ 0 w 901862"/>
              <a:gd name="connsiteY10-788" fmla="*/ 171490 h 5333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479" y="connsiteY10-48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6" name="圆角矩形 17"/>
          <p:cNvSpPr/>
          <p:nvPr/>
        </p:nvSpPr>
        <p:spPr>
          <a:xfrm rot="2188039">
            <a:off x="7070088" y="3198298"/>
            <a:ext cx="821432" cy="402069"/>
          </a:xfrm>
          <a:custGeom>
            <a:avLst/>
            <a:gdLst>
              <a:gd name="connsiteX0" fmla="*/ 0 w 901862"/>
              <a:gd name="connsiteY0" fmla="*/ 43448 h 260684"/>
              <a:gd name="connsiteX1" fmla="*/ 43448 w 901862"/>
              <a:gd name="connsiteY1" fmla="*/ 0 h 260684"/>
              <a:gd name="connsiteX2" fmla="*/ 858414 w 901862"/>
              <a:gd name="connsiteY2" fmla="*/ 0 h 260684"/>
              <a:gd name="connsiteX3" fmla="*/ 901862 w 901862"/>
              <a:gd name="connsiteY3" fmla="*/ 43448 h 260684"/>
              <a:gd name="connsiteX4" fmla="*/ 901862 w 901862"/>
              <a:gd name="connsiteY4" fmla="*/ 217236 h 260684"/>
              <a:gd name="connsiteX5" fmla="*/ 858414 w 901862"/>
              <a:gd name="connsiteY5" fmla="*/ 260684 h 260684"/>
              <a:gd name="connsiteX6" fmla="*/ 43448 w 901862"/>
              <a:gd name="connsiteY6" fmla="*/ 260684 h 260684"/>
              <a:gd name="connsiteX7" fmla="*/ 0 w 901862"/>
              <a:gd name="connsiteY7" fmla="*/ 217236 h 260684"/>
              <a:gd name="connsiteX8" fmla="*/ 0 w 901862"/>
              <a:gd name="connsiteY8" fmla="*/ 43448 h 260684"/>
              <a:gd name="connsiteX0-1" fmla="*/ 0 w 901862"/>
              <a:gd name="connsiteY0-2" fmla="*/ 43539 h 260775"/>
              <a:gd name="connsiteX1-3" fmla="*/ 43448 w 901862"/>
              <a:gd name="connsiteY1-4" fmla="*/ 91 h 260775"/>
              <a:gd name="connsiteX2-5" fmla="*/ 469179 w 901862"/>
              <a:gd name="connsiteY2-6" fmla="*/ 0 h 260775"/>
              <a:gd name="connsiteX3-7" fmla="*/ 858414 w 901862"/>
              <a:gd name="connsiteY3-8" fmla="*/ 91 h 260775"/>
              <a:gd name="connsiteX4-9" fmla="*/ 901862 w 901862"/>
              <a:gd name="connsiteY4-10" fmla="*/ 43539 h 260775"/>
              <a:gd name="connsiteX5-11" fmla="*/ 901862 w 901862"/>
              <a:gd name="connsiteY5-12" fmla="*/ 217327 h 260775"/>
              <a:gd name="connsiteX6-13" fmla="*/ 858414 w 901862"/>
              <a:gd name="connsiteY6-14" fmla="*/ 260775 h 260775"/>
              <a:gd name="connsiteX7-15" fmla="*/ 43448 w 901862"/>
              <a:gd name="connsiteY7-16" fmla="*/ 260775 h 260775"/>
              <a:gd name="connsiteX8-17" fmla="*/ 0 w 901862"/>
              <a:gd name="connsiteY8-18" fmla="*/ 217327 h 260775"/>
              <a:gd name="connsiteX9" fmla="*/ 0 w 901862"/>
              <a:gd name="connsiteY9" fmla="*/ 43539 h 260775"/>
              <a:gd name="connsiteX0-19" fmla="*/ 0 w 901862"/>
              <a:gd name="connsiteY0-20" fmla="*/ 43448 h 260684"/>
              <a:gd name="connsiteX1-21" fmla="*/ 43448 w 901862"/>
              <a:gd name="connsiteY1-22" fmla="*/ 0 h 260684"/>
              <a:gd name="connsiteX2-23" fmla="*/ 441588 w 901862"/>
              <a:gd name="connsiteY2-24" fmla="*/ 144593 h 260684"/>
              <a:gd name="connsiteX3-25" fmla="*/ 858414 w 901862"/>
              <a:gd name="connsiteY3-26" fmla="*/ 0 h 260684"/>
              <a:gd name="connsiteX4-27" fmla="*/ 901862 w 901862"/>
              <a:gd name="connsiteY4-28" fmla="*/ 43448 h 260684"/>
              <a:gd name="connsiteX5-29" fmla="*/ 901862 w 901862"/>
              <a:gd name="connsiteY5-30" fmla="*/ 217236 h 260684"/>
              <a:gd name="connsiteX6-31" fmla="*/ 858414 w 901862"/>
              <a:gd name="connsiteY6-32" fmla="*/ 260684 h 260684"/>
              <a:gd name="connsiteX7-33" fmla="*/ 43448 w 901862"/>
              <a:gd name="connsiteY7-34" fmla="*/ 260684 h 260684"/>
              <a:gd name="connsiteX8-35" fmla="*/ 0 w 901862"/>
              <a:gd name="connsiteY8-36" fmla="*/ 217236 h 260684"/>
              <a:gd name="connsiteX9-37" fmla="*/ 0 w 901862"/>
              <a:gd name="connsiteY9-38" fmla="*/ 43448 h 260684"/>
              <a:gd name="connsiteX0-39" fmla="*/ 0 w 901862"/>
              <a:gd name="connsiteY0-40" fmla="*/ 43448 h 260684"/>
              <a:gd name="connsiteX1-41" fmla="*/ 43448 w 901862"/>
              <a:gd name="connsiteY1-42" fmla="*/ 0 h 260684"/>
              <a:gd name="connsiteX2-43" fmla="*/ 446920 w 901862"/>
              <a:gd name="connsiteY2-44" fmla="*/ 82317 h 260684"/>
              <a:gd name="connsiteX3-45" fmla="*/ 858414 w 901862"/>
              <a:gd name="connsiteY3-46" fmla="*/ 0 h 260684"/>
              <a:gd name="connsiteX4-47" fmla="*/ 901862 w 901862"/>
              <a:gd name="connsiteY4-48" fmla="*/ 43448 h 260684"/>
              <a:gd name="connsiteX5-49" fmla="*/ 901862 w 901862"/>
              <a:gd name="connsiteY5-50" fmla="*/ 217236 h 260684"/>
              <a:gd name="connsiteX6-51" fmla="*/ 858414 w 901862"/>
              <a:gd name="connsiteY6-52" fmla="*/ 260684 h 260684"/>
              <a:gd name="connsiteX7-53" fmla="*/ 43448 w 901862"/>
              <a:gd name="connsiteY7-54" fmla="*/ 260684 h 260684"/>
              <a:gd name="connsiteX8-55" fmla="*/ 0 w 901862"/>
              <a:gd name="connsiteY8-56" fmla="*/ 217236 h 260684"/>
              <a:gd name="connsiteX9-57" fmla="*/ 0 w 901862"/>
              <a:gd name="connsiteY9-58" fmla="*/ 43448 h 260684"/>
              <a:gd name="connsiteX0-59" fmla="*/ 0 w 901862"/>
              <a:gd name="connsiteY0-60" fmla="*/ 43448 h 260684"/>
              <a:gd name="connsiteX1-61" fmla="*/ 43448 w 901862"/>
              <a:gd name="connsiteY1-62" fmla="*/ 0 h 260684"/>
              <a:gd name="connsiteX2-63" fmla="*/ 446920 w 901862"/>
              <a:gd name="connsiteY2-64" fmla="*/ 82317 h 260684"/>
              <a:gd name="connsiteX3-65" fmla="*/ 858414 w 901862"/>
              <a:gd name="connsiteY3-66" fmla="*/ 0 h 260684"/>
              <a:gd name="connsiteX4-67" fmla="*/ 901862 w 901862"/>
              <a:gd name="connsiteY4-68" fmla="*/ 43448 h 260684"/>
              <a:gd name="connsiteX5-69" fmla="*/ 901862 w 901862"/>
              <a:gd name="connsiteY5-70" fmla="*/ 217236 h 260684"/>
              <a:gd name="connsiteX6-71" fmla="*/ 858414 w 901862"/>
              <a:gd name="connsiteY6-72" fmla="*/ 260684 h 260684"/>
              <a:gd name="connsiteX7-73" fmla="*/ 43448 w 901862"/>
              <a:gd name="connsiteY7-74" fmla="*/ 260684 h 260684"/>
              <a:gd name="connsiteX8-75" fmla="*/ 0 w 901862"/>
              <a:gd name="connsiteY8-76" fmla="*/ 217236 h 260684"/>
              <a:gd name="connsiteX9-77" fmla="*/ 0 w 901862"/>
              <a:gd name="connsiteY9-78" fmla="*/ 43448 h 260684"/>
              <a:gd name="connsiteX0-79" fmla="*/ 0 w 901862"/>
              <a:gd name="connsiteY0-80" fmla="*/ 43448 h 260684"/>
              <a:gd name="connsiteX1-81" fmla="*/ 43448 w 901862"/>
              <a:gd name="connsiteY1-82" fmla="*/ 0 h 260684"/>
              <a:gd name="connsiteX2-83" fmla="*/ 446920 w 901862"/>
              <a:gd name="connsiteY2-84" fmla="*/ 82317 h 260684"/>
              <a:gd name="connsiteX3-85" fmla="*/ 858414 w 901862"/>
              <a:gd name="connsiteY3-86" fmla="*/ 0 h 260684"/>
              <a:gd name="connsiteX4-87" fmla="*/ 901862 w 901862"/>
              <a:gd name="connsiteY4-88" fmla="*/ 43448 h 260684"/>
              <a:gd name="connsiteX5-89" fmla="*/ 901862 w 901862"/>
              <a:gd name="connsiteY5-90" fmla="*/ 217236 h 260684"/>
              <a:gd name="connsiteX6-91" fmla="*/ 858414 w 901862"/>
              <a:gd name="connsiteY6-92" fmla="*/ 260684 h 260684"/>
              <a:gd name="connsiteX7-93" fmla="*/ 43448 w 901862"/>
              <a:gd name="connsiteY7-94" fmla="*/ 260684 h 260684"/>
              <a:gd name="connsiteX8-95" fmla="*/ 0 w 901862"/>
              <a:gd name="connsiteY8-96" fmla="*/ 217236 h 260684"/>
              <a:gd name="connsiteX9-97" fmla="*/ 0 w 901862"/>
              <a:gd name="connsiteY9-98" fmla="*/ 43448 h 260684"/>
              <a:gd name="connsiteX0-99" fmla="*/ 0 w 901862"/>
              <a:gd name="connsiteY0-100" fmla="*/ 90518 h 307754"/>
              <a:gd name="connsiteX1-101" fmla="*/ 60498 w 901862"/>
              <a:gd name="connsiteY1-102" fmla="*/ 0 h 307754"/>
              <a:gd name="connsiteX2-103" fmla="*/ 446920 w 901862"/>
              <a:gd name="connsiteY2-104" fmla="*/ 129387 h 307754"/>
              <a:gd name="connsiteX3-105" fmla="*/ 858414 w 901862"/>
              <a:gd name="connsiteY3-106" fmla="*/ 47070 h 307754"/>
              <a:gd name="connsiteX4-107" fmla="*/ 901862 w 901862"/>
              <a:gd name="connsiteY4-108" fmla="*/ 90518 h 307754"/>
              <a:gd name="connsiteX5-109" fmla="*/ 901862 w 901862"/>
              <a:gd name="connsiteY5-110" fmla="*/ 264306 h 307754"/>
              <a:gd name="connsiteX6-111" fmla="*/ 858414 w 901862"/>
              <a:gd name="connsiteY6-112" fmla="*/ 307754 h 307754"/>
              <a:gd name="connsiteX7-113" fmla="*/ 43448 w 901862"/>
              <a:gd name="connsiteY7-114" fmla="*/ 307754 h 307754"/>
              <a:gd name="connsiteX8-115" fmla="*/ 0 w 901862"/>
              <a:gd name="connsiteY8-116" fmla="*/ 264306 h 307754"/>
              <a:gd name="connsiteX9-117" fmla="*/ 0 w 901862"/>
              <a:gd name="connsiteY9-118" fmla="*/ 90518 h 307754"/>
              <a:gd name="connsiteX0-119" fmla="*/ 0 w 901862"/>
              <a:gd name="connsiteY0-120" fmla="*/ 90518 h 307754"/>
              <a:gd name="connsiteX1-121" fmla="*/ 60498 w 901862"/>
              <a:gd name="connsiteY1-122" fmla="*/ 0 h 307754"/>
              <a:gd name="connsiteX2-123" fmla="*/ 446920 w 901862"/>
              <a:gd name="connsiteY2-124" fmla="*/ 129387 h 307754"/>
              <a:gd name="connsiteX3-125" fmla="*/ 858414 w 901862"/>
              <a:gd name="connsiteY3-126" fmla="*/ 47070 h 307754"/>
              <a:gd name="connsiteX4-127" fmla="*/ 901862 w 901862"/>
              <a:gd name="connsiteY4-128" fmla="*/ 90518 h 307754"/>
              <a:gd name="connsiteX5-129" fmla="*/ 901862 w 901862"/>
              <a:gd name="connsiteY5-130" fmla="*/ 264306 h 307754"/>
              <a:gd name="connsiteX6-131" fmla="*/ 858414 w 901862"/>
              <a:gd name="connsiteY6-132" fmla="*/ 307754 h 307754"/>
              <a:gd name="connsiteX7-133" fmla="*/ 43448 w 901862"/>
              <a:gd name="connsiteY7-134" fmla="*/ 307754 h 307754"/>
              <a:gd name="connsiteX8-135" fmla="*/ 0 w 901862"/>
              <a:gd name="connsiteY8-136" fmla="*/ 264306 h 307754"/>
              <a:gd name="connsiteX9-137" fmla="*/ 0 w 901862"/>
              <a:gd name="connsiteY9-138" fmla="*/ 90518 h 307754"/>
              <a:gd name="connsiteX0-139" fmla="*/ 0 w 901862"/>
              <a:gd name="connsiteY0-140" fmla="*/ 90518 h 307754"/>
              <a:gd name="connsiteX1-141" fmla="*/ 60498 w 901862"/>
              <a:gd name="connsiteY1-142" fmla="*/ 0 h 307754"/>
              <a:gd name="connsiteX2-143" fmla="*/ 446920 w 901862"/>
              <a:gd name="connsiteY2-144" fmla="*/ 129387 h 307754"/>
              <a:gd name="connsiteX3-145" fmla="*/ 858414 w 901862"/>
              <a:gd name="connsiteY3-146" fmla="*/ 47070 h 307754"/>
              <a:gd name="connsiteX4-147" fmla="*/ 901862 w 901862"/>
              <a:gd name="connsiteY4-148" fmla="*/ 90518 h 307754"/>
              <a:gd name="connsiteX5-149" fmla="*/ 901862 w 901862"/>
              <a:gd name="connsiteY5-150" fmla="*/ 264306 h 307754"/>
              <a:gd name="connsiteX6-151" fmla="*/ 858414 w 901862"/>
              <a:gd name="connsiteY6-152" fmla="*/ 307754 h 307754"/>
              <a:gd name="connsiteX7-153" fmla="*/ 43448 w 901862"/>
              <a:gd name="connsiteY7-154" fmla="*/ 307754 h 307754"/>
              <a:gd name="connsiteX8-155" fmla="*/ 0 w 901862"/>
              <a:gd name="connsiteY8-156" fmla="*/ 264306 h 307754"/>
              <a:gd name="connsiteX9-157" fmla="*/ 0 w 901862"/>
              <a:gd name="connsiteY9-158" fmla="*/ 90518 h 307754"/>
              <a:gd name="connsiteX0-159" fmla="*/ 0 w 901862"/>
              <a:gd name="connsiteY0-160" fmla="*/ 109063 h 326299"/>
              <a:gd name="connsiteX1-161" fmla="*/ 55530 w 901862"/>
              <a:gd name="connsiteY1-162" fmla="*/ 0 h 326299"/>
              <a:gd name="connsiteX2-163" fmla="*/ 446920 w 901862"/>
              <a:gd name="connsiteY2-164" fmla="*/ 147932 h 326299"/>
              <a:gd name="connsiteX3-165" fmla="*/ 858414 w 901862"/>
              <a:gd name="connsiteY3-166" fmla="*/ 65615 h 326299"/>
              <a:gd name="connsiteX4-167" fmla="*/ 901862 w 901862"/>
              <a:gd name="connsiteY4-168" fmla="*/ 109063 h 326299"/>
              <a:gd name="connsiteX5-169" fmla="*/ 901862 w 901862"/>
              <a:gd name="connsiteY5-170" fmla="*/ 282851 h 326299"/>
              <a:gd name="connsiteX6-171" fmla="*/ 858414 w 901862"/>
              <a:gd name="connsiteY6-172" fmla="*/ 326299 h 326299"/>
              <a:gd name="connsiteX7-173" fmla="*/ 43448 w 901862"/>
              <a:gd name="connsiteY7-174" fmla="*/ 326299 h 326299"/>
              <a:gd name="connsiteX8-175" fmla="*/ 0 w 901862"/>
              <a:gd name="connsiteY8-176" fmla="*/ 282851 h 326299"/>
              <a:gd name="connsiteX9-177" fmla="*/ 0 w 901862"/>
              <a:gd name="connsiteY9-178" fmla="*/ 109063 h 326299"/>
              <a:gd name="connsiteX0-179" fmla="*/ 0 w 901862"/>
              <a:gd name="connsiteY0-180" fmla="*/ 109063 h 326299"/>
              <a:gd name="connsiteX1-181" fmla="*/ 55530 w 901862"/>
              <a:gd name="connsiteY1-182" fmla="*/ 0 h 326299"/>
              <a:gd name="connsiteX2-183" fmla="*/ 446920 w 901862"/>
              <a:gd name="connsiteY2-184" fmla="*/ 147932 h 326299"/>
              <a:gd name="connsiteX3-185" fmla="*/ 858414 w 901862"/>
              <a:gd name="connsiteY3-186" fmla="*/ 65615 h 326299"/>
              <a:gd name="connsiteX4-187" fmla="*/ 901862 w 901862"/>
              <a:gd name="connsiteY4-188" fmla="*/ 109063 h 326299"/>
              <a:gd name="connsiteX5-189" fmla="*/ 901862 w 901862"/>
              <a:gd name="connsiteY5-190" fmla="*/ 282851 h 326299"/>
              <a:gd name="connsiteX6-191" fmla="*/ 858414 w 901862"/>
              <a:gd name="connsiteY6-192" fmla="*/ 326299 h 326299"/>
              <a:gd name="connsiteX7-193" fmla="*/ 43448 w 901862"/>
              <a:gd name="connsiteY7-194" fmla="*/ 326299 h 326299"/>
              <a:gd name="connsiteX8-195" fmla="*/ 0 w 901862"/>
              <a:gd name="connsiteY8-196" fmla="*/ 282851 h 326299"/>
              <a:gd name="connsiteX9-197" fmla="*/ 0 w 901862"/>
              <a:gd name="connsiteY9-198" fmla="*/ 109063 h 326299"/>
              <a:gd name="connsiteX0-199" fmla="*/ 0 w 901862"/>
              <a:gd name="connsiteY0-200" fmla="*/ 109063 h 326299"/>
              <a:gd name="connsiteX1-201" fmla="*/ 55530 w 901862"/>
              <a:gd name="connsiteY1-202" fmla="*/ 0 h 326299"/>
              <a:gd name="connsiteX2-203" fmla="*/ 446920 w 901862"/>
              <a:gd name="connsiteY2-204" fmla="*/ 147932 h 326299"/>
              <a:gd name="connsiteX3-205" fmla="*/ 858414 w 901862"/>
              <a:gd name="connsiteY3-206" fmla="*/ 65615 h 326299"/>
              <a:gd name="connsiteX4-207" fmla="*/ 901862 w 901862"/>
              <a:gd name="connsiteY4-208" fmla="*/ 109063 h 326299"/>
              <a:gd name="connsiteX5-209" fmla="*/ 901862 w 901862"/>
              <a:gd name="connsiteY5-210" fmla="*/ 282851 h 326299"/>
              <a:gd name="connsiteX6-211" fmla="*/ 858414 w 901862"/>
              <a:gd name="connsiteY6-212" fmla="*/ 326299 h 326299"/>
              <a:gd name="connsiteX7-213" fmla="*/ 43448 w 901862"/>
              <a:gd name="connsiteY7-214" fmla="*/ 326299 h 326299"/>
              <a:gd name="connsiteX8-215" fmla="*/ 0 w 901862"/>
              <a:gd name="connsiteY8-216" fmla="*/ 282851 h 326299"/>
              <a:gd name="connsiteX9-217" fmla="*/ 0 w 901862"/>
              <a:gd name="connsiteY9-218" fmla="*/ 109063 h 326299"/>
              <a:gd name="connsiteX0-219" fmla="*/ 0 w 901862"/>
              <a:gd name="connsiteY0-220" fmla="*/ 109063 h 326299"/>
              <a:gd name="connsiteX1-221" fmla="*/ 55530 w 901862"/>
              <a:gd name="connsiteY1-222" fmla="*/ 0 h 326299"/>
              <a:gd name="connsiteX2-223" fmla="*/ 446920 w 901862"/>
              <a:gd name="connsiteY2-224" fmla="*/ 147932 h 326299"/>
              <a:gd name="connsiteX3-225" fmla="*/ 858414 w 901862"/>
              <a:gd name="connsiteY3-226" fmla="*/ 65615 h 326299"/>
              <a:gd name="connsiteX4-227" fmla="*/ 901862 w 901862"/>
              <a:gd name="connsiteY4-228" fmla="*/ 109063 h 326299"/>
              <a:gd name="connsiteX5-229" fmla="*/ 901862 w 901862"/>
              <a:gd name="connsiteY5-230" fmla="*/ 282851 h 326299"/>
              <a:gd name="connsiteX6-231" fmla="*/ 858414 w 901862"/>
              <a:gd name="connsiteY6-232" fmla="*/ 326299 h 326299"/>
              <a:gd name="connsiteX7-233" fmla="*/ 43448 w 901862"/>
              <a:gd name="connsiteY7-234" fmla="*/ 326299 h 326299"/>
              <a:gd name="connsiteX8-235" fmla="*/ 0 w 901862"/>
              <a:gd name="connsiteY8-236" fmla="*/ 282851 h 326299"/>
              <a:gd name="connsiteX9-237" fmla="*/ 0 w 901862"/>
              <a:gd name="connsiteY9-238" fmla="*/ 109063 h 326299"/>
              <a:gd name="connsiteX0-239" fmla="*/ 0 w 901862"/>
              <a:gd name="connsiteY0-240" fmla="*/ 109063 h 326299"/>
              <a:gd name="connsiteX1-241" fmla="*/ 55530 w 901862"/>
              <a:gd name="connsiteY1-242" fmla="*/ 0 h 326299"/>
              <a:gd name="connsiteX2-243" fmla="*/ 446920 w 901862"/>
              <a:gd name="connsiteY2-244" fmla="*/ 147932 h 326299"/>
              <a:gd name="connsiteX3-245" fmla="*/ 858414 w 901862"/>
              <a:gd name="connsiteY3-246" fmla="*/ 65615 h 326299"/>
              <a:gd name="connsiteX4-247" fmla="*/ 901862 w 901862"/>
              <a:gd name="connsiteY4-248" fmla="*/ 109063 h 326299"/>
              <a:gd name="connsiteX5-249" fmla="*/ 901862 w 901862"/>
              <a:gd name="connsiteY5-250" fmla="*/ 282851 h 326299"/>
              <a:gd name="connsiteX6-251" fmla="*/ 858414 w 901862"/>
              <a:gd name="connsiteY6-252" fmla="*/ 326299 h 326299"/>
              <a:gd name="connsiteX7-253" fmla="*/ 43448 w 901862"/>
              <a:gd name="connsiteY7-254" fmla="*/ 326299 h 326299"/>
              <a:gd name="connsiteX8-255" fmla="*/ 0 w 901862"/>
              <a:gd name="connsiteY8-256" fmla="*/ 282851 h 326299"/>
              <a:gd name="connsiteX9-257" fmla="*/ 0 w 901862"/>
              <a:gd name="connsiteY9-258" fmla="*/ 109063 h 326299"/>
              <a:gd name="connsiteX0-259" fmla="*/ 0 w 901862"/>
              <a:gd name="connsiteY0-260" fmla="*/ 109063 h 326299"/>
              <a:gd name="connsiteX1-261" fmla="*/ 55530 w 901862"/>
              <a:gd name="connsiteY1-262" fmla="*/ 0 h 326299"/>
              <a:gd name="connsiteX2-263" fmla="*/ 408216 w 901862"/>
              <a:gd name="connsiteY2-264" fmla="*/ 142707 h 326299"/>
              <a:gd name="connsiteX3-265" fmla="*/ 858414 w 901862"/>
              <a:gd name="connsiteY3-266" fmla="*/ 65615 h 326299"/>
              <a:gd name="connsiteX4-267" fmla="*/ 901862 w 901862"/>
              <a:gd name="connsiteY4-268" fmla="*/ 109063 h 326299"/>
              <a:gd name="connsiteX5-269" fmla="*/ 901862 w 901862"/>
              <a:gd name="connsiteY5-270" fmla="*/ 282851 h 326299"/>
              <a:gd name="connsiteX6-271" fmla="*/ 858414 w 901862"/>
              <a:gd name="connsiteY6-272" fmla="*/ 326299 h 326299"/>
              <a:gd name="connsiteX7-273" fmla="*/ 43448 w 901862"/>
              <a:gd name="connsiteY7-274" fmla="*/ 326299 h 326299"/>
              <a:gd name="connsiteX8-275" fmla="*/ 0 w 901862"/>
              <a:gd name="connsiteY8-276" fmla="*/ 282851 h 326299"/>
              <a:gd name="connsiteX9-277" fmla="*/ 0 w 901862"/>
              <a:gd name="connsiteY9-278" fmla="*/ 109063 h 326299"/>
              <a:gd name="connsiteX0-279" fmla="*/ 0 w 901862"/>
              <a:gd name="connsiteY0-280" fmla="*/ 109063 h 326299"/>
              <a:gd name="connsiteX1-281" fmla="*/ 55530 w 901862"/>
              <a:gd name="connsiteY1-282" fmla="*/ 0 h 326299"/>
              <a:gd name="connsiteX2-283" fmla="*/ 408216 w 901862"/>
              <a:gd name="connsiteY2-284" fmla="*/ 142707 h 326299"/>
              <a:gd name="connsiteX3-285" fmla="*/ 856799 w 901862"/>
              <a:gd name="connsiteY3-286" fmla="*/ 50453 h 326299"/>
              <a:gd name="connsiteX4-287" fmla="*/ 901862 w 901862"/>
              <a:gd name="connsiteY4-288" fmla="*/ 109063 h 326299"/>
              <a:gd name="connsiteX5-289" fmla="*/ 901862 w 901862"/>
              <a:gd name="connsiteY5-290" fmla="*/ 282851 h 326299"/>
              <a:gd name="connsiteX6-291" fmla="*/ 858414 w 901862"/>
              <a:gd name="connsiteY6-292" fmla="*/ 326299 h 326299"/>
              <a:gd name="connsiteX7-293" fmla="*/ 43448 w 901862"/>
              <a:gd name="connsiteY7-294" fmla="*/ 326299 h 326299"/>
              <a:gd name="connsiteX8-295" fmla="*/ 0 w 901862"/>
              <a:gd name="connsiteY8-296" fmla="*/ 282851 h 326299"/>
              <a:gd name="connsiteX9-297" fmla="*/ 0 w 901862"/>
              <a:gd name="connsiteY9-298" fmla="*/ 109063 h 326299"/>
              <a:gd name="connsiteX0-299" fmla="*/ 0 w 901862"/>
              <a:gd name="connsiteY0-300" fmla="*/ 109063 h 326299"/>
              <a:gd name="connsiteX1-301" fmla="*/ 55530 w 901862"/>
              <a:gd name="connsiteY1-302" fmla="*/ 0 h 326299"/>
              <a:gd name="connsiteX2-303" fmla="*/ 408216 w 901862"/>
              <a:gd name="connsiteY2-304" fmla="*/ 142707 h 326299"/>
              <a:gd name="connsiteX3-305" fmla="*/ 856799 w 901862"/>
              <a:gd name="connsiteY3-306" fmla="*/ 50453 h 326299"/>
              <a:gd name="connsiteX4-307" fmla="*/ 901862 w 901862"/>
              <a:gd name="connsiteY4-308" fmla="*/ 109063 h 326299"/>
              <a:gd name="connsiteX5-309" fmla="*/ 901862 w 901862"/>
              <a:gd name="connsiteY5-310" fmla="*/ 282851 h 326299"/>
              <a:gd name="connsiteX6-311" fmla="*/ 858414 w 901862"/>
              <a:gd name="connsiteY6-312" fmla="*/ 326299 h 326299"/>
              <a:gd name="connsiteX7-313" fmla="*/ 43448 w 901862"/>
              <a:gd name="connsiteY7-314" fmla="*/ 326299 h 326299"/>
              <a:gd name="connsiteX8-315" fmla="*/ 0 w 901862"/>
              <a:gd name="connsiteY8-316" fmla="*/ 282851 h 326299"/>
              <a:gd name="connsiteX9-317" fmla="*/ 0 w 901862"/>
              <a:gd name="connsiteY9-318" fmla="*/ 109063 h 326299"/>
              <a:gd name="connsiteX0-319" fmla="*/ 0 w 901862"/>
              <a:gd name="connsiteY0-320" fmla="*/ 109063 h 326299"/>
              <a:gd name="connsiteX1-321" fmla="*/ 55530 w 901862"/>
              <a:gd name="connsiteY1-322" fmla="*/ 0 h 326299"/>
              <a:gd name="connsiteX2-323" fmla="*/ 408216 w 901862"/>
              <a:gd name="connsiteY2-324" fmla="*/ 142707 h 326299"/>
              <a:gd name="connsiteX3-325" fmla="*/ 803023 w 901862"/>
              <a:gd name="connsiteY3-326" fmla="*/ 26637 h 326299"/>
              <a:gd name="connsiteX4-327" fmla="*/ 901862 w 901862"/>
              <a:gd name="connsiteY4-328" fmla="*/ 109063 h 326299"/>
              <a:gd name="connsiteX5-329" fmla="*/ 901862 w 901862"/>
              <a:gd name="connsiteY5-330" fmla="*/ 282851 h 326299"/>
              <a:gd name="connsiteX6-331" fmla="*/ 858414 w 901862"/>
              <a:gd name="connsiteY6-332" fmla="*/ 326299 h 326299"/>
              <a:gd name="connsiteX7-333" fmla="*/ 43448 w 901862"/>
              <a:gd name="connsiteY7-334" fmla="*/ 326299 h 326299"/>
              <a:gd name="connsiteX8-335" fmla="*/ 0 w 901862"/>
              <a:gd name="connsiteY8-336" fmla="*/ 282851 h 326299"/>
              <a:gd name="connsiteX9-337" fmla="*/ 0 w 901862"/>
              <a:gd name="connsiteY9-338" fmla="*/ 109063 h 326299"/>
              <a:gd name="connsiteX0-339" fmla="*/ 0 w 901862"/>
              <a:gd name="connsiteY0-340" fmla="*/ 109063 h 326299"/>
              <a:gd name="connsiteX1-341" fmla="*/ 55530 w 901862"/>
              <a:gd name="connsiteY1-342" fmla="*/ 0 h 326299"/>
              <a:gd name="connsiteX2-343" fmla="*/ 408216 w 901862"/>
              <a:gd name="connsiteY2-344" fmla="*/ 142707 h 326299"/>
              <a:gd name="connsiteX3-345" fmla="*/ 809712 w 901862"/>
              <a:gd name="connsiteY3-346" fmla="*/ 36769 h 326299"/>
              <a:gd name="connsiteX4-347" fmla="*/ 901862 w 901862"/>
              <a:gd name="connsiteY4-348" fmla="*/ 109063 h 326299"/>
              <a:gd name="connsiteX5-349" fmla="*/ 901862 w 901862"/>
              <a:gd name="connsiteY5-350" fmla="*/ 282851 h 326299"/>
              <a:gd name="connsiteX6-351" fmla="*/ 858414 w 901862"/>
              <a:gd name="connsiteY6-352" fmla="*/ 326299 h 326299"/>
              <a:gd name="connsiteX7-353" fmla="*/ 43448 w 901862"/>
              <a:gd name="connsiteY7-354" fmla="*/ 326299 h 326299"/>
              <a:gd name="connsiteX8-355" fmla="*/ 0 w 901862"/>
              <a:gd name="connsiteY8-356" fmla="*/ 282851 h 326299"/>
              <a:gd name="connsiteX9-357" fmla="*/ 0 w 901862"/>
              <a:gd name="connsiteY9-358" fmla="*/ 109063 h 326299"/>
              <a:gd name="connsiteX0-359" fmla="*/ 0 w 901862"/>
              <a:gd name="connsiteY0-360" fmla="*/ 109063 h 326299"/>
              <a:gd name="connsiteX1-361" fmla="*/ 55530 w 901862"/>
              <a:gd name="connsiteY1-362" fmla="*/ 0 h 326299"/>
              <a:gd name="connsiteX2-363" fmla="*/ 408216 w 901862"/>
              <a:gd name="connsiteY2-364" fmla="*/ 142707 h 326299"/>
              <a:gd name="connsiteX3-365" fmla="*/ 809712 w 901862"/>
              <a:gd name="connsiteY3-366" fmla="*/ 36769 h 326299"/>
              <a:gd name="connsiteX4-367" fmla="*/ 901862 w 901862"/>
              <a:gd name="connsiteY4-368" fmla="*/ 109063 h 326299"/>
              <a:gd name="connsiteX5-369" fmla="*/ 901862 w 901862"/>
              <a:gd name="connsiteY5-370" fmla="*/ 282851 h 326299"/>
              <a:gd name="connsiteX6-371" fmla="*/ 858414 w 901862"/>
              <a:gd name="connsiteY6-372" fmla="*/ 326299 h 326299"/>
              <a:gd name="connsiteX7-373" fmla="*/ 43448 w 901862"/>
              <a:gd name="connsiteY7-374" fmla="*/ 326299 h 326299"/>
              <a:gd name="connsiteX8-375" fmla="*/ 0 w 901862"/>
              <a:gd name="connsiteY8-376" fmla="*/ 282851 h 326299"/>
              <a:gd name="connsiteX9-377" fmla="*/ 0 w 901862"/>
              <a:gd name="connsiteY9-378" fmla="*/ 109063 h 326299"/>
              <a:gd name="connsiteX0-379" fmla="*/ 0 w 901862"/>
              <a:gd name="connsiteY0-380" fmla="*/ 109063 h 326299"/>
              <a:gd name="connsiteX1-381" fmla="*/ 55530 w 901862"/>
              <a:gd name="connsiteY1-382" fmla="*/ 0 h 326299"/>
              <a:gd name="connsiteX2-383" fmla="*/ 408216 w 901862"/>
              <a:gd name="connsiteY2-384" fmla="*/ 142707 h 326299"/>
              <a:gd name="connsiteX3-385" fmla="*/ 792935 w 901862"/>
              <a:gd name="connsiteY3-386" fmla="*/ 23223 h 326299"/>
              <a:gd name="connsiteX4-387" fmla="*/ 901862 w 901862"/>
              <a:gd name="connsiteY4-388" fmla="*/ 109063 h 326299"/>
              <a:gd name="connsiteX5-389" fmla="*/ 901862 w 901862"/>
              <a:gd name="connsiteY5-390" fmla="*/ 282851 h 326299"/>
              <a:gd name="connsiteX6-391" fmla="*/ 858414 w 901862"/>
              <a:gd name="connsiteY6-392" fmla="*/ 326299 h 326299"/>
              <a:gd name="connsiteX7-393" fmla="*/ 43448 w 901862"/>
              <a:gd name="connsiteY7-394" fmla="*/ 326299 h 326299"/>
              <a:gd name="connsiteX8-395" fmla="*/ 0 w 901862"/>
              <a:gd name="connsiteY8-396" fmla="*/ 282851 h 326299"/>
              <a:gd name="connsiteX9-397" fmla="*/ 0 w 901862"/>
              <a:gd name="connsiteY9-398" fmla="*/ 109063 h 326299"/>
              <a:gd name="connsiteX0-399" fmla="*/ 0 w 901862"/>
              <a:gd name="connsiteY0-400" fmla="*/ 109063 h 326299"/>
              <a:gd name="connsiteX1-401" fmla="*/ 55530 w 901862"/>
              <a:gd name="connsiteY1-402" fmla="*/ 0 h 326299"/>
              <a:gd name="connsiteX2-403" fmla="*/ 408216 w 901862"/>
              <a:gd name="connsiteY2-404" fmla="*/ 142707 h 326299"/>
              <a:gd name="connsiteX3-405" fmla="*/ 792935 w 901862"/>
              <a:gd name="connsiteY3-406" fmla="*/ 23223 h 326299"/>
              <a:gd name="connsiteX4-407" fmla="*/ 901862 w 901862"/>
              <a:gd name="connsiteY4-408" fmla="*/ 109063 h 326299"/>
              <a:gd name="connsiteX5-409" fmla="*/ 901862 w 901862"/>
              <a:gd name="connsiteY5-410" fmla="*/ 282851 h 326299"/>
              <a:gd name="connsiteX6-411" fmla="*/ 858414 w 901862"/>
              <a:gd name="connsiteY6-412" fmla="*/ 326299 h 326299"/>
              <a:gd name="connsiteX7-413" fmla="*/ 43448 w 901862"/>
              <a:gd name="connsiteY7-414" fmla="*/ 326299 h 326299"/>
              <a:gd name="connsiteX8-415" fmla="*/ 0 w 901862"/>
              <a:gd name="connsiteY8-416" fmla="*/ 282851 h 326299"/>
              <a:gd name="connsiteX9-417" fmla="*/ 0 w 901862"/>
              <a:gd name="connsiteY9-418" fmla="*/ 109063 h 326299"/>
              <a:gd name="connsiteX0-419" fmla="*/ 0 w 901862"/>
              <a:gd name="connsiteY0-420" fmla="*/ 156254 h 373490"/>
              <a:gd name="connsiteX1-421" fmla="*/ 45639 w 901862"/>
              <a:gd name="connsiteY1-422" fmla="*/ 0 h 373490"/>
              <a:gd name="connsiteX2-423" fmla="*/ 408216 w 901862"/>
              <a:gd name="connsiteY2-424" fmla="*/ 189898 h 373490"/>
              <a:gd name="connsiteX3-425" fmla="*/ 792935 w 901862"/>
              <a:gd name="connsiteY3-426" fmla="*/ 70414 h 373490"/>
              <a:gd name="connsiteX4-427" fmla="*/ 901862 w 901862"/>
              <a:gd name="connsiteY4-428" fmla="*/ 156254 h 373490"/>
              <a:gd name="connsiteX5-429" fmla="*/ 901862 w 901862"/>
              <a:gd name="connsiteY5-430" fmla="*/ 330042 h 373490"/>
              <a:gd name="connsiteX6-431" fmla="*/ 858414 w 901862"/>
              <a:gd name="connsiteY6-432" fmla="*/ 373490 h 373490"/>
              <a:gd name="connsiteX7-433" fmla="*/ 43448 w 901862"/>
              <a:gd name="connsiteY7-434" fmla="*/ 373490 h 373490"/>
              <a:gd name="connsiteX8-435" fmla="*/ 0 w 901862"/>
              <a:gd name="connsiteY8-436" fmla="*/ 330042 h 373490"/>
              <a:gd name="connsiteX9-437" fmla="*/ 0 w 901862"/>
              <a:gd name="connsiteY9-438" fmla="*/ 156254 h 373490"/>
              <a:gd name="connsiteX0-439" fmla="*/ 0 w 901862"/>
              <a:gd name="connsiteY0-440" fmla="*/ 156254 h 373784"/>
              <a:gd name="connsiteX1-441" fmla="*/ 45639 w 901862"/>
              <a:gd name="connsiteY1-442" fmla="*/ 0 h 373784"/>
              <a:gd name="connsiteX2-443" fmla="*/ 408216 w 901862"/>
              <a:gd name="connsiteY2-444" fmla="*/ 189898 h 373784"/>
              <a:gd name="connsiteX3-445" fmla="*/ 792935 w 901862"/>
              <a:gd name="connsiteY3-446" fmla="*/ 70414 h 373784"/>
              <a:gd name="connsiteX4-447" fmla="*/ 901862 w 901862"/>
              <a:gd name="connsiteY4-448" fmla="*/ 156254 h 373784"/>
              <a:gd name="connsiteX5-449" fmla="*/ 901862 w 901862"/>
              <a:gd name="connsiteY5-450" fmla="*/ 330042 h 373784"/>
              <a:gd name="connsiteX6-451" fmla="*/ 858414 w 901862"/>
              <a:gd name="connsiteY6-452" fmla="*/ 373490 h 373784"/>
              <a:gd name="connsiteX7-453" fmla="*/ 486526 w 901862"/>
              <a:gd name="connsiteY7-454" fmla="*/ 373784 h 373784"/>
              <a:gd name="connsiteX8-455" fmla="*/ 43448 w 901862"/>
              <a:gd name="connsiteY8-456" fmla="*/ 373490 h 373784"/>
              <a:gd name="connsiteX9-457" fmla="*/ 0 w 901862"/>
              <a:gd name="connsiteY9-458" fmla="*/ 330042 h 373784"/>
              <a:gd name="connsiteX10" fmla="*/ 0 w 901862"/>
              <a:gd name="connsiteY10" fmla="*/ 156254 h 373784"/>
              <a:gd name="connsiteX0-459" fmla="*/ 0 w 901862"/>
              <a:gd name="connsiteY0-460" fmla="*/ 156254 h 373490"/>
              <a:gd name="connsiteX1-461" fmla="*/ 45639 w 901862"/>
              <a:gd name="connsiteY1-462" fmla="*/ 0 h 373490"/>
              <a:gd name="connsiteX2-463" fmla="*/ 408216 w 901862"/>
              <a:gd name="connsiteY2-464" fmla="*/ 189898 h 373490"/>
              <a:gd name="connsiteX3-465" fmla="*/ 792935 w 901862"/>
              <a:gd name="connsiteY3-466" fmla="*/ 70414 h 373490"/>
              <a:gd name="connsiteX4-467" fmla="*/ 901862 w 901862"/>
              <a:gd name="connsiteY4-468" fmla="*/ 156254 h 373490"/>
              <a:gd name="connsiteX5-469" fmla="*/ 901862 w 901862"/>
              <a:gd name="connsiteY5-470" fmla="*/ 330042 h 373490"/>
              <a:gd name="connsiteX6-471" fmla="*/ 858414 w 901862"/>
              <a:gd name="connsiteY6-472" fmla="*/ 373490 h 373490"/>
              <a:gd name="connsiteX7-473" fmla="*/ 471864 w 901862"/>
              <a:gd name="connsiteY7-474" fmla="*/ 264269 h 373490"/>
              <a:gd name="connsiteX8-475" fmla="*/ 43448 w 901862"/>
              <a:gd name="connsiteY8-476" fmla="*/ 373490 h 373490"/>
              <a:gd name="connsiteX9-477" fmla="*/ 0 w 901862"/>
              <a:gd name="connsiteY9-478" fmla="*/ 330042 h 373490"/>
              <a:gd name="connsiteX10-479" fmla="*/ 0 w 901862"/>
              <a:gd name="connsiteY10-480" fmla="*/ 156254 h 373490"/>
              <a:gd name="connsiteX0-481" fmla="*/ 0 w 901862"/>
              <a:gd name="connsiteY0-482" fmla="*/ 156254 h 373490"/>
              <a:gd name="connsiteX1-483" fmla="*/ 45639 w 901862"/>
              <a:gd name="connsiteY1-484" fmla="*/ 0 h 373490"/>
              <a:gd name="connsiteX2-485" fmla="*/ 408216 w 901862"/>
              <a:gd name="connsiteY2-486" fmla="*/ 189898 h 373490"/>
              <a:gd name="connsiteX3-487" fmla="*/ 792935 w 901862"/>
              <a:gd name="connsiteY3-488" fmla="*/ 70414 h 373490"/>
              <a:gd name="connsiteX4-489" fmla="*/ 901862 w 901862"/>
              <a:gd name="connsiteY4-490" fmla="*/ 156254 h 373490"/>
              <a:gd name="connsiteX5-491" fmla="*/ 901862 w 901862"/>
              <a:gd name="connsiteY5-492" fmla="*/ 330042 h 373490"/>
              <a:gd name="connsiteX6-493" fmla="*/ 858414 w 901862"/>
              <a:gd name="connsiteY6-494" fmla="*/ 373490 h 373490"/>
              <a:gd name="connsiteX7-495" fmla="*/ 459752 w 901862"/>
              <a:gd name="connsiteY7-496" fmla="*/ 336619 h 373490"/>
              <a:gd name="connsiteX8-497" fmla="*/ 43448 w 901862"/>
              <a:gd name="connsiteY8-498" fmla="*/ 373490 h 373490"/>
              <a:gd name="connsiteX9-499" fmla="*/ 0 w 901862"/>
              <a:gd name="connsiteY9-500" fmla="*/ 330042 h 373490"/>
              <a:gd name="connsiteX10-501" fmla="*/ 0 w 901862"/>
              <a:gd name="connsiteY10-502" fmla="*/ 156254 h 373490"/>
              <a:gd name="connsiteX0-503" fmla="*/ 0 w 901862"/>
              <a:gd name="connsiteY0-504" fmla="*/ 156254 h 373507"/>
              <a:gd name="connsiteX1-505" fmla="*/ 45639 w 901862"/>
              <a:gd name="connsiteY1-506" fmla="*/ 0 h 373507"/>
              <a:gd name="connsiteX2-507" fmla="*/ 408216 w 901862"/>
              <a:gd name="connsiteY2-508" fmla="*/ 189898 h 373507"/>
              <a:gd name="connsiteX3-509" fmla="*/ 792935 w 901862"/>
              <a:gd name="connsiteY3-510" fmla="*/ 70414 h 373507"/>
              <a:gd name="connsiteX4-511" fmla="*/ 901862 w 901862"/>
              <a:gd name="connsiteY4-512" fmla="*/ 156254 h 373507"/>
              <a:gd name="connsiteX5-513" fmla="*/ 901862 w 901862"/>
              <a:gd name="connsiteY5-514" fmla="*/ 330042 h 373507"/>
              <a:gd name="connsiteX6-515" fmla="*/ 858414 w 901862"/>
              <a:gd name="connsiteY6-516" fmla="*/ 373490 h 373507"/>
              <a:gd name="connsiteX7-517" fmla="*/ 459752 w 901862"/>
              <a:gd name="connsiteY7-518" fmla="*/ 336619 h 373507"/>
              <a:gd name="connsiteX8-519" fmla="*/ 43448 w 901862"/>
              <a:gd name="connsiteY8-520" fmla="*/ 373490 h 373507"/>
              <a:gd name="connsiteX9-521" fmla="*/ 0 w 901862"/>
              <a:gd name="connsiteY9-522" fmla="*/ 330042 h 373507"/>
              <a:gd name="connsiteX10-523" fmla="*/ 0 w 901862"/>
              <a:gd name="connsiteY10-524" fmla="*/ 156254 h 373507"/>
              <a:gd name="connsiteX0-525" fmla="*/ 0 w 901862"/>
              <a:gd name="connsiteY0-526" fmla="*/ 156254 h 420677"/>
              <a:gd name="connsiteX1-527" fmla="*/ 45639 w 901862"/>
              <a:gd name="connsiteY1-528" fmla="*/ 0 h 420677"/>
              <a:gd name="connsiteX2-529" fmla="*/ 408216 w 901862"/>
              <a:gd name="connsiteY2-530" fmla="*/ 189898 h 420677"/>
              <a:gd name="connsiteX3-531" fmla="*/ 792935 w 901862"/>
              <a:gd name="connsiteY3-532" fmla="*/ 70414 h 420677"/>
              <a:gd name="connsiteX4-533" fmla="*/ 901862 w 901862"/>
              <a:gd name="connsiteY4-534" fmla="*/ 156254 h 420677"/>
              <a:gd name="connsiteX5-535" fmla="*/ 901862 w 901862"/>
              <a:gd name="connsiteY5-536" fmla="*/ 330042 h 420677"/>
              <a:gd name="connsiteX6-537" fmla="*/ 858414 w 901862"/>
              <a:gd name="connsiteY6-538" fmla="*/ 373490 h 420677"/>
              <a:gd name="connsiteX7-539" fmla="*/ 459752 w 901862"/>
              <a:gd name="connsiteY7-540" fmla="*/ 336619 h 420677"/>
              <a:gd name="connsiteX8-541" fmla="*/ 49971 w 901862"/>
              <a:gd name="connsiteY8-542" fmla="*/ 420666 h 420677"/>
              <a:gd name="connsiteX9-543" fmla="*/ 0 w 901862"/>
              <a:gd name="connsiteY9-544" fmla="*/ 330042 h 420677"/>
              <a:gd name="connsiteX10-545" fmla="*/ 0 w 901862"/>
              <a:gd name="connsiteY10-546" fmla="*/ 156254 h 420677"/>
              <a:gd name="connsiteX0-547" fmla="*/ 0 w 901862"/>
              <a:gd name="connsiteY0-548" fmla="*/ 156254 h 460941"/>
              <a:gd name="connsiteX1-549" fmla="*/ 45639 w 901862"/>
              <a:gd name="connsiteY1-550" fmla="*/ 0 h 460941"/>
              <a:gd name="connsiteX2-551" fmla="*/ 408216 w 901862"/>
              <a:gd name="connsiteY2-552" fmla="*/ 189898 h 460941"/>
              <a:gd name="connsiteX3-553" fmla="*/ 792935 w 901862"/>
              <a:gd name="connsiteY3-554" fmla="*/ 70414 h 460941"/>
              <a:gd name="connsiteX4-555" fmla="*/ 901862 w 901862"/>
              <a:gd name="connsiteY4-556" fmla="*/ 156254 h 460941"/>
              <a:gd name="connsiteX5-557" fmla="*/ 901862 w 901862"/>
              <a:gd name="connsiteY5-558" fmla="*/ 330042 h 460941"/>
              <a:gd name="connsiteX6-559" fmla="*/ 834446 w 901862"/>
              <a:gd name="connsiteY6-560" fmla="*/ 460941 h 460941"/>
              <a:gd name="connsiteX7-561" fmla="*/ 459752 w 901862"/>
              <a:gd name="connsiteY7-562" fmla="*/ 336619 h 460941"/>
              <a:gd name="connsiteX8-563" fmla="*/ 49971 w 901862"/>
              <a:gd name="connsiteY8-564" fmla="*/ 420666 h 460941"/>
              <a:gd name="connsiteX9-565" fmla="*/ 0 w 901862"/>
              <a:gd name="connsiteY9-566" fmla="*/ 330042 h 460941"/>
              <a:gd name="connsiteX10-567" fmla="*/ 0 w 901862"/>
              <a:gd name="connsiteY10-568" fmla="*/ 156254 h 460941"/>
              <a:gd name="connsiteX0-569" fmla="*/ 0 w 901862"/>
              <a:gd name="connsiteY0-570" fmla="*/ 156254 h 460941"/>
              <a:gd name="connsiteX1-571" fmla="*/ 45639 w 901862"/>
              <a:gd name="connsiteY1-572" fmla="*/ 0 h 460941"/>
              <a:gd name="connsiteX2-573" fmla="*/ 408216 w 901862"/>
              <a:gd name="connsiteY2-574" fmla="*/ 189898 h 460941"/>
              <a:gd name="connsiteX3-575" fmla="*/ 792935 w 901862"/>
              <a:gd name="connsiteY3-576" fmla="*/ 70414 h 460941"/>
              <a:gd name="connsiteX4-577" fmla="*/ 901862 w 901862"/>
              <a:gd name="connsiteY4-578" fmla="*/ 156254 h 460941"/>
              <a:gd name="connsiteX5-579" fmla="*/ 901862 w 901862"/>
              <a:gd name="connsiteY5-580" fmla="*/ 330042 h 460941"/>
              <a:gd name="connsiteX6-581" fmla="*/ 834446 w 901862"/>
              <a:gd name="connsiteY6-582" fmla="*/ 460941 h 460941"/>
              <a:gd name="connsiteX7-583" fmla="*/ 459752 w 901862"/>
              <a:gd name="connsiteY7-584" fmla="*/ 336619 h 460941"/>
              <a:gd name="connsiteX8-585" fmla="*/ 49971 w 901862"/>
              <a:gd name="connsiteY8-586" fmla="*/ 420666 h 460941"/>
              <a:gd name="connsiteX9-587" fmla="*/ 0 w 901862"/>
              <a:gd name="connsiteY9-588" fmla="*/ 330042 h 460941"/>
              <a:gd name="connsiteX10-589" fmla="*/ 0 w 901862"/>
              <a:gd name="connsiteY10-590" fmla="*/ 156254 h 460941"/>
              <a:gd name="connsiteX0-591" fmla="*/ 0 w 901862"/>
              <a:gd name="connsiteY0-592" fmla="*/ 156254 h 518129"/>
              <a:gd name="connsiteX1-593" fmla="*/ 45639 w 901862"/>
              <a:gd name="connsiteY1-594" fmla="*/ 0 h 518129"/>
              <a:gd name="connsiteX2-595" fmla="*/ 408216 w 901862"/>
              <a:gd name="connsiteY2-596" fmla="*/ 189898 h 518129"/>
              <a:gd name="connsiteX3-597" fmla="*/ 792935 w 901862"/>
              <a:gd name="connsiteY3-598" fmla="*/ 70414 h 518129"/>
              <a:gd name="connsiteX4-599" fmla="*/ 901862 w 901862"/>
              <a:gd name="connsiteY4-600" fmla="*/ 156254 h 518129"/>
              <a:gd name="connsiteX5-601" fmla="*/ 901862 w 901862"/>
              <a:gd name="connsiteY5-602" fmla="*/ 330042 h 518129"/>
              <a:gd name="connsiteX6-603" fmla="*/ 820718 w 901862"/>
              <a:gd name="connsiteY6-604" fmla="*/ 518129 h 518129"/>
              <a:gd name="connsiteX7-605" fmla="*/ 459752 w 901862"/>
              <a:gd name="connsiteY7-606" fmla="*/ 336619 h 518129"/>
              <a:gd name="connsiteX8-607" fmla="*/ 49971 w 901862"/>
              <a:gd name="connsiteY8-608" fmla="*/ 420666 h 518129"/>
              <a:gd name="connsiteX9-609" fmla="*/ 0 w 901862"/>
              <a:gd name="connsiteY9-610" fmla="*/ 330042 h 518129"/>
              <a:gd name="connsiteX10-611" fmla="*/ 0 w 901862"/>
              <a:gd name="connsiteY10-612" fmla="*/ 156254 h 518129"/>
              <a:gd name="connsiteX0-613" fmla="*/ 0 w 901862"/>
              <a:gd name="connsiteY0-614" fmla="*/ 156254 h 518129"/>
              <a:gd name="connsiteX1-615" fmla="*/ 45639 w 901862"/>
              <a:gd name="connsiteY1-616" fmla="*/ 0 h 518129"/>
              <a:gd name="connsiteX2-617" fmla="*/ 408216 w 901862"/>
              <a:gd name="connsiteY2-618" fmla="*/ 189898 h 518129"/>
              <a:gd name="connsiteX3-619" fmla="*/ 792935 w 901862"/>
              <a:gd name="connsiteY3-620" fmla="*/ 70414 h 518129"/>
              <a:gd name="connsiteX4-621" fmla="*/ 901862 w 901862"/>
              <a:gd name="connsiteY4-622" fmla="*/ 156254 h 518129"/>
              <a:gd name="connsiteX5-623" fmla="*/ 901862 w 901862"/>
              <a:gd name="connsiteY5-624" fmla="*/ 330042 h 518129"/>
              <a:gd name="connsiteX6-625" fmla="*/ 820718 w 901862"/>
              <a:gd name="connsiteY6-626" fmla="*/ 518129 h 518129"/>
              <a:gd name="connsiteX7-627" fmla="*/ 459752 w 901862"/>
              <a:gd name="connsiteY7-628" fmla="*/ 336619 h 518129"/>
              <a:gd name="connsiteX8-629" fmla="*/ 49971 w 901862"/>
              <a:gd name="connsiteY8-630" fmla="*/ 420666 h 518129"/>
              <a:gd name="connsiteX9-631" fmla="*/ 0 w 901862"/>
              <a:gd name="connsiteY9-632" fmla="*/ 330042 h 518129"/>
              <a:gd name="connsiteX10-633" fmla="*/ 0 w 901862"/>
              <a:gd name="connsiteY10-634" fmla="*/ 156254 h 518129"/>
              <a:gd name="connsiteX0-635" fmla="*/ 0 w 901862"/>
              <a:gd name="connsiteY0-636" fmla="*/ 156254 h 518129"/>
              <a:gd name="connsiteX1-637" fmla="*/ 45639 w 901862"/>
              <a:gd name="connsiteY1-638" fmla="*/ 0 h 518129"/>
              <a:gd name="connsiteX2-639" fmla="*/ 408216 w 901862"/>
              <a:gd name="connsiteY2-640" fmla="*/ 189898 h 518129"/>
              <a:gd name="connsiteX3-641" fmla="*/ 792935 w 901862"/>
              <a:gd name="connsiteY3-642" fmla="*/ 70414 h 518129"/>
              <a:gd name="connsiteX4-643" fmla="*/ 901862 w 901862"/>
              <a:gd name="connsiteY4-644" fmla="*/ 156254 h 518129"/>
              <a:gd name="connsiteX5-645" fmla="*/ 901862 w 901862"/>
              <a:gd name="connsiteY5-646" fmla="*/ 330042 h 518129"/>
              <a:gd name="connsiteX6-647" fmla="*/ 820718 w 901862"/>
              <a:gd name="connsiteY6-648" fmla="*/ 518129 h 518129"/>
              <a:gd name="connsiteX7-649" fmla="*/ 449618 w 901862"/>
              <a:gd name="connsiteY7-650" fmla="*/ 343309 h 518129"/>
              <a:gd name="connsiteX8-651" fmla="*/ 49971 w 901862"/>
              <a:gd name="connsiteY8-652" fmla="*/ 420666 h 518129"/>
              <a:gd name="connsiteX9-653" fmla="*/ 0 w 901862"/>
              <a:gd name="connsiteY9-654" fmla="*/ 330042 h 518129"/>
              <a:gd name="connsiteX10-655" fmla="*/ 0 w 901862"/>
              <a:gd name="connsiteY10-656" fmla="*/ 156254 h 518129"/>
              <a:gd name="connsiteX0-657" fmla="*/ 0 w 901862"/>
              <a:gd name="connsiteY0-658" fmla="*/ 156254 h 518129"/>
              <a:gd name="connsiteX1-659" fmla="*/ 45639 w 901862"/>
              <a:gd name="connsiteY1-660" fmla="*/ 0 h 518129"/>
              <a:gd name="connsiteX2-661" fmla="*/ 408216 w 901862"/>
              <a:gd name="connsiteY2-662" fmla="*/ 189898 h 518129"/>
              <a:gd name="connsiteX3-663" fmla="*/ 792935 w 901862"/>
              <a:gd name="connsiteY3-664" fmla="*/ 70414 h 518129"/>
              <a:gd name="connsiteX4-665" fmla="*/ 901862 w 901862"/>
              <a:gd name="connsiteY4-666" fmla="*/ 156254 h 518129"/>
              <a:gd name="connsiteX5-667" fmla="*/ 901862 w 901862"/>
              <a:gd name="connsiteY5-668" fmla="*/ 330042 h 518129"/>
              <a:gd name="connsiteX6-669" fmla="*/ 820718 w 901862"/>
              <a:gd name="connsiteY6-670" fmla="*/ 518129 h 518129"/>
              <a:gd name="connsiteX7-671" fmla="*/ 449618 w 901862"/>
              <a:gd name="connsiteY7-672" fmla="*/ 343309 h 518129"/>
              <a:gd name="connsiteX8-673" fmla="*/ 53233 w 901862"/>
              <a:gd name="connsiteY8-674" fmla="*/ 444254 h 518129"/>
              <a:gd name="connsiteX9-675" fmla="*/ 0 w 901862"/>
              <a:gd name="connsiteY9-676" fmla="*/ 330042 h 518129"/>
              <a:gd name="connsiteX10-677" fmla="*/ 0 w 901862"/>
              <a:gd name="connsiteY10-678" fmla="*/ 156254 h 518129"/>
              <a:gd name="connsiteX0-679" fmla="*/ 0 w 901862"/>
              <a:gd name="connsiteY0-680" fmla="*/ 156254 h 518129"/>
              <a:gd name="connsiteX1-681" fmla="*/ 45639 w 901862"/>
              <a:gd name="connsiteY1-682" fmla="*/ 0 h 518129"/>
              <a:gd name="connsiteX2-683" fmla="*/ 408216 w 901862"/>
              <a:gd name="connsiteY2-684" fmla="*/ 189898 h 518129"/>
              <a:gd name="connsiteX3-685" fmla="*/ 792935 w 901862"/>
              <a:gd name="connsiteY3-686" fmla="*/ 70414 h 518129"/>
              <a:gd name="connsiteX4-687" fmla="*/ 901862 w 901862"/>
              <a:gd name="connsiteY4-688" fmla="*/ 156254 h 518129"/>
              <a:gd name="connsiteX5-689" fmla="*/ 901862 w 901862"/>
              <a:gd name="connsiteY5-690" fmla="*/ 330042 h 518129"/>
              <a:gd name="connsiteX6-691" fmla="*/ 820718 w 901862"/>
              <a:gd name="connsiteY6-692" fmla="*/ 518129 h 518129"/>
              <a:gd name="connsiteX7-693" fmla="*/ 449618 w 901862"/>
              <a:gd name="connsiteY7-694" fmla="*/ 343309 h 518129"/>
              <a:gd name="connsiteX8-695" fmla="*/ 53233 w 901862"/>
              <a:gd name="connsiteY8-696" fmla="*/ 444254 h 518129"/>
              <a:gd name="connsiteX9-697" fmla="*/ 0 w 901862"/>
              <a:gd name="connsiteY9-698" fmla="*/ 330042 h 518129"/>
              <a:gd name="connsiteX10-699" fmla="*/ 0 w 901862"/>
              <a:gd name="connsiteY10-700" fmla="*/ 156254 h 518129"/>
              <a:gd name="connsiteX0-701" fmla="*/ 0 w 901862"/>
              <a:gd name="connsiteY0-702" fmla="*/ 156254 h 518129"/>
              <a:gd name="connsiteX1-703" fmla="*/ 45639 w 901862"/>
              <a:gd name="connsiteY1-704" fmla="*/ 0 h 518129"/>
              <a:gd name="connsiteX2-705" fmla="*/ 408216 w 901862"/>
              <a:gd name="connsiteY2-706" fmla="*/ 189898 h 518129"/>
              <a:gd name="connsiteX3-707" fmla="*/ 792935 w 901862"/>
              <a:gd name="connsiteY3-708" fmla="*/ 70414 h 518129"/>
              <a:gd name="connsiteX4-709" fmla="*/ 901862 w 901862"/>
              <a:gd name="connsiteY4-710" fmla="*/ 156254 h 518129"/>
              <a:gd name="connsiteX5-711" fmla="*/ 901862 w 901862"/>
              <a:gd name="connsiteY5-712" fmla="*/ 330042 h 518129"/>
              <a:gd name="connsiteX6-713" fmla="*/ 820718 w 901862"/>
              <a:gd name="connsiteY6-714" fmla="*/ 518129 h 518129"/>
              <a:gd name="connsiteX7-715" fmla="*/ 449618 w 901862"/>
              <a:gd name="connsiteY7-716" fmla="*/ 343309 h 518129"/>
              <a:gd name="connsiteX8-717" fmla="*/ 53233 w 901862"/>
              <a:gd name="connsiteY8-718" fmla="*/ 444254 h 518129"/>
              <a:gd name="connsiteX9-719" fmla="*/ 0 w 901862"/>
              <a:gd name="connsiteY9-720" fmla="*/ 330042 h 518129"/>
              <a:gd name="connsiteX10-721" fmla="*/ 0 w 901862"/>
              <a:gd name="connsiteY10-722" fmla="*/ 156254 h 518129"/>
              <a:gd name="connsiteX0-723" fmla="*/ 0 w 901862"/>
              <a:gd name="connsiteY0-724" fmla="*/ 156254 h 518129"/>
              <a:gd name="connsiteX1-725" fmla="*/ 45639 w 901862"/>
              <a:gd name="connsiteY1-726" fmla="*/ 0 h 518129"/>
              <a:gd name="connsiteX2-727" fmla="*/ 408216 w 901862"/>
              <a:gd name="connsiteY2-728" fmla="*/ 189898 h 518129"/>
              <a:gd name="connsiteX3-729" fmla="*/ 792935 w 901862"/>
              <a:gd name="connsiteY3-730" fmla="*/ 70414 h 518129"/>
              <a:gd name="connsiteX4-731" fmla="*/ 901862 w 901862"/>
              <a:gd name="connsiteY4-732" fmla="*/ 156254 h 518129"/>
              <a:gd name="connsiteX5-733" fmla="*/ 901862 w 901862"/>
              <a:gd name="connsiteY5-734" fmla="*/ 330042 h 518129"/>
              <a:gd name="connsiteX6-735" fmla="*/ 820718 w 901862"/>
              <a:gd name="connsiteY6-736" fmla="*/ 518129 h 518129"/>
              <a:gd name="connsiteX7-737" fmla="*/ 449618 w 901862"/>
              <a:gd name="connsiteY7-738" fmla="*/ 343309 h 518129"/>
              <a:gd name="connsiteX8-739" fmla="*/ 53233 w 901862"/>
              <a:gd name="connsiteY8-740" fmla="*/ 444254 h 518129"/>
              <a:gd name="connsiteX9-741" fmla="*/ 0 w 901862"/>
              <a:gd name="connsiteY9-742" fmla="*/ 330042 h 518129"/>
              <a:gd name="connsiteX10-743" fmla="*/ 0 w 901862"/>
              <a:gd name="connsiteY10-744" fmla="*/ 156254 h 518129"/>
              <a:gd name="connsiteX0-745" fmla="*/ 0 w 901862"/>
              <a:gd name="connsiteY0-746" fmla="*/ 156254 h 518129"/>
              <a:gd name="connsiteX1-747" fmla="*/ 45639 w 901862"/>
              <a:gd name="connsiteY1-748" fmla="*/ 0 h 518129"/>
              <a:gd name="connsiteX2-749" fmla="*/ 408216 w 901862"/>
              <a:gd name="connsiteY2-750" fmla="*/ 189898 h 518129"/>
              <a:gd name="connsiteX3-751" fmla="*/ 792935 w 901862"/>
              <a:gd name="connsiteY3-752" fmla="*/ 70414 h 518129"/>
              <a:gd name="connsiteX4-753" fmla="*/ 901862 w 901862"/>
              <a:gd name="connsiteY4-754" fmla="*/ 156254 h 518129"/>
              <a:gd name="connsiteX5-755" fmla="*/ 901862 w 901862"/>
              <a:gd name="connsiteY5-756" fmla="*/ 330042 h 518129"/>
              <a:gd name="connsiteX6-757" fmla="*/ 820718 w 901862"/>
              <a:gd name="connsiteY6-758" fmla="*/ 518129 h 518129"/>
              <a:gd name="connsiteX7-759" fmla="*/ 449618 w 901862"/>
              <a:gd name="connsiteY7-760" fmla="*/ 343309 h 518129"/>
              <a:gd name="connsiteX8-761" fmla="*/ 53233 w 901862"/>
              <a:gd name="connsiteY8-762" fmla="*/ 444254 h 518129"/>
              <a:gd name="connsiteX9-763" fmla="*/ 0 w 901862"/>
              <a:gd name="connsiteY9-764" fmla="*/ 330042 h 518129"/>
              <a:gd name="connsiteX10-765" fmla="*/ 0 w 901862"/>
              <a:gd name="connsiteY10-766" fmla="*/ 156254 h 518129"/>
              <a:gd name="connsiteX0-767" fmla="*/ 0 w 901862"/>
              <a:gd name="connsiteY0-768" fmla="*/ 171490 h 533365"/>
              <a:gd name="connsiteX1-769" fmla="*/ 27185 w 901862"/>
              <a:gd name="connsiteY1-770" fmla="*/ 0 h 533365"/>
              <a:gd name="connsiteX2-771" fmla="*/ 408216 w 901862"/>
              <a:gd name="connsiteY2-772" fmla="*/ 205134 h 533365"/>
              <a:gd name="connsiteX3-773" fmla="*/ 792935 w 901862"/>
              <a:gd name="connsiteY3-774" fmla="*/ 85650 h 533365"/>
              <a:gd name="connsiteX4-775" fmla="*/ 901862 w 901862"/>
              <a:gd name="connsiteY4-776" fmla="*/ 171490 h 533365"/>
              <a:gd name="connsiteX5-777" fmla="*/ 901862 w 901862"/>
              <a:gd name="connsiteY5-778" fmla="*/ 345278 h 533365"/>
              <a:gd name="connsiteX6-779" fmla="*/ 820718 w 901862"/>
              <a:gd name="connsiteY6-780" fmla="*/ 533365 h 533365"/>
              <a:gd name="connsiteX7-781" fmla="*/ 449618 w 901862"/>
              <a:gd name="connsiteY7-782" fmla="*/ 358545 h 533365"/>
              <a:gd name="connsiteX8-783" fmla="*/ 53233 w 901862"/>
              <a:gd name="connsiteY8-784" fmla="*/ 459490 h 533365"/>
              <a:gd name="connsiteX9-785" fmla="*/ 0 w 901862"/>
              <a:gd name="connsiteY9-786" fmla="*/ 345278 h 533365"/>
              <a:gd name="connsiteX10-787" fmla="*/ 0 w 901862"/>
              <a:gd name="connsiteY10-788" fmla="*/ 171490 h 5333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479" y="connsiteY10-480"/>
              </a:cxn>
            </a:cxnLst>
            <a:rect l="l" t="t" r="r" b="b"/>
            <a:pathLst>
              <a:path w="901862" h="533365">
                <a:moveTo>
                  <a:pt x="0" y="171490"/>
                </a:moveTo>
                <a:cubicBezTo>
                  <a:pt x="0" y="147494"/>
                  <a:pt x="3189" y="0"/>
                  <a:pt x="27185" y="0"/>
                </a:cubicBezTo>
                <a:cubicBezTo>
                  <a:pt x="108606" y="96799"/>
                  <a:pt x="280591" y="190859"/>
                  <a:pt x="408216" y="205134"/>
                </a:cubicBezTo>
                <a:cubicBezTo>
                  <a:pt x="535841" y="219409"/>
                  <a:pt x="638523" y="203937"/>
                  <a:pt x="792935" y="85650"/>
                </a:cubicBezTo>
                <a:cubicBezTo>
                  <a:pt x="816931" y="85650"/>
                  <a:pt x="901862" y="147494"/>
                  <a:pt x="901862" y="171490"/>
                </a:cubicBezTo>
                <a:lnTo>
                  <a:pt x="901862" y="345278"/>
                </a:lnTo>
                <a:cubicBezTo>
                  <a:pt x="901862" y="369274"/>
                  <a:pt x="844714" y="533365"/>
                  <a:pt x="820718" y="533365"/>
                </a:cubicBezTo>
                <a:cubicBezTo>
                  <a:pt x="658038" y="406441"/>
                  <a:pt x="577532" y="370857"/>
                  <a:pt x="449618" y="358545"/>
                </a:cubicBezTo>
                <a:cubicBezTo>
                  <a:pt x="321704" y="346233"/>
                  <a:pt x="129858" y="460586"/>
                  <a:pt x="53233" y="459490"/>
                </a:cubicBezTo>
                <a:cubicBezTo>
                  <a:pt x="29237" y="459490"/>
                  <a:pt x="0" y="369274"/>
                  <a:pt x="0" y="345278"/>
                </a:cubicBezTo>
                <a:lnTo>
                  <a:pt x="0" y="171490"/>
                </a:lnTo>
                <a:close/>
              </a:path>
            </a:pathLst>
          </a:cu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发展历程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1265477" y="2729148"/>
            <a:ext cx="968375" cy="850900"/>
          </a:xfrm>
          <a:custGeom>
            <a:avLst/>
            <a:gdLst>
              <a:gd name="T0" fmla="*/ 603 w 610"/>
              <a:gd name="T1" fmla="*/ 536 h 536"/>
              <a:gd name="T2" fmla="*/ 0 w 610"/>
              <a:gd name="T3" fmla="*/ 7 h 536"/>
              <a:gd name="T4" fmla="*/ 8 w 610"/>
              <a:gd name="T5" fmla="*/ 0 h 536"/>
              <a:gd name="T6" fmla="*/ 610 w 610"/>
              <a:gd name="T7" fmla="*/ 529 h 536"/>
              <a:gd name="T8" fmla="*/ 603 w 610"/>
              <a:gd name="T9" fmla="*/ 536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0" h="536">
                <a:moveTo>
                  <a:pt x="603" y="536"/>
                </a:moveTo>
                <a:lnTo>
                  <a:pt x="0" y="7"/>
                </a:lnTo>
                <a:lnTo>
                  <a:pt x="8" y="0"/>
                </a:lnTo>
                <a:lnTo>
                  <a:pt x="610" y="529"/>
                </a:lnTo>
                <a:lnTo>
                  <a:pt x="603" y="53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2222739" y="2297347"/>
            <a:ext cx="847725" cy="1282700"/>
          </a:xfrm>
          <a:custGeom>
            <a:avLst/>
            <a:gdLst>
              <a:gd name="T0" fmla="*/ 7 w 534"/>
              <a:gd name="T1" fmla="*/ 808 h 808"/>
              <a:gd name="T2" fmla="*/ 0 w 534"/>
              <a:gd name="T3" fmla="*/ 803 h 808"/>
              <a:gd name="T4" fmla="*/ 527 w 534"/>
              <a:gd name="T5" fmla="*/ 0 h 808"/>
              <a:gd name="T6" fmla="*/ 534 w 534"/>
              <a:gd name="T7" fmla="*/ 5 h 808"/>
              <a:gd name="T8" fmla="*/ 7 w 534"/>
              <a:gd name="T9" fmla="*/ 808 h 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4" h="808">
                <a:moveTo>
                  <a:pt x="7" y="808"/>
                </a:moveTo>
                <a:lnTo>
                  <a:pt x="0" y="803"/>
                </a:lnTo>
                <a:lnTo>
                  <a:pt x="527" y="0"/>
                </a:lnTo>
                <a:lnTo>
                  <a:pt x="534" y="5"/>
                </a:lnTo>
                <a:lnTo>
                  <a:pt x="7" y="80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3059348" y="2297349"/>
            <a:ext cx="700088" cy="915988"/>
          </a:xfrm>
          <a:custGeom>
            <a:avLst/>
            <a:gdLst>
              <a:gd name="T0" fmla="*/ 434 w 441"/>
              <a:gd name="T1" fmla="*/ 577 h 577"/>
              <a:gd name="T2" fmla="*/ 0 w 441"/>
              <a:gd name="T3" fmla="*/ 5 h 577"/>
              <a:gd name="T4" fmla="*/ 7 w 441"/>
              <a:gd name="T5" fmla="*/ 0 h 577"/>
              <a:gd name="T6" fmla="*/ 441 w 441"/>
              <a:gd name="T7" fmla="*/ 572 h 577"/>
              <a:gd name="T8" fmla="*/ 434 w 441"/>
              <a:gd name="T9" fmla="*/ 577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1" h="577">
                <a:moveTo>
                  <a:pt x="434" y="577"/>
                </a:moveTo>
                <a:lnTo>
                  <a:pt x="0" y="5"/>
                </a:lnTo>
                <a:lnTo>
                  <a:pt x="7" y="0"/>
                </a:lnTo>
                <a:lnTo>
                  <a:pt x="441" y="572"/>
                </a:lnTo>
                <a:lnTo>
                  <a:pt x="434" y="57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3753085" y="2679935"/>
            <a:ext cx="730250" cy="533400"/>
          </a:xfrm>
          <a:custGeom>
            <a:avLst/>
            <a:gdLst>
              <a:gd name="T0" fmla="*/ 4 w 460"/>
              <a:gd name="T1" fmla="*/ 336 h 336"/>
              <a:gd name="T2" fmla="*/ 0 w 460"/>
              <a:gd name="T3" fmla="*/ 329 h 336"/>
              <a:gd name="T4" fmla="*/ 455 w 460"/>
              <a:gd name="T5" fmla="*/ 0 h 336"/>
              <a:gd name="T6" fmla="*/ 460 w 460"/>
              <a:gd name="T7" fmla="*/ 7 h 336"/>
              <a:gd name="T8" fmla="*/ 4 w 460"/>
              <a:gd name="T9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0" h="336">
                <a:moveTo>
                  <a:pt x="4" y="336"/>
                </a:moveTo>
                <a:lnTo>
                  <a:pt x="0" y="329"/>
                </a:lnTo>
                <a:lnTo>
                  <a:pt x="455" y="0"/>
                </a:lnTo>
                <a:lnTo>
                  <a:pt x="460" y="7"/>
                </a:lnTo>
                <a:lnTo>
                  <a:pt x="4" y="33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7" name="Freeform 9"/>
          <p:cNvSpPr/>
          <p:nvPr/>
        </p:nvSpPr>
        <p:spPr bwMode="auto">
          <a:xfrm>
            <a:off x="4472226" y="2684697"/>
            <a:ext cx="561975" cy="895350"/>
          </a:xfrm>
          <a:custGeom>
            <a:avLst/>
            <a:gdLst>
              <a:gd name="T0" fmla="*/ 347 w 354"/>
              <a:gd name="T1" fmla="*/ 564 h 564"/>
              <a:gd name="T2" fmla="*/ 0 w 354"/>
              <a:gd name="T3" fmla="*/ 4 h 564"/>
              <a:gd name="T4" fmla="*/ 7 w 354"/>
              <a:gd name="T5" fmla="*/ 0 h 564"/>
              <a:gd name="T6" fmla="*/ 354 w 354"/>
              <a:gd name="T7" fmla="*/ 559 h 564"/>
              <a:gd name="T8" fmla="*/ 347 w 354"/>
              <a:gd name="T9" fmla="*/ 564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4" h="564">
                <a:moveTo>
                  <a:pt x="347" y="564"/>
                </a:moveTo>
                <a:lnTo>
                  <a:pt x="0" y="4"/>
                </a:lnTo>
                <a:lnTo>
                  <a:pt x="7" y="0"/>
                </a:lnTo>
                <a:lnTo>
                  <a:pt x="354" y="559"/>
                </a:lnTo>
                <a:lnTo>
                  <a:pt x="347" y="56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5023085" y="1660762"/>
            <a:ext cx="615950" cy="1916113"/>
          </a:xfrm>
          <a:custGeom>
            <a:avLst/>
            <a:gdLst>
              <a:gd name="T0" fmla="*/ 10 w 388"/>
              <a:gd name="T1" fmla="*/ 1207 h 1207"/>
              <a:gd name="T2" fmla="*/ 0 w 388"/>
              <a:gd name="T3" fmla="*/ 1204 h 1207"/>
              <a:gd name="T4" fmla="*/ 378 w 388"/>
              <a:gd name="T5" fmla="*/ 0 h 1207"/>
              <a:gd name="T6" fmla="*/ 388 w 388"/>
              <a:gd name="T7" fmla="*/ 2 h 1207"/>
              <a:gd name="T8" fmla="*/ 10 w 388"/>
              <a:gd name="T9" fmla="*/ 1207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8" h="1207">
                <a:moveTo>
                  <a:pt x="10" y="1207"/>
                </a:moveTo>
                <a:lnTo>
                  <a:pt x="0" y="1204"/>
                </a:lnTo>
                <a:lnTo>
                  <a:pt x="378" y="0"/>
                </a:lnTo>
                <a:lnTo>
                  <a:pt x="388" y="2"/>
                </a:lnTo>
                <a:lnTo>
                  <a:pt x="10" y="120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9" name="Freeform 11"/>
          <p:cNvSpPr/>
          <p:nvPr/>
        </p:nvSpPr>
        <p:spPr bwMode="auto">
          <a:xfrm>
            <a:off x="5623164" y="1660761"/>
            <a:ext cx="746125" cy="1270000"/>
          </a:xfrm>
          <a:custGeom>
            <a:avLst/>
            <a:gdLst>
              <a:gd name="T0" fmla="*/ 463 w 470"/>
              <a:gd name="T1" fmla="*/ 800 h 800"/>
              <a:gd name="T2" fmla="*/ 0 w 470"/>
              <a:gd name="T3" fmla="*/ 2 h 800"/>
              <a:gd name="T4" fmla="*/ 7 w 470"/>
              <a:gd name="T5" fmla="*/ 0 h 800"/>
              <a:gd name="T6" fmla="*/ 470 w 470"/>
              <a:gd name="T7" fmla="*/ 798 h 800"/>
              <a:gd name="T8" fmla="*/ 463 w 470"/>
              <a:gd name="T9" fmla="*/ 8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0" h="800">
                <a:moveTo>
                  <a:pt x="463" y="800"/>
                </a:moveTo>
                <a:lnTo>
                  <a:pt x="0" y="2"/>
                </a:lnTo>
                <a:lnTo>
                  <a:pt x="7" y="0"/>
                </a:lnTo>
                <a:lnTo>
                  <a:pt x="470" y="798"/>
                </a:lnTo>
                <a:lnTo>
                  <a:pt x="463" y="8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6358173" y="2170349"/>
            <a:ext cx="1125538" cy="765175"/>
          </a:xfrm>
          <a:custGeom>
            <a:avLst/>
            <a:gdLst>
              <a:gd name="T0" fmla="*/ 5 w 709"/>
              <a:gd name="T1" fmla="*/ 482 h 482"/>
              <a:gd name="T2" fmla="*/ 0 w 709"/>
              <a:gd name="T3" fmla="*/ 475 h 482"/>
              <a:gd name="T4" fmla="*/ 704 w 709"/>
              <a:gd name="T5" fmla="*/ 0 h 482"/>
              <a:gd name="T6" fmla="*/ 709 w 709"/>
              <a:gd name="T7" fmla="*/ 7 h 482"/>
              <a:gd name="T8" fmla="*/ 5 w 709"/>
              <a:gd name="T9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" h="482">
                <a:moveTo>
                  <a:pt x="5" y="482"/>
                </a:moveTo>
                <a:lnTo>
                  <a:pt x="0" y="475"/>
                </a:lnTo>
                <a:lnTo>
                  <a:pt x="704" y="0"/>
                </a:lnTo>
                <a:lnTo>
                  <a:pt x="709" y="7"/>
                </a:lnTo>
                <a:lnTo>
                  <a:pt x="5" y="48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11" name="Freeform 13"/>
          <p:cNvSpPr/>
          <p:nvPr/>
        </p:nvSpPr>
        <p:spPr bwMode="auto">
          <a:xfrm>
            <a:off x="7472602" y="2173522"/>
            <a:ext cx="682625" cy="852488"/>
          </a:xfrm>
          <a:custGeom>
            <a:avLst/>
            <a:gdLst>
              <a:gd name="T0" fmla="*/ 425 w 430"/>
              <a:gd name="T1" fmla="*/ 537 h 537"/>
              <a:gd name="T2" fmla="*/ 0 w 430"/>
              <a:gd name="T3" fmla="*/ 5 h 537"/>
              <a:gd name="T4" fmla="*/ 7 w 430"/>
              <a:gd name="T5" fmla="*/ 0 h 537"/>
              <a:gd name="T6" fmla="*/ 430 w 430"/>
              <a:gd name="T7" fmla="*/ 532 h 537"/>
              <a:gd name="T8" fmla="*/ 425 w 43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0" h="537">
                <a:moveTo>
                  <a:pt x="425" y="537"/>
                </a:moveTo>
                <a:lnTo>
                  <a:pt x="0" y="5"/>
                </a:lnTo>
                <a:lnTo>
                  <a:pt x="7" y="0"/>
                </a:lnTo>
                <a:lnTo>
                  <a:pt x="430" y="532"/>
                </a:lnTo>
                <a:lnTo>
                  <a:pt x="425" y="53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12" name="Oval 45"/>
          <p:cNvSpPr>
            <a:spLocks noChangeArrowheads="1"/>
          </p:cNvSpPr>
          <p:nvPr/>
        </p:nvSpPr>
        <p:spPr bwMode="auto">
          <a:xfrm>
            <a:off x="2754552" y="1990960"/>
            <a:ext cx="619125" cy="617538"/>
          </a:xfrm>
          <a:prstGeom prst="ellipse">
            <a:avLst/>
          </a:prstGeom>
          <a:solidFill>
            <a:srgbClr val="2D7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3" name="Oval 46"/>
          <p:cNvSpPr>
            <a:spLocks noChangeArrowheads="1"/>
          </p:cNvSpPr>
          <p:nvPr/>
        </p:nvSpPr>
        <p:spPr bwMode="auto">
          <a:xfrm>
            <a:off x="6085123" y="2649772"/>
            <a:ext cx="558800" cy="5588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zh-CN" altLang="en-US">
              <a:ea typeface="方正大黑简体" panose="03000509000000000000" pitchFamily="65" charset="-122"/>
              <a:cs typeface="+mn-ea"/>
            </a:endParaRPr>
          </a:p>
        </p:txBody>
      </p:sp>
      <p:sp>
        <p:nvSpPr>
          <p:cNvPr id="14" name="Oval 47"/>
          <p:cNvSpPr>
            <a:spLocks noChangeArrowheads="1"/>
          </p:cNvSpPr>
          <p:nvPr/>
        </p:nvSpPr>
        <p:spPr bwMode="auto">
          <a:xfrm>
            <a:off x="1022585" y="2484672"/>
            <a:ext cx="495300" cy="495300"/>
          </a:xfrm>
          <a:prstGeom prst="ellipse">
            <a:avLst/>
          </a:pr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5" name="Oval 48"/>
          <p:cNvSpPr>
            <a:spLocks noChangeArrowheads="1"/>
          </p:cNvSpPr>
          <p:nvPr/>
        </p:nvSpPr>
        <p:spPr bwMode="auto">
          <a:xfrm>
            <a:off x="4813539" y="3359387"/>
            <a:ext cx="434975" cy="434975"/>
          </a:xfrm>
          <a:prstGeom prst="ellipse">
            <a:avLst/>
          </a:pr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6" name="Oval 49"/>
          <p:cNvSpPr>
            <a:spLocks noChangeArrowheads="1"/>
          </p:cNvSpPr>
          <p:nvPr/>
        </p:nvSpPr>
        <p:spPr bwMode="auto">
          <a:xfrm>
            <a:off x="7291627" y="1990960"/>
            <a:ext cx="371475" cy="369888"/>
          </a:xfrm>
          <a:prstGeom prst="ellipse">
            <a:avLst/>
          </a:prstGeom>
          <a:solidFill>
            <a:srgbClr val="EF2550"/>
          </a:solidFill>
          <a:ln>
            <a:noFill/>
          </a:ln>
        </p:spPr>
        <p:txBody>
          <a:bodyPr/>
          <a:lstStyle/>
          <a:p>
            <a:endParaRPr lang="zh-CN" altLang="en-US" sz="1600">
              <a:ea typeface="方正大黑简体" panose="03000509000000000000" pitchFamily="65" charset="-122"/>
            </a:endParaRPr>
          </a:p>
        </p:txBody>
      </p:sp>
      <p:sp>
        <p:nvSpPr>
          <p:cNvPr id="17" name="Oval 50"/>
          <p:cNvSpPr>
            <a:spLocks noChangeArrowheads="1"/>
          </p:cNvSpPr>
          <p:nvPr/>
        </p:nvSpPr>
        <p:spPr bwMode="auto">
          <a:xfrm>
            <a:off x="4322998" y="2533885"/>
            <a:ext cx="311150" cy="311150"/>
          </a:xfrm>
          <a:prstGeom prst="ellipse">
            <a:avLst/>
          </a:prstGeom>
          <a:solidFill>
            <a:srgbClr val="2D7CBD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8" name="Oval 51"/>
          <p:cNvSpPr>
            <a:spLocks noChangeArrowheads="1"/>
          </p:cNvSpPr>
          <p:nvPr/>
        </p:nvSpPr>
        <p:spPr bwMode="auto">
          <a:xfrm>
            <a:off x="2106852" y="3453047"/>
            <a:ext cx="246063" cy="247650"/>
          </a:xfrm>
          <a:prstGeom prst="ellipse">
            <a:avLst/>
          </a:prstGeom>
          <a:solidFill>
            <a:schemeClr val="accent1">
              <a:lumMod val="50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9" name="Oval 52"/>
          <p:cNvSpPr>
            <a:spLocks noChangeArrowheads="1"/>
          </p:cNvSpPr>
          <p:nvPr/>
        </p:nvSpPr>
        <p:spPr bwMode="auto">
          <a:xfrm>
            <a:off x="5537439" y="1570272"/>
            <a:ext cx="187325" cy="1841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zh-CN" altLang="en-US">
              <a:ea typeface="方正大黑简体" panose="03000509000000000000" pitchFamily="65" charset="-122"/>
              <a:cs typeface="+mn-ea"/>
            </a:endParaRPr>
          </a:p>
        </p:txBody>
      </p:sp>
      <p:sp>
        <p:nvSpPr>
          <p:cNvPr id="20" name="Oval 53"/>
          <p:cNvSpPr>
            <a:spLocks noChangeArrowheads="1"/>
          </p:cNvSpPr>
          <p:nvPr/>
        </p:nvSpPr>
        <p:spPr bwMode="auto">
          <a:xfrm>
            <a:off x="8091723" y="2960924"/>
            <a:ext cx="122238" cy="1238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1600">
              <a:ea typeface="方正大黑简体" panose="03000509000000000000" pitchFamily="65" charset="-122"/>
            </a:endParaRPr>
          </a:p>
        </p:txBody>
      </p:sp>
      <p:sp>
        <p:nvSpPr>
          <p:cNvPr id="21" name="Oval 54"/>
          <p:cNvSpPr>
            <a:spLocks noChangeArrowheads="1"/>
          </p:cNvSpPr>
          <p:nvPr/>
        </p:nvSpPr>
        <p:spPr bwMode="auto">
          <a:xfrm>
            <a:off x="3726102" y="3178412"/>
            <a:ext cx="60325" cy="603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22" name="TextBox 682"/>
          <p:cNvSpPr txBox="1"/>
          <p:nvPr/>
        </p:nvSpPr>
        <p:spPr>
          <a:xfrm>
            <a:off x="1045992" y="2578435"/>
            <a:ext cx="47320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 algn="ctr"/>
            <a:r>
              <a:rPr lang="en-US" altLang="zh-CN" sz="1400" dirty="0" smtClean="0">
                <a:ea typeface="方正大黑简体" panose="03000509000000000000" pitchFamily="65" charset="-122"/>
              </a:rPr>
              <a:t>2011</a:t>
            </a:r>
            <a:endParaRPr lang="zh-CN" altLang="en-US" sz="900" dirty="0">
              <a:ea typeface="方正大黑简体" panose="03000509000000000000" pitchFamily="65" charset="-122"/>
            </a:endParaRPr>
          </a:p>
        </p:txBody>
      </p:sp>
      <p:sp>
        <p:nvSpPr>
          <p:cNvPr id="23" name="TextBox 682"/>
          <p:cNvSpPr txBox="1"/>
          <p:nvPr/>
        </p:nvSpPr>
        <p:spPr>
          <a:xfrm>
            <a:off x="2785832" y="2097292"/>
            <a:ext cx="5565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 algn="ctr"/>
            <a:r>
              <a:rPr lang="en-US" altLang="zh-CN" dirty="0" smtClean="0">
                <a:ea typeface="方正大黑简体" panose="03000509000000000000" pitchFamily="65" charset="-122"/>
              </a:rPr>
              <a:t>2013</a:t>
            </a:r>
            <a:endParaRPr lang="zh-CN" altLang="en-US" sz="1000" dirty="0">
              <a:ea typeface="方正大黑简体" panose="03000509000000000000" pitchFamily="65" charset="-122"/>
            </a:endParaRPr>
          </a:p>
        </p:txBody>
      </p:sp>
      <p:sp>
        <p:nvSpPr>
          <p:cNvPr id="24" name="TextBox 682"/>
          <p:cNvSpPr txBox="1"/>
          <p:nvPr/>
        </p:nvSpPr>
        <p:spPr>
          <a:xfrm>
            <a:off x="4813658" y="3439089"/>
            <a:ext cx="43473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 algn="ctr"/>
            <a:r>
              <a:rPr lang="en-US" altLang="zh-CN" sz="1200" dirty="0" smtClean="0">
                <a:ea typeface="方正大黑简体" panose="03000509000000000000" pitchFamily="65" charset="-122"/>
              </a:rPr>
              <a:t>2015</a:t>
            </a:r>
            <a:endParaRPr lang="zh-CN" altLang="en-US" sz="800" dirty="0">
              <a:ea typeface="方正大黑简体" panose="03000509000000000000" pitchFamily="65" charset="-122"/>
            </a:endParaRPr>
          </a:p>
        </p:txBody>
      </p:sp>
      <p:sp>
        <p:nvSpPr>
          <p:cNvPr id="25" name="TextBox 682"/>
          <p:cNvSpPr txBox="1"/>
          <p:nvPr/>
        </p:nvSpPr>
        <p:spPr>
          <a:xfrm>
            <a:off x="6091005" y="2766244"/>
            <a:ext cx="55656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 algn="ctr"/>
            <a:r>
              <a:rPr lang="en-US" altLang="zh-CN" dirty="0" smtClean="0">
                <a:ea typeface="方正大黑简体" panose="03000509000000000000" pitchFamily="65" charset="-122"/>
              </a:rPr>
              <a:t>2016</a:t>
            </a:r>
            <a:endParaRPr lang="zh-CN" altLang="en-US" sz="1000" dirty="0">
              <a:ea typeface="方正大黑简体" panose="03000509000000000000" pitchFamily="65" charset="-122"/>
            </a:endParaRPr>
          </a:p>
        </p:txBody>
      </p:sp>
      <p:sp>
        <p:nvSpPr>
          <p:cNvPr id="26" name="TextBox 682"/>
          <p:cNvSpPr txBox="1"/>
          <p:nvPr/>
        </p:nvSpPr>
        <p:spPr>
          <a:xfrm>
            <a:off x="7271261" y="2039543"/>
            <a:ext cx="40267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 algn="ctr"/>
            <a:r>
              <a:rPr lang="en-US" altLang="zh-CN" sz="1050" dirty="0" smtClean="0">
                <a:ea typeface="方正大黑简体" panose="03000509000000000000" pitchFamily="65" charset="-122"/>
              </a:rPr>
              <a:t>2017</a:t>
            </a:r>
            <a:endParaRPr lang="zh-CN" altLang="en-US" sz="900" dirty="0">
              <a:ea typeface="方正大黑简体" panose="03000509000000000000" pitchFamily="65" charset="-122"/>
            </a:endParaRPr>
          </a:p>
        </p:txBody>
      </p:sp>
      <p:sp>
        <p:nvSpPr>
          <p:cNvPr id="27" name="TextBox 682"/>
          <p:cNvSpPr txBox="1"/>
          <p:nvPr/>
        </p:nvSpPr>
        <p:spPr>
          <a:xfrm>
            <a:off x="4296534" y="2576975"/>
            <a:ext cx="35137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 algn="ctr"/>
            <a:r>
              <a:rPr lang="en-US" altLang="zh-CN" sz="800" dirty="0" smtClean="0">
                <a:ea typeface="方正大黑简体" panose="03000509000000000000" pitchFamily="65" charset="-122"/>
              </a:rPr>
              <a:t>2014</a:t>
            </a:r>
            <a:endParaRPr lang="zh-CN" altLang="en-US" sz="700" dirty="0">
              <a:ea typeface="方正大黑简体" panose="03000509000000000000" pitchFamily="65" charset="-122"/>
            </a:endParaRPr>
          </a:p>
        </p:txBody>
      </p:sp>
      <p:sp>
        <p:nvSpPr>
          <p:cNvPr id="28" name="TextBox 682"/>
          <p:cNvSpPr txBox="1"/>
          <p:nvPr/>
        </p:nvSpPr>
        <p:spPr>
          <a:xfrm>
            <a:off x="8026846" y="2912629"/>
            <a:ext cx="251992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 algn="ctr"/>
            <a:r>
              <a:rPr lang="en-US" altLang="zh-CN" sz="800" dirty="0" smtClean="0">
                <a:ea typeface="方正大黑简体" panose="03000509000000000000" pitchFamily="65" charset="-122"/>
              </a:rPr>
              <a:t>8</a:t>
            </a:r>
            <a:r>
              <a:rPr lang="en-US" altLang="zh-CN" sz="400" dirty="0" smtClean="0">
                <a:ea typeface="方正大黑简体" panose="03000509000000000000" pitchFamily="65" charset="-122"/>
              </a:rPr>
              <a:t>%</a:t>
            </a:r>
            <a:endParaRPr lang="zh-CN" altLang="en-US" sz="900" dirty="0">
              <a:ea typeface="方正大黑简体" panose="03000509000000000000" pitchFamily="65" charset="-122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698184" y="2128070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rgbClr val="EF2550"/>
                </a:solidFill>
                <a:ea typeface="方正大黑简体" panose="03000509000000000000" pitchFamily="65" charset="-122"/>
              </a:rPr>
              <a:t>添加标题</a:t>
            </a:r>
            <a:endParaRPr lang="zh-CN" altLang="en-US" dirty="0">
              <a:solidFill>
                <a:srgbClr val="EF2550"/>
              </a:solidFill>
              <a:ea typeface="方正大黑简体" panose="03000509000000000000" pitchFamily="65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97253" y="2110827"/>
            <a:ext cx="939600" cy="0"/>
          </a:xfrm>
          <a:prstGeom prst="line">
            <a:avLst/>
          </a:prstGeom>
          <a:noFill/>
          <a:ln w="5080">
            <a:solidFill>
              <a:srgbClr val="2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707713" y="1517086"/>
            <a:ext cx="11497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2497935" y="1665404"/>
            <a:ext cx="1159292" cy="26404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l">
              <a:lnSpc>
                <a:spcPct val="65000"/>
              </a:lnSpc>
              <a:defRPr/>
            </a:pPr>
            <a:r>
              <a:rPr lang="zh-CN" altLang="en-US" dirty="0">
                <a:solidFill>
                  <a:srgbClr val="2D7CBD"/>
                </a:solidFill>
                <a:ea typeface="方正大黑简体" panose="03000509000000000000" pitchFamily="65" charset="-122"/>
                <a:cs typeface="+mn-ea"/>
              </a:rPr>
              <a:t>添加标题</a:t>
            </a:r>
            <a:endParaRPr lang="zh-CN" altLang="en-US" dirty="0">
              <a:solidFill>
                <a:srgbClr val="2D7CBD"/>
              </a:solidFill>
              <a:ea typeface="方正大黑简体" panose="03000509000000000000" pitchFamily="65" charset="-122"/>
              <a:cs typeface="+mn-ea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2587479" y="1595455"/>
            <a:ext cx="939600" cy="0"/>
          </a:xfrm>
          <a:prstGeom prst="line">
            <a:avLst/>
          </a:prstGeom>
          <a:noFill/>
          <a:ln w="5080">
            <a:solidFill>
              <a:srgbClr val="2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4495216" y="3794360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rgbClr val="FF9933"/>
                </a:solidFill>
                <a:ea typeface="方正大黑简体" panose="03000509000000000000" pitchFamily="65" charset="-122"/>
              </a:rPr>
              <a:t>添加标题</a:t>
            </a:r>
            <a:endParaRPr lang="zh-CN" altLang="en-US" dirty="0">
              <a:solidFill>
                <a:srgbClr val="FF9933"/>
              </a:solidFill>
              <a:ea typeface="方正大黑简体" panose="03000509000000000000" pitchFamily="65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4594285" y="4132914"/>
            <a:ext cx="939600" cy="0"/>
          </a:xfrm>
          <a:prstGeom prst="line">
            <a:avLst/>
          </a:prstGeom>
          <a:noFill/>
          <a:ln w="5080">
            <a:solidFill>
              <a:srgbClr val="2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TextBox 35"/>
          <p:cNvSpPr txBox="1"/>
          <p:nvPr/>
        </p:nvSpPr>
        <p:spPr bwMode="auto">
          <a:xfrm>
            <a:off x="5816306" y="3311090"/>
            <a:ext cx="1159292" cy="26404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l">
              <a:lnSpc>
                <a:spcPct val="65000"/>
              </a:lnSpc>
              <a:defRPr/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ea typeface="方正大黑简体" panose="03000509000000000000" pitchFamily="65" charset="-122"/>
                <a:cs typeface="+mn-ea"/>
              </a:rPr>
              <a:t>添加标题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ea typeface="方正大黑简体" panose="03000509000000000000" pitchFamily="65" charset="-122"/>
              <a:cs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5915375" y="3596396"/>
            <a:ext cx="939600" cy="0"/>
          </a:xfrm>
          <a:prstGeom prst="line">
            <a:avLst/>
          </a:prstGeom>
          <a:noFill/>
          <a:ln w="5080">
            <a:solidFill>
              <a:srgbClr val="2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TextBox 37"/>
          <p:cNvSpPr txBox="1"/>
          <p:nvPr/>
        </p:nvSpPr>
        <p:spPr bwMode="auto">
          <a:xfrm>
            <a:off x="6903403" y="1595455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rgbClr val="EF2550"/>
                </a:solidFill>
                <a:ea typeface="方正大黑简体" panose="03000509000000000000" pitchFamily="65" charset="-122"/>
              </a:rPr>
              <a:t>添加标题</a:t>
            </a:r>
            <a:endParaRPr lang="zh-CN" altLang="en-US" dirty="0">
              <a:solidFill>
                <a:srgbClr val="EF2550"/>
              </a:solidFill>
              <a:ea typeface="方正大黑简体" panose="03000509000000000000" pitchFamily="65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7002472" y="1578212"/>
            <a:ext cx="939600" cy="0"/>
          </a:xfrm>
          <a:prstGeom prst="line">
            <a:avLst/>
          </a:prstGeom>
          <a:noFill/>
          <a:ln w="5080">
            <a:solidFill>
              <a:srgbClr val="2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2497937" y="942593"/>
            <a:ext cx="11497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1" name="矩形 1"/>
          <p:cNvSpPr>
            <a:spLocks noChangeArrowheads="1"/>
          </p:cNvSpPr>
          <p:nvPr/>
        </p:nvSpPr>
        <p:spPr bwMode="auto">
          <a:xfrm>
            <a:off x="4505327" y="4165740"/>
            <a:ext cx="11497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5852705" y="3663555"/>
            <a:ext cx="11497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3" name="矩形 1"/>
          <p:cNvSpPr>
            <a:spLocks noChangeArrowheads="1"/>
          </p:cNvSpPr>
          <p:nvPr/>
        </p:nvSpPr>
        <p:spPr bwMode="auto">
          <a:xfrm>
            <a:off x="6902480" y="995291"/>
            <a:ext cx="11497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4" grpId="0"/>
      <p:bldP spid="36" grpId="0"/>
      <p:bldP spid="38" grpId="0"/>
      <p:bldP spid="40" grpId="0"/>
      <p:bldP spid="41" grpId="0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1878" y="1829240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Part  </a:t>
            </a:r>
            <a:r>
              <a:rPr lang="en-US" altLang="zh-CN" sz="36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2</a:t>
            </a:r>
            <a:endParaRPr lang="zh-CN" altLang="en-US" sz="36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1887" y="257602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组织架构</a:t>
            </a:r>
            <a:endParaRPr lang="en-US" altLang="zh-CN" sz="32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5" name="文本框 41"/>
          <p:cNvSpPr txBox="1"/>
          <p:nvPr/>
        </p:nvSpPr>
        <p:spPr>
          <a:xfrm>
            <a:off x="5069993" y="3256080"/>
            <a:ext cx="4095711" cy="627335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单击此处添加文字阐述，添加简短问题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说明文字，具体说明文字在此处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 rot="5400000">
            <a:off x="3528245" y="2751450"/>
            <a:ext cx="2379401" cy="108013"/>
          </a:xfrm>
          <a:prstGeom prst="rect">
            <a:avLst/>
          </a:pr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75606"/>
            <a:ext cx="3116152" cy="3315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组织架构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693078" y="2657502"/>
            <a:ext cx="1789112" cy="5413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6546190" y="2657502"/>
            <a:ext cx="1789113" cy="541338"/>
          </a:xfrm>
          <a:prstGeom prst="rect">
            <a:avLst/>
          </a:prstGeom>
          <a:solidFill>
            <a:srgbClr val="F35F7F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4585628" y="2657502"/>
            <a:ext cx="1789112" cy="541338"/>
          </a:xfrm>
          <a:prstGeom prst="rect">
            <a:avLst/>
          </a:pr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2625066" y="2657502"/>
            <a:ext cx="1787525" cy="541338"/>
          </a:xfrm>
          <a:prstGeom prst="rect">
            <a:avLst/>
          </a:pr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3541053" y="1033490"/>
            <a:ext cx="1984375" cy="541337"/>
          </a:xfrm>
          <a:prstGeom prst="rect">
            <a:avLst/>
          </a:pr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11" y="3254404"/>
            <a:ext cx="1893888" cy="61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8703" y="3254404"/>
            <a:ext cx="1893887" cy="61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79261" y="3254404"/>
            <a:ext cx="1893888" cy="61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8086" y="3254404"/>
            <a:ext cx="1893888" cy="616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您的内容打在这里，或者通过复制您的文本后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878955" y="1154141"/>
            <a:ext cx="7270472" cy="1973679"/>
            <a:chOff x="936879" y="1087987"/>
            <a:chExt cx="7270245" cy="1972542"/>
          </a:xfrm>
          <a:solidFill>
            <a:srgbClr val="0070C0"/>
          </a:solidFill>
        </p:grpSpPr>
        <p:grpSp>
          <p:nvGrpSpPr>
            <p:cNvPr id="13" name="组合 12"/>
            <p:cNvGrpSpPr/>
            <p:nvPr/>
          </p:nvGrpSpPr>
          <p:grpSpPr bwMode="auto">
            <a:xfrm>
              <a:off x="1690779" y="1087987"/>
              <a:ext cx="5665610" cy="1502496"/>
              <a:chOff x="1690779" y="1087987"/>
              <a:chExt cx="5665610" cy="1502496"/>
            </a:xfrm>
            <a:grpFill/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690779" y="1981234"/>
                <a:ext cx="5665610" cy="0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箭头连接符 18"/>
              <p:cNvCxnSpPr/>
              <p:nvPr/>
            </p:nvCxnSpPr>
            <p:spPr>
              <a:xfrm>
                <a:off x="1690779" y="1981234"/>
                <a:ext cx="0" cy="609249"/>
              </a:xfrm>
              <a:prstGeom prst="straightConnector1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/>
              <p:cNvCxnSpPr/>
              <p:nvPr/>
            </p:nvCxnSpPr>
            <p:spPr>
              <a:xfrm>
                <a:off x="3598894" y="1981234"/>
                <a:ext cx="0" cy="609249"/>
              </a:xfrm>
              <a:prstGeom prst="straightConnector1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/>
              <p:nvPr/>
            </p:nvCxnSpPr>
            <p:spPr>
              <a:xfrm>
                <a:off x="5583207" y="1981234"/>
                <a:ext cx="0" cy="609249"/>
              </a:xfrm>
              <a:prstGeom prst="straightConnector1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/>
              <p:cNvCxnSpPr/>
              <p:nvPr/>
            </p:nvCxnSpPr>
            <p:spPr>
              <a:xfrm>
                <a:off x="7354802" y="1981234"/>
                <a:ext cx="0" cy="609249"/>
              </a:xfrm>
              <a:prstGeom prst="straightConnector1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4583114" y="1508431"/>
                <a:ext cx="0" cy="472803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35"/>
              <p:cNvSpPr txBox="1"/>
              <p:nvPr/>
            </p:nvSpPr>
            <p:spPr>
              <a:xfrm>
                <a:off x="3614963" y="1087987"/>
                <a:ext cx="1896614" cy="399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spc="225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点击添加标题</a:t>
                </a:r>
                <a:endParaRPr lang="zh-CN" altLang="en-US" sz="2000" b="1" spc="225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14" name="TextBox 36"/>
            <p:cNvSpPr txBox="1"/>
            <p:nvPr/>
          </p:nvSpPr>
          <p:spPr>
            <a:xfrm>
              <a:off x="936879" y="2722170"/>
              <a:ext cx="1415728" cy="338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点击添加标题</a:t>
              </a:r>
              <a:endParaRPr lang="zh-CN" altLang="en-US" sz="16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15" name="TextBox 37"/>
            <p:cNvSpPr txBox="1"/>
            <p:nvPr/>
          </p:nvSpPr>
          <p:spPr>
            <a:xfrm>
              <a:off x="2868806" y="2722170"/>
              <a:ext cx="1415728" cy="338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点击添加标题</a:t>
              </a:r>
              <a:endParaRPr lang="zh-CN" altLang="en-US" sz="16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16" name="TextBox 38"/>
            <p:cNvSpPr txBox="1"/>
            <p:nvPr/>
          </p:nvSpPr>
          <p:spPr>
            <a:xfrm>
              <a:off x="4829307" y="2722170"/>
              <a:ext cx="1415728" cy="338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点击添加标题</a:t>
              </a:r>
              <a:endParaRPr lang="zh-CN" altLang="en-US" sz="16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17" name="TextBox 39"/>
            <p:cNvSpPr txBox="1"/>
            <p:nvPr/>
          </p:nvSpPr>
          <p:spPr>
            <a:xfrm>
              <a:off x="6791396" y="2722170"/>
              <a:ext cx="1415728" cy="338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点击添加标题</a:t>
              </a:r>
              <a:endParaRPr lang="zh-CN" altLang="en-US" sz="16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AutoShape 1"/>
          <p:cNvSpPr/>
          <p:nvPr/>
        </p:nvSpPr>
        <p:spPr bwMode="auto">
          <a:xfrm>
            <a:off x="3292314" y="2595200"/>
            <a:ext cx="4973241" cy="1133475"/>
          </a:xfrm>
          <a:prstGeom prst="roundRect">
            <a:avLst>
              <a:gd name="adj" fmla="val 6301"/>
            </a:avLst>
          </a:prstGeom>
          <a:noFill/>
          <a:ln w="12700" cap="flat">
            <a:solidFill>
              <a:srgbClr val="5A5A5A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2496977" y="2914287"/>
            <a:ext cx="1152525" cy="476250"/>
            <a:chOff x="0" y="0"/>
            <a:chExt cx="1936" cy="800"/>
          </a:xfrm>
        </p:grpSpPr>
        <p:sp>
          <p:nvSpPr>
            <p:cNvPr id="5" name="AutoShape 3"/>
            <p:cNvSpPr/>
            <p:nvPr/>
          </p:nvSpPr>
          <p:spPr bwMode="auto">
            <a:xfrm>
              <a:off x="0" y="0"/>
              <a:ext cx="1936" cy="800"/>
            </a:xfrm>
            <a:prstGeom prst="roundRect">
              <a:avLst>
                <a:gd name="adj" fmla="val 23056"/>
              </a:avLst>
            </a:prstGeom>
            <a:solidFill>
              <a:srgbClr val="434A54"/>
            </a:solidFill>
            <a:ln w="254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6" name="Rectangle 4"/>
            <p:cNvSpPr/>
            <p:nvPr/>
          </p:nvSpPr>
          <p:spPr bwMode="auto">
            <a:xfrm>
              <a:off x="684" y="242"/>
              <a:ext cx="112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  <a:lumOff val="90000"/>
                    </a:srgbClr>
                  </a:solidFill>
                  <a:effectLst/>
                  <a:uLnTx/>
                  <a:uFillTx/>
                  <a:latin typeface="方正大黑简体" panose="03000509000000000000" pitchFamily="65" charset="-122"/>
                  <a:ea typeface="方正大黑简体" panose="03000509000000000000" pitchFamily="65" charset="-122"/>
                  <a:cs typeface="+mn-ea"/>
                  <a:sym typeface="+mn-lt"/>
                </a:rPr>
                <a:t>253,120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  <a:lumOff val="90000"/>
                  </a:srgbClr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</p:grpSp>
      <p:sp>
        <p:nvSpPr>
          <p:cNvPr id="7" name="AutoShape 5"/>
          <p:cNvSpPr/>
          <p:nvPr/>
        </p:nvSpPr>
        <p:spPr bwMode="auto">
          <a:xfrm>
            <a:off x="3292314" y="1061675"/>
            <a:ext cx="4973241" cy="1133475"/>
          </a:xfrm>
          <a:prstGeom prst="roundRect">
            <a:avLst>
              <a:gd name="adj" fmla="val 6301"/>
            </a:avLst>
          </a:prstGeom>
          <a:noFill/>
          <a:ln w="12700" cap="flat">
            <a:solidFill>
              <a:srgbClr val="5A5A5A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8" name="Group 6"/>
          <p:cNvGrpSpPr/>
          <p:nvPr/>
        </p:nvGrpSpPr>
        <p:grpSpPr bwMode="auto">
          <a:xfrm>
            <a:off x="2496497" y="1380524"/>
            <a:ext cx="1152872" cy="476393"/>
            <a:chOff x="0" y="0"/>
            <a:chExt cx="1936" cy="800"/>
          </a:xfrm>
          <a:solidFill>
            <a:srgbClr val="434A54"/>
          </a:solidFill>
        </p:grpSpPr>
        <p:sp>
          <p:nvSpPr>
            <p:cNvPr id="9" name="AutoShape 7"/>
            <p:cNvSpPr/>
            <p:nvPr/>
          </p:nvSpPr>
          <p:spPr bwMode="auto">
            <a:xfrm>
              <a:off x="0" y="0"/>
              <a:ext cx="1936" cy="800"/>
            </a:xfrm>
            <a:prstGeom prst="roundRect">
              <a:avLst>
                <a:gd name="adj" fmla="val 23056"/>
              </a:avLst>
            </a:prstGeom>
            <a:grpFill/>
            <a:ln w="254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0" name="Rectangle 8"/>
            <p:cNvSpPr/>
            <p:nvPr/>
          </p:nvSpPr>
          <p:spPr bwMode="auto">
            <a:xfrm>
              <a:off x="684" y="226"/>
              <a:ext cx="1128" cy="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E6E6E6"/>
                  </a:solidFill>
                  <a:effectLst/>
                  <a:uLnTx/>
                  <a:uFillTx/>
                  <a:latin typeface="方正大黑简体" panose="03000509000000000000" pitchFamily="65" charset="-122"/>
                  <a:ea typeface="方正大黑简体" panose="03000509000000000000" pitchFamily="65" charset="-122"/>
                  <a:cs typeface="+mn-ea"/>
                  <a:sym typeface="+mn-lt"/>
                </a:rPr>
                <a:t>253,120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6E6E6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1" name="Group 11"/>
          <p:cNvGrpSpPr/>
          <p:nvPr/>
        </p:nvGrpSpPr>
        <p:grpSpPr bwMode="auto">
          <a:xfrm>
            <a:off x="1829033" y="1128349"/>
            <a:ext cx="972740" cy="971550"/>
            <a:chOff x="0" y="0"/>
            <a:chExt cx="1632" cy="1632"/>
          </a:xfrm>
          <a:solidFill>
            <a:srgbClr val="F35F7F"/>
          </a:solidFill>
        </p:grpSpPr>
        <p:sp>
          <p:nvSpPr>
            <p:cNvPr id="12" name="Oval 12"/>
            <p:cNvSpPr/>
            <p:nvPr/>
          </p:nvSpPr>
          <p:spPr bwMode="auto">
            <a:xfrm>
              <a:off x="0" y="0"/>
              <a:ext cx="1632" cy="16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" y="184"/>
              <a:ext cx="447" cy="11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4"/>
          <p:cNvGrpSpPr/>
          <p:nvPr/>
        </p:nvGrpSpPr>
        <p:grpSpPr bwMode="auto">
          <a:xfrm>
            <a:off x="3806664" y="1372429"/>
            <a:ext cx="1901429" cy="490538"/>
            <a:chOff x="0" y="0"/>
            <a:chExt cx="3191" cy="824"/>
          </a:xfrm>
        </p:grpSpPr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2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0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8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1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2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3"/>
          <p:cNvGrpSpPr/>
          <p:nvPr/>
        </p:nvGrpSpPr>
        <p:grpSpPr bwMode="auto">
          <a:xfrm>
            <a:off x="3812614" y="1372429"/>
            <a:ext cx="1162050" cy="490538"/>
            <a:chOff x="10" y="0"/>
            <a:chExt cx="1949" cy="824"/>
          </a:xfrm>
        </p:grpSpPr>
        <p:pic>
          <p:nvPicPr>
            <p:cNvPr id="24" name="Picture 24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5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8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6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34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7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2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8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50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9"/>
          <p:cNvSpPr/>
          <p:nvPr/>
        </p:nvSpPr>
        <p:spPr bwMode="auto">
          <a:xfrm>
            <a:off x="5923591" y="1417672"/>
            <a:ext cx="767954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D7CBD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60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2D7CBD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rPr>
              <a:t>/90%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2D7CBD"/>
              </a:solidFill>
              <a:effectLst/>
              <a:uLnTx/>
              <a:uFillTx/>
              <a:latin typeface="方正大黑简体" panose="03000509000000000000" pitchFamily="65" charset="-122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0" name="Rectangle 30"/>
          <p:cNvSpPr/>
          <p:nvPr/>
        </p:nvSpPr>
        <p:spPr bwMode="auto">
          <a:xfrm>
            <a:off x="6978489" y="1252175"/>
            <a:ext cx="110609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900" dirty="0">
                <a:solidFill>
                  <a:srgbClr val="323232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rgbClr val="323232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rgbClr val="323232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zh-CN" altLang="en-US" sz="900" dirty="0">
              <a:solidFill>
                <a:srgbClr val="323232"/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6793939" y="1333139"/>
            <a:ext cx="0" cy="614363"/>
          </a:xfrm>
          <a:prstGeom prst="line">
            <a:avLst/>
          </a:prstGeom>
          <a:noFill/>
          <a:ln w="25400" cap="flat">
            <a:solidFill>
              <a:srgbClr val="969696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32" name="Group 32"/>
          <p:cNvGrpSpPr/>
          <p:nvPr/>
        </p:nvGrpSpPr>
        <p:grpSpPr bwMode="auto">
          <a:xfrm>
            <a:off x="1062274" y="1342664"/>
            <a:ext cx="542925" cy="542925"/>
            <a:chOff x="0" y="0"/>
            <a:chExt cx="912" cy="91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3" name="Oval 33"/>
            <p:cNvSpPr/>
            <p:nvPr/>
          </p:nvSpPr>
          <p:spPr bwMode="auto">
            <a:xfrm>
              <a:off x="0" y="0"/>
              <a:ext cx="912" cy="912"/>
            </a:xfrm>
            <a:prstGeom prst="ellipse">
              <a:avLst/>
            </a:prstGeom>
            <a:solidFill>
              <a:srgbClr val="F3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34" name="Rectangle 34"/>
            <p:cNvSpPr/>
            <p:nvPr/>
          </p:nvSpPr>
          <p:spPr bwMode="auto">
            <a:xfrm>
              <a:off x="144" y="184"/>
              <a:ext cx="624" cy="632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方正大黑简体" panose="03000509000000000000" pitchFamily="65" charset="-122"/>
                  <a:ea typeface="方正大黑简体" panose="03000509000000000000" pitchFamily="65" charset="-122"/>
                  <a:cs typeface="+mn-ea"/>
                  <a:sym typeface="+mn-lt"/>
                </a:rPr>
                <a:t>1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35" name="Group 35"/>
          <p:cNvGrpSpPr/>
          <p:nvPr/>
        </p:nvGrpSpPr>
        <p:grpSpPr bwMode="auto">
          <a:xfrm>
            <a:off x="1829033" y="2661874"/>
            <a:ext cx="972740" cy="971550"/>
            <a:chOff x="0" y="0"/>
            <a:chExt cx="1632" cy="1632"/>
          </a:xfrm>
          <a:solidFill>
            <a:schemeClr val="accent6">
              <a:lumMod val="75000"/>
            </a:schemeClr>
          </a:solidFill>
        </p:grpSpPr>
        <p:sp>
          <p:nvSpPr>
            <p:cNvPr id="36" name="Oval 36"/>
            <p:cNvSpPr/>
            <p:nvPr/>
          </p:nvSpPr>
          <p:spPr bwMode="auto">
            <a:xfrm>
              <a:off x="0" y="0"/>
              <a:ext cx="1632" cy="16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pic>
          <p:nvPicPr>
            <p:cNvPr id="37" name="Picture 3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" y="230"/>
              <a:ext cx="509" cy="11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Group 38"/>
          <p:cNvGrpSpPr/>
          <p:nvPr/>
        </p:nvGrpSpPr>
        <p:grpSpPr bwMode="auto">
          <a:xfrm>
            <a:off x="3806660" y="2916668"/>
            <a:ext cx="1843088" cy="466725"/>
            <a:chOff x="0" y="0"/>
            <a:chExt cx="3094" cy="784"/>
          </a:xfrm>
        </p:grpSpPr>
        <p:pic>
          <p:nvPicPr>
            <p:cNvPr id="39" name="Picture 3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65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4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" y="0"/>
              <a:ext cx="366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4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" y="0"/>
              <a:ext cx="366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4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" y="0"/>
              <a:ext cx="366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43"/>
            <p:cNvPicPr>
              <a:picLocks noChangeAspect="1" noChangeArrowheads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4"/>
            <p:cNvPicPr>
              <a:picLocks noChangeAspect="1" noChangeArrowheads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0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45"/>
            <p:cNvPicPr>
              <a:picLocks noChangeAspect="1" noChangeArrowheads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6" name="Group 46"/>
          <p:cNvGrpSpPr/>
          <p:nvPr/>
        </p:nvGrpSpPr>
        <p:grpSpPr bwMode="auto">
          <a:xfrm>
            <a:off x="3810236" y="2916668"/>
            <a:ext cx="1026319" cy="466725"/>
            <a:chOff x="6" y="0"/>
            <a:chExt cx="1721" cy="784"/>
          </a:xfrm>
        </p:grpSpPr>
        <p:pic>
          <p:nvPicPr>
            <p:cNvPr id="47" name="Picture 47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48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9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49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50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74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Rectangle 51"/>
          <p:cNvSpPr/>
          <p:nvPr/>
        </p:nvSpPr>
        <p:spPr bwMode="auto">
          <a:xfrm>
            <a:off x="5923591" y="2951197"/>
            <a:ext cx="767954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lnSpc>
                <a:spcPct val="65000"/>
              </a:lnSpc>
              <a:defRPr/>
            </a:pPr>
            <a:r>
              <a:rPr lang="en-US" sz="2100" dirty="0">
                <a:solidFill>
                  <a:srgbClr val="2D7CBD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45</a:t>
            </a:r>
            <a:r>
              <a:rPr lang="en-US" sz="1100" dirty="0">
                <a:solidFill>
                  <a:srgbClr val="2D7CBD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/70%</a:t>
            </a:r>
            <a:endParaRPr lang="en-US" sz="1100" dirty="0">
              <a:solidFill>
                <a:srgbClr val="2D7CBD"/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2" name="Rectangle 52"/>
          <p:cNvSpPr/>
          <p:nvPr/>
        </p:nvSpPr>
        <p:spPr bwMode="auto">
          <a:xfrm>
            <a:off x="6978489" y="2785700"/>
            <a:ext cx="110609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900" dirty="0">
                <a:solidFill>
                  <a:srgbClr val="323232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rgbClr val="323232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rgbClr val="323232"/>
                </a:solidFill>
                <a:latin typeface="+mn-lt"/>
                <a:ea typeface="方正大黑简体" panose="03000509000000000000" pitchFamily="65" charset="-122"/>
                <a:cs typeface="+mn-ea"/>
                <a:sym typeface="+mn-lt"/>
              </a:rPr>
              <a:t>自然而然设计量贩铺制作</a:t>
            </a:r>
            <a:endParaRPr lang="zh-CN" altLang="en-US" sz="900" dirty="0">
              <a:solidFill>
                <a:srgbClr val="323232"/>
              </a:solidFill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6793939" y="2866664"/>
            <a:ext cx="0" cy="614363"/>
          </a:xfrm>
          <a:prstGeom prst="line">
            <a:avLst/>
          </a:prstGeom>
          <a:noFill/>
          <a:ln w="25400" cap="flat">
            <a:solidFill>
              <a:srgbClr val="969696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54" name="Group 54"/>
          <p:cNvGrpSpPr/>
          <p:nvPr/>
        </p:nvGrpSpPr>
        <p:grpSpPr bwMode="auto">
          <a:xfrm>
            <a:off x="1062274" y="2876189"/>
            <a:ext cx="542925" cy="542924"/>
            <a:chOff x="0" y="0"/>
            <a:chExt cx="912" cy="912"/>
          </a:xfrm>
          <a:solidFill>
            <a:schemeClr val="accent6">
              <a:lumMod val="75000"/>
            </a:schemeClr>
          </a:solidFill>
        </p:grpSpPr>
        <p:sp>
          <p:nvSpPr>
            <p:cNvPr id="55" name="Oval 55"/>
            <p:cNvSpPr/>
            <p:nvPr/>
          </p:nvSpPr>
          <p:spPr bwMode="auto">
            <a:xfrm>
              <a:off x="0" y="0"/>
              <a:ext cx="912" cy="9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56" name="Rectangle 56"/>
            <p:cNvSpPr/>
            <p:nvPr/>
          </p:nvSpPr>
          <p:spPr bwMode="auto">
            <a:xfrm>
              <a:off x="140" y="164"/>
              <a:ext cx="624" cy="6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方正大黑简体" panose="03000509000000000000" pitchFamily="65" charset="-122"/>
                  <a:ea typeface="方正大黑简体" panose="03000509000000000000" pitchFamily="65" charset="-122"/>
                  <a:cs typeface="+mn-ea"/>
                  <a:sym typeface="+mn-lt"/>
                </a:rPr>
                <a:t>2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cs typeface="+mn-ea"/>
                <a:sym typeface="+mn-lt"/>
              </a:endParaRPr>
            </a:p>
          </p:txBody>
        </p:sp>
      </p:grp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640879" y="4001976"/>
            <a:ext cx="7799792" cy="509364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6858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      在此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录入上述图表的综合描述说明，在此录入上述图表的综合描述说明。在此录入上述图表的综合描述说明，在此录入上述图表的描述说明，在此录入上述图表的综合描述说明</a:t>
            </a:r>
            <a:r>
              <a: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，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方正大黑简体" panose="03000509000000000000" pitchFamily="65" charset="-122"/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29" grpId="0"/>
      <p:bldP spid="30" grpId="0"/>
      <p:bldP spid="31" grpId="0" animBg="1"/>
      <p:bldP spid="51" grpId="0"/>
      <p:bldP spid="52" grpId="0"/>
      <p:bldP spid="53" grpId="0" animBg="1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1878" y="1829240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Part  </a:t>
            </a:r>
            <a:r>
              <a:rPr lang="en-US" altLang="zh-CN" sz="36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3</a:t>
            </a:r>
            <a:endParaRPr lang="zh-CN" altLang="en-US" sz="36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1887" y="257602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企业文化</a:t>
            </a:r>
            <a:endParaRPr lang="en-US" altLang="zh-CN" sz="32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5" name="文本框 41"/>
          <p:cNvSpPr txBox="1"/>
          <p:nvPr/>
        </p:nvSpPr>
        <p:spPr>
          <a:xfrm>
            <a:off x="5069993" y="3256080"/>
            <a:ext cx="4095711" cy="627335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单击此处添加文字阐述，添加简短问题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说明文字，具体说明文字在此处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 rot="5400000">
            <a:off x="3528245" y="2751450"/>
            <a:ext cx="2379401" cy="108013"/>
          </a:xfrm>
          <a:prstGeom prst="rect">
            <a:avLst/>
          </a:pr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75606"/>
            <a:ext cx="3116152" cy="3315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公司文化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21802" y="949444"/>
            <a:ext cx="3549134" cy="352839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大黑简体" panose="03000509000000000000" pitchFamily="65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048109" y="1101092"/>
            <a:ext cx="2758679" cy="353943"/>
            <a:chOff x="179512" y="2794116"/>
            <a:chExt cx="3240360" cy="354140"/>
          </a:xfrm>
        </p:grpSpPr>
        <p:sp>
          <p:nvSpPr>
            <p:cNvPr id="5" name="矩形 4"/>
            <p:cNvSpPr/>
            <p:nvPr/>
          </p:nvSpPr>
          <p:spPr>
            <a:xfrm>
              <a:off x="179512" y="2796499"/>
              <a:ext cx="3240360" cy="326413"/>
            </a:xfrm>
            <a:prstGeom prst="rect">
              <a:avLst/>
            </a:prstGeom>
            <a:solidFill>
              <a:srgbClr val="2D7C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zh-CN" altLang="en-US" sz="1800">
                <a:ea typeface="方正大黑简体" panose="03000509000000000000" pitchFamily="65" charset="-122"/>
              </a:endParaRPr>
            </a:p>
          </p:txBody>
        </p:sp>
        <p:sp>
          <p:nvSpPr>
            <p:cNvPr id="6" name="文本框 11"/>
            <p:cNvSpPr txBox="1"/>
            <p:nvPr/>
          </p:nvSpPr>
          <p:spPr>
            <a:xfrm>
              <a:off x="250838" y="2794116"/>
              <a:ext cx="1708163" cy="354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n-US" altLang="zh-CN" sz="17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1    </a:t>
              </a:r>
              <a:r>
                <a:rPr lang="zh-CN" altLang="en-US" sz="17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以人为本</a:t>
              </a:r>
              <a:endParaRPr lang="zh-CN" altLang="en-US" sz="17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014773" y="1482084"/>
            <a:ext cx="2908697" cy="62190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defTabSz="685800">
              <a:lnSpc>
                <a:spcPct val="114000"/>
              </a:lnSpc>
              <a:defRPr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1048109" y="2348867"/>
            <a:ext cx="2758679" cy="353943"/>
            <a:chOff x="179512" y="2794116"/>
            <a:chExt cx="3240360" cy="354140"/>
          </a:xfrm>
        </p:grpSpPr>
        <p:sp>
          <p:nvSpPr>
            <p:cNvPr id="9" name="矩形 8"/>
            <p:cNvSpPr/>
            <p:nvPr/>
          </p:nvSpPr>
          <p:spPr>
            <a:xfrm>
              <a:off x="179512" y="2796499"/>
              <a:ext cx="3240360" cy="326413"/>
            </a:xfrm>
            <a:prstGeom prst="rect">
              <a:avLst/>
            </a:prstGeom>
            <a:solidFill>
              <a:srgbClr val="EF2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zh-CN" altLang="en-US" sz="1800">
                <a:ea typeface="方正大黑简体" panose="03000509000000000000" pitchFamily="65" charset="-122"/>
              </a:endParaRPr>
            </a:p>
          </p:txBody>
        </p:sp>
        <p:sp>
          <p:nvSpPr>
            <p:cNvPr id="10" name="文本框 11"/>
            <p:cNvSpPr txBox="1"/>
            <p:nvPr/>
          </p:nvSpPr>
          <p:spPr>
            <a:xfrm>
              <a:off x="250838" y="2794116"/>
              <a:ext cx="1708163" cy="354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n-US" altLang="zh-CN" sz="1700" b="1" dirty="0">
                  <a:solidFill>
                    <a:schemeClr val="bg1">
                      <a:lumMod val="9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    </a:t>
              </a:r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勇于创新</a:t>
              </a:r>
              <a:endParaRPr lang="zh-CN" altLang="en-US" sz="1700" b="1" dirty="0">
                <a:solidFill>
                  <a:schemeClr val="bg1">
                    <a:lumMod val="9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014773" y="2729860"/>
            <a:ext cx="2908697" cy="43768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defTabSz="685800">
              <a:lnSpc>
                <a:spcPct val="114000"/>
              </a:lnSpc>
              <a:defRPr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在此录入上述图表的综合分析说明，在此录入上述图表的综合分析说明。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048109" y="3400187"/>
            <a:ext cx="2758679" cy="353943"/>
            <a:chOff x="179512" y="2794116"/>
            <a:chExt cx="3240360" cy="354140"/>
          </a:xfrm>
        </p:grpSpPr>
        <p:sp>
          <p:nvSpPr>
            <p:cNvPr id="13" name="矩形 12"/>
            <p:cNvSpPr/>
            <p:nvPr/>
          </p:nvSpPr>
          <p:spPr>
            <a:xfrm>
              <a:off x="179512" y="2796499"/>
              <a:ext cx="3240360" cy="32641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lang="zh-CN" altLang="en-US" sz="1800">
                <a:ea typeface="方正大黑简体" panose="03000509000000000000" pitchFamily="65" charset="-122"/>
              </a:endParaRPr>
            </a:p>
          </p:txBody>
        </p:sp>
        <p:sp>
          <p:nvSpPr>
            <p:cNvPr id="14" name="文本框 11"/>
            <p:cNvSpPr txBox="1"/>
            <p:nvPr/>
          </p:nvSpPr>
          <p:spPr>
            <a:xfrm>
              <a:off x="250838" y="2794116"/>
              <a:ext cx="1708163" cy="3541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685800">
                <a:defRPr/>
              </a:pPr>
              <a:r>
                <a:rPr lang="en-US" altLang="zh-CN" sz="17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3    </a:t>
              </a:r>
              <a:r>
                <a:rPr lang="zh-CN" altLang="en-US" sz="17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精益求精</a:t>
              </a:r>
              <a:endParaRPr lang="zh-CN" altLang="en-US" sz="17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014773" y="3781181"/>
            <a:ext cx="2908697" cy="62190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defTabSz="685800">
              <a:lnSpc>
                <a:spcPct val="114000"/>
              </a:lnSpc>
              <a:defRPr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01" y="997737"/>
            <a:ext cx="3366358" cy="3405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11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品牌价值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2294" y="1050897"/>
            <a:ext cx="2746135" cy="3313945"/>
          </a:xfrm>
          <a:prstGeom prst="rect">
            <a:avLst/>
          </a:prstGeom>
          <a:solidFill>
            <a:srgbClr val="F35F7F"/>
          </a:solidFill>
          <a:ln>
            <a:solidFill>
              <a:srgbClr val="F35F7F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4" name="矩形 27"/>
          <p:cNvSpPr>
            <a:spLocks noChangeArrowheads="1"/>
          </p:cNvSpPr>
          <p:nvPr/>
        </p:nvSpPr>
        <p:spPr bwMode="auto">
          <a:xfrm>
            <a:off x="3986826" y="3225020"/>
            <a:ext cx="4229683" cy="96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      请替换文字内容，点击添加相关标题文字，修改文字内容，也可以直接复制你的内容到此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altLang="zh-CN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方正大黑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27"/>
          <p:cNvSpPr>
            <a:spLocks noChangeArrowheads="1"/>
          </p:cNvSpPr>
          <p:nvPr/>
        </p:nvSpPr>
        <p:spPr bwMode="auto">
          <a:xfrm>
            <a:off x="3964701" y="1471144"/>
            <a:ext cx="4378367" cy="96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      请替换文字内容，点击添加相关标题文字，修改文字内容，也可以直接复制你的内容到此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altLang="zh-CN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方正大黑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2584" y="1116777"/>
            <a:ext cx="1107996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>
            <a:defPPr>
              <a:defRPr lang="zh-CN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b="1" dirty="0">
                <a:ea typeface="方正大黑简体" panose="03000509000000000000" pitchFamily="65" charset="-122"/>
              </a:rPr>
              <a:t>添加标题</a:t>
            </a:r>
            <a:endParaRPr lang="zh-CN" altLang="en-US" b="1" dirty="0">
              <a:ea typeface="方正大黑简体" panose="03000509000000000000" pitchFamily="65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2585" y="2881806"/>
            <a:ext cx="1107996" cy="369332"/>
          </a:xfrm>
          <a:prstGeom prst="rect">
            <a:avLst/>
          </a:prstGeom>
          <a:solidFill>
            <a:srgbClr val="2D7CBD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ctr" defTabSz="914400">
              <a:defRPr>
                <a:solidFill>
                  <a:srgbClr val="FFFFFF"/>
                </a:solidFill>
                <a:latin typeface="宋体" panose="02010600030101010101" pitchFamily="2" charset="-122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  <a:ea typeface="方正大黑简体" panose="03000509000000000000" pitchFamily="65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ea typeface="方正大黑简体" panose="03000509000000000000" pitchFamily="65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82" y="1214336"/>
            <a:ext cx="2558549" cy="3037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企业理念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原创作者QQ：598969553                   _1"/>
          <p:cNvSpPr/>
          <p:nvPr/>
        </p:nvSpPr>
        <p:spPr bwMode="auto">
          <a:xfrm>
            <a:off x="3131523" y="2019662"/>
            <a:ext cx="1138396" cy="1387843"/>
          </a:xfrm>
          <a:custGeom>
            <a:avLst/>
            <a:gdLst>
              <a:gd name="T0" fmla="*/ 132 w 132"/>
              <a:gd name="T1" fmla="*/ 15 h 162"/>
              <a:gd name="T2" fmla="*/ 62 w 132"/>
              <a:gd name="T3" fmla="*/ 81 h 162"/>
              <a:gd name="T4" fmla="*/ 46 w 132"/>
              <a:gd name="T5" fmla="*/ 98 h 162"/>
              <a:gd name="T6" fmla="*/ 45 w 132"/>
              <a:gd name="T7" fmla="*/ 120 h 162"/>
              <a:gd name="T8" fmla="*/ 66 w 132"/>
              <a:gd name="T9" fmla="*/ 157 h 162"/>
              <a:gd name="T10" fmla="*/ 11 w 132"/>
              <a:gd name="T11" fmla="*/ 135 h 162"/>
              <a:gd name="T12" fmla="*/ 17 w 132"/>
              <a:gd name="T13" fmla="*/ 76 h 162"/>
              <a:gd name="T14" fmla="*/ 87 w 132"/>
              <a:gd name="T15" fmla="*/ 7 h 162"/>
              <a:gd name="T16" fmla="*/ 128 w 132"/>
              <a:gd name="T17" fmla="*/ 6 h 162"/>
              <a:gd name="T18" fmla="*/ 132 w 132"/>
              <a:gd name="T19" fmla="*/ 15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2" h="162">
                <a:moveTo>
                  <a:pt x="132" y="15"/>
                </a:moveTo>
                <a:cubicBezTo>
                  <a:pt x="109" y="37"/>
                  <a:pt x="85" y="59"/>
                  <a:pt x="62" y="81"/>
                </a:cubicBezTo>
                <a:cubicBezTo>
                  <a:pt x="56" y="86"/>
                  <a:pt x="49" y="91"/>
                  <a:pt x="46" y="98"/>
                </a:cubicBezTo>
                <a:cubicBezTo>
                  <a:pt x="43" y="104"/>
                  <a:pt x="42" y="113"/>
                  <a:pt x="45" y="120"/>
                </a:cubicBezTo>
                <a:cubicBezTo>
                  <a:pt x="50" y="133"/>
                  <a:pt x="59" y="144"/>
                  <a:pt x="66" y="157"/>
                </a:cubicBezTo>
                <a:cubicBezTo>
                  <a:pt x="41" y="162"/>
                  <a:pt x="22" y="153"/>
                  <a:pt x="11" y="135"/>
                </a:cubicBezTo>
                <a:cubicBezTo>
                  <a:pt x="0" y="116"/>
                  <a:pt x="1" y="94"/>
                  <a:pt x="17" y="76"/>
                </a:cubicBezTo>
                <a:cubicBezTo>
                  <a:pt x="39" y="52"/>
                  <a:pt x="62" y="27"/>
                  <a:pt x="87" y="7"/>
                </a:cubicBezTo>
                <a:cubicBezTo>
                  <a:pt x="96" y="0"/>
                  <a:pt x="114" y="6"/>
                  <a:pt x="128" y="6"/>
                </a:cubicBezTo>
                <a:cubicBezTo>
                  <a:pt x="129" y="9"/>
                  <a:pt x="131" y="12"/>
                  <a:pt x="132" y="15"/>
                </a:cubicBezTo>
                <a:close/>
              </a:path>
            </a:pathLst>
          </a:custGeom>
          <a:solidFill>
            <a:srgbClr val="FF9933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4" name="原创作者QQ：598969553                   _2"/>
          <p:cNvSpPr txBox="1"/>
          <p:nvPr/>
        </p:nvSpPr>
        <p:spPr>
          <a:xfrm>
            <a:off x="3323597" y="2932104"/>
            <a:ext cx="42193" cy="120551"/>
          </a:xfrm>
          <a:custGeom>
            <a:avLst/>
            <a:gdLst/>
            <a:ahLst/>
            <a:cxnLst/>
            <a:rect l="l" t="t" r="r" b="b"/>
            <a:pathLst>
              <a:path w="56257" h="160734">
                <a:moveTo>
                  <a:pt x="44649" y="0"/>
                </a:moveTo>
                <a:lnTo>
                  <a:pt x="56257" y="0"/>
                </a:lnTo>
                <a:lnTo>
                  <a:pt x="56257" y="160734"/>
                </a:lnTo>
                <a:lnTo>
                  <a:pt x="41077" y="160734"/>
                </a:lnTo>
                <a:lnTo>
                  <a:pt x="41077" y="41076"/>
                </a:lnTo>
                <a:lnTo>
                  <a:pt x="0" y="41076"/>
                </a:lnTo>
                <a:lnTo>
                  <a:pt x="0" y="31254"/>
                </a:lnTo>
                <a:cubicBezTo>
                  <a:pt x="26789" y="31849"/>
                  <a:pt x="41672" y="21431"/>
                  <a:pt x="44649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" name="原创作者QQ：598969553                   _3"/>
          <p:cNvSpPr/>
          <p:nvPr/>
        </p:nvSpPr>
        <p:spPr bwMode="auto">
          <a:xfrm>
            <a:off x="3390044" y="1597867"/>
            <a:ext cx="1523906" cy="743811"/>
          </a:xfrm>
          <a:custGeom>
            <a:avLst/>
            <a:gdLst>
              <a:gd name="T0" fmla="*/ 13 w 177"/>
              <a:gd name="T1" fmla="*/ 87 h 87"/>
              <a:gd name="T2" fmla="*/ 17 w 177"/>
              <a:gd name="T3" fmla="*/ 19 h 87"/>
              <a:gd name="T4" fmla="*/ 78 w 177"/>
              <a:gd name="T5" fmla="*/ 6 h 87"/>
              <a:gd name="T6" fmla="*/ 142 w 177"/>
              <a:gd name="T7" fmla="*/ 22 h 87"/>
              <a:gd name="T8" fmla="*/ 177 w 177"/>
              <a:gd name="T9" fmla="*/ 66 h 87"/>
              <a:gd name="T10" fmla="*/ 160 w 177"/>
              <a:gd name="T11" fmla="*/ 63 h 87"/>
              <a:gd name="T12" fmla="*/ 69 w 177"/>
              <a:gd name="T13" fmla="*/ 40 h 87"/>
              <a:gd name="T14" fmla="*/ 39 w 177"/>
              <a:gd name="T15" fmla="*/ 55 h 87"/>
              <a:gd name="T16" fmla="*/ 13 w 177"/>
              <a:gd name="T1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7" h="87">
                <a:moveTo>
                  <a:pt x="13" y="87"/>
                </a:moveTo>
                <a:cubicBezTo>
                  <a:pt x="4" y="61"/>
                  <a:pt x="0" y="39"/>
                  <a:pt x="17" y="19"/>
                </a:cubicBezTo>
                <a:cubicBezTo>
                  <a:pt x="34" y="0"/>
                  <a:pt x="55" y="0"/>
                  <a:pt x="78" y="6"/>
                </a:cubicBezTo>
                <a:cubicBezTo>
                  <a:pt x="99" y="12"/>
                  <a:pt x="120" y="17"/>
                  <a:pt x="142" y="22"/>
                </a:cubicBezTo>
                <a:cubicBezTo>
                  <a:pt x="172" y="30"/>
                  <a:pt x="172" y="30"/>
                  <a:pt x="177" y="66"/>
                </a:cubicBezTo>
                <a:cubicBezTo>
                  <a:pt x="171" y="65"/>
                  <a:pt x="165" y="64"/>
                  <a:pt x="160" y="63"/>
                </a:cubicBezTo>
                <a:cubicBezTo>
                  <a:pt x="130" y="56"/>
                  <a:pt x="99" y="48"/>
                  <a:pt x="69" y="40"/>
                </a:cubicBezTo>
                <a:cubicBezTo>
                  <a:pt x="55" y="37"/>
                  <a:pt x="44" y="36"/>
                  <a:pt x="39" y="55"/>
                </a:cubicBezTo>
                <a:cubicBezTo>
                  <a:pt x="37" y="66"/>
                  <a:pt x="24" y="74"/>
                  <a:pt x="13" y="87"/>
                </a:cubicBezTo>
                <a:close/>
              </a:path>
            </a:pathLst>
          </a:custGeom>
          <a:solidFill>
            <a:srgbClr val="EF2550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6" name="原创作者QQ：598969553                   _4"/>
          <p:cNvSpPr txBox="1"/>
          <p:nvPr/>
        </p:nvSpPr>
        <p:spPr>
          <a:xfrm>
            <a:off x="3660541" y="1768153"/>
            <a:ext cx="80367" cy="120551"/>
          </a:xfrm>
          <a:custGeom>
            <a:avLst/>
            <a:gdLst/>
            <a:ahLst/>
            <a:cxnLst/>
            <a:rect l="l" t="t" r="r" b="b"/>
            <a:pathLst>
              <a:path w="107156" h="160734">
                <a:moveTo>
                  <a:pt x="57150" y="0"/>
                </a:moveTo>
                <a:cubicBezTo>
                  <a:pt x="88701" y="1190"/>
                  <a:pt x="105370" y="15775"/>
                  <a:pt x="107156" y="43755"/>
                </a:cubicBezTo>
                <a:cubicBezTo>
                  <a:pt x="107156" y="65186"/>
                  <a:pt x="90785" y="84832"/>
                  <a:pt x="58043" y="102691"/>
                </a:cubicBezTo>
                <a:cubicBezTo>
                  <a:pt x="47923" y="108644"/>
                  <a:pt x="40779" y="113109"/>
                  <a:pt x="36612" y="116086"/>
                </a:cubicBezTo>
                <a:cubicBezTo>
                  <a:pt x="22324" y="126206"/>
                  <a:pt x="15478" y="136922"/>
                  <a:pt x="16073" y="148233"/>
                </a:cubicBezTo>
                <a:lnTo>
                  <a:pt x="105370" y="148233"/>
                </a:lnTo>
                <a:lnTo>
                  <a:pt x="105370" y="160734"/>
                </a:lnTo>
                <a:lnTo>
                  <a:pt x="0" y="160734"/>
                </a:lnTo>
                <a:cubicBezTo>
                  <a:pt x="0" y="143470"/>
                  <a:pt x="4167" y="130373"/>
                  <a:pt x="12501" y="121443"/>
                </a:cubicBezTo>
                <a:cubicBezTo>
                  <a:pt x="21431" y="110728"/>
                  <a:pt x="36016" y="99715"/>
                  <a:pt x="56257" y="88404"/>
                </a:cubicBezTo>
                <a:cubicBezTo>
                  <a:pt x="80665" y="75902"/>
                  <a:pt x="92273" y="61317"/>
                  <a:pt x="91083" y="44648"/>
                </a:cubicBezTo>
                <a:cubicBezTo>
                  <a:pt x="89892" y="24408"/>
                  <a:pt x="77986" y="13394"/>
                  <a:pt x="55364" y="11608"/>
                </a:cubicBezTo>
                <a:cubicBezTo>
                  <a:pt x="32742" y="13990"/>
                  <a:pt x="21133" y="27682"/>
                  <a:pt x="20538" y="52685"/>
                </a:cubicBezTo>
                <a:lnTo>
                  <a:pt x="5358" y="52685"/>
                </a:lnTo>
                <a:cubicBezTo>
                  <a:pt x="6548" y="19347"/>
                  <a:pt x="23812" y="1786"/>
                  <a:pt x="5715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7" name="原创作者QQ：598969553                   _5"/>
          <p:cNvSpPr/>
          <p:nvPr/>
        </p:nvSpPr>
        <p:spPr bwMode="auto">
          <a:xfrm>
            <a:off x="4328882" y="1312134"/>
            <a:ext cx="1111183" cy="1451339"/>
          </a:xfrm>
          <a:custGeom>
            <a:avLst/>
            <a:gdLst>
              <a:gd name="T0" fmla="*/ 0 w 129"/>
              <a:gd name="T1" fmla="*/ 38 h 169"/>
              <a:gd name="T2" fmla="*/ 62 w 129"/>
              <a:gd name="T3" fmla="*/ 5 h 169"/>
              <a:gd name="T4" fmla="*/ 103 w 129"/>
              <a:gd name="T5" fmla="*/ 50 h 169"/>
              <a:gd name="T6" fmla="*/ 120 w 129"/>
              <a:gd name="T7" fmla="*/ 114 h 169"/>
              <a:gd name="T8" fmla="*/ 97 w 129"/>
              <a:gd name="T9" fmla="*/ 169 h 169"/>
              <a:gd name="T10" fmla="*/ 70 w 129"/>
              <a:gd name="T11" fmla="*/ 65 h 169"/>
              <a:gd name="T12" fmla="*/ 38 w 129"/>
              <a:gd name="T13" fmla="*/ 45 h 169"/>
              <a:gd name="T14" fmla="*/ 0 w 129"/>
              <a:gd name="T15" fmla="*/ 38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9" h="169">
                <a:moveTo>
                  <a:pt x="0" y="38"/>
                </a:moveTo>
                <a:cubicBezTo>
                  <a:pt x="17" y="15"/>
                  <a:pt x="34" y="0"/>
                  <a:pt x="62" y="5"/>
                </a:cubicBezTo>
                <a:cubicBezTo>
                  <a:pt x="87" y="9"/>
                  <a:pt x="98" y="27"/>
                  <a:pt x="103" y="50"/>
                </a:cubicBezTo>
                <a:cubicBezTo>
                  <a:pt x="108" y="71"/>
                  <a:pt x="112" y="93"/>
                  <a:pt x="120" y="114"/>
                </a:cubicBezTo>
                <a:cubicBezTo>
                  <a:pt x="129" y="139"/>
                  <a:pt x="121" y="155"/>
                  <a:pt x="97" y="169"/>
                </a:cubicBezTo>
                <a:cubicBezTo>
                  <a:pt x="88" y="134"/>
                  <a:pt x="79" y="100"/>
                  <a:pt x="70" y="65"/>
                </a:cubicBezTo>
                <a:cubicBezTo>
                  <a:pt x="64" y="40"/>
                  <a:pt x="64" y="42"/>
                  <a:pt x="38" y="45"/>
                </a:cubicBezTo>
                <a:cubicBezTo>
                  <a:pt x="27" y="47"/>
                  <a:pt x="14" y="41"/>
                  <a:pt x="0" y="38"/>
                </a:cubicBezTo>
                <a:close/>
              </a:path>
            </a:pathLst>
          </a:custGeom>
          <a:solidFill>
            <a:srgbClr val="F35F7F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" name="原创作者QQ：598969553                   _6"/>
          <p:cNvSpPr txBox="1"/>
          <p:nvPr/>
        </p:nvSpPr>
        <p:spPr>
          <a:xfrm>
            <a:off x="4818639" y="1459496"/>
            <a:ext cx="81707" cy="121990"/>
          </a:xfrm>
          <a:custGeom>
            <a:avLst/>
            <a:gdLst/>
            <a:ahLst/>
            <a:cxnLst/>
            <a:rect l="l" t="t" r="r" b="b"/>
            <a:pathLst>
              <a:path w="108942" h="162653">
                <a:moveTo>
                  <a:pt x="57150" y="0"/>
                </a:moveTo>
                <a:cubicBezTo>
                  <a:pt x="86916" y="1190"/>
                  <a:pt x="102394" y="14287"/>
                  <a:pt x="103584" y="39290"/>
                </a:cubicBezTo>
                <a:cubicBezTo>
                  <a:pt x="102989" y="56554"/>
                  <a:pt x="95250" y="68461"/>
                  <a:pt x="80367" y="75009"/>
                </a:cubicBezTo>
                <a:cubicBezTo>
                  <a:pt x="98822" y="80962"/>
                  <a:pt x="108347" y="94357"/>
                  <a:pt x="108942" y="115193"/>
                </a:cubicBezTo>
                <a:cubicBezTo>
                  <a:pt x="106561" y="145554"/>
                  <a:pt x="89297" y="161329"/>
                  <a:pt x="57150" y="162520"/>
                </a:cubicBezTo>
                <a:cubicBezTo>
                  <a:pt x="20241" y="164306"/>
                  <a:pt x="1191" y="148233"/>
                  <a:pt x="0" y="114300"/>
                </a:cubicBezTo>
                <a:lnTo>
                  <a:pt x="14287" y="114300"/>
                </a:lnTo>
                <a:cubicBezTo>
                  <a:pt x="14883" y="138708"/>
                  <a:pt x="28277" y="151209"/>
                  <a:pt x="54471" y="151804"/>
                </a:cubicBezTo>
                <a:cubicBezTo>
                  <a:pt x="78879" y="150018"/>
                  <a:pt x="92273" y="137815"/>
                  <a:pt x="94655" y="115193"/>
                </a:cubicBezTo>
                <a:cubicBezTo>
                  <a:pt x="92869" y="92571"/>
                  <a:pt x="75605" y="81855"/>
                  <a:pt x="42862" y="83046"/>
                </a:cubicBezTo>
                <a:lnTo>
                  <a:pt x="42862" y="71437"/>
                </a:lnTo>
                <a:cubicBezTo>
                  <a:pt x="73223" y="72628"/>
                  <a:pt x="88404" y="62210"/>
                  <a:pt x="88404" y="40183"/>
                </a:cubicBezTo>
                <a:cubicBezTo>
                  <a:pt x="87213" y="22324"/>
                  <a:pt x="75902" y="12799"/>
                  <a:pt x="54471" y="11608"/>
                </a:cubicBezTo>
                <a:cubicBezTo>
                  <a:pt x="32445" y="13394"/>
                  <a:pt x="20836" y="25003"/>
                  <a:pt x="19645" y="46434"/>
                </a:cubicBezTo>
                <a:lnTo>
                  <a:pt x="5358" y="46434"/>
                </a:lnTo>
                <a:cubicBezTo>
                  <a:pt x="4762" y="32742"/>
                  <a:pt x="9823" y="20836"/>
                  <a:pt x="20538" y="10715"/>
                </a:cubicBezTo>
                <a:cubicBezTo>
                  <a:pt x="28277" y="3572"/>
                  <a:pt x="40481" y="0"/>
                  <a:pt x="5715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endParaRPr lang="zh-CN" altLang="en-US" dirty="0">
              <a:solidFill>
                <a:schemeClr val="bg1"/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9" name="原创作者QQ：598969553                   _7"/>
          <p:cNvSpPr/>
          <p:nvPr/>
        </p:nvSpPr>
        <p:spPr bwMode="auto">
          <a:xfrm>
            <a:off x="3616821" y="2645550"/>
            <a:ext cx="1074899" cy="1501230"/>
          </a:xfrm>
          <a:custGeom>
            <a:avLst/>
            <a:gdLst>
              <a:gd name="T0" fmla="*/ 125 w 125"/>
              <a:gd name="T1" fmla="*/ 126 h 175"/>
              <a:gd name="T2" fmla="*/ 39 w 125"/>
              <a:gd name="T3" fmla="*/ 147 h 175"/>
              <a:gd name="T4" fmla="*/ 21 w 125"/>
              <a:gd name="T5" fmla="*/ 108 h 175"/>
              <a:gd name="T6" fmla="*/ 5 w 125"/>
              <a:gd name="T7" fmla="*/ 42 h 175"/>
              <a:gd name="T8" fmla="*/ 30 w 125"/>
              <a:gd name="T9" fmla="*/ 0 h 175"/>
              <a:gd name="T10" fmla="*/ 48 w 125"/>
              <a:gd name="T11" fmla="*/ 63 h 175"/>
              <a:gd name="T12" fmla="*/ 62 w 125"/>
              <a:gd name="T13" fmla="*/ 114 h 175"/>
              <a:gd name="T14" fmla="*/ 81 w 125"/>
              <a:gd name="T15" fmla="*/ 125 h 175"/>
              <a:gd name="T16" fmla="*/ 125 w 125"/>
              <a:gd name="T17" fmla="*/ 126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75">
                <a:moveTo>
                  <a:pt x="125" y="126"/>
                </a:moveTo>
                <a:cubicBezTo>
                  <a:pt x="98" y="169"/>
                  <a:pt x="62" y="175"/>
                  <a:pt x="39" y="147"/>
                </a:cubicBezTo>
                <a:cubicBezTo>
                  <a:pt x="30" y="136"/>
                  <a:pt x="26" y="121"/>
                  <a:pt x="21" y="108"/>
                </a:cubicBezTo>
                <a:cubicBezTo>
                  <a:pt x="15" y="86"/>
                  <a:pt x="10" y="64"/>
                  <a:pt x="5" y="42"/>
                </a:cubicBezTo>
                <a:cubicBezTo>
                  <a:pt x="0" y="21"/>
                  <a:pt x="10" y="10"/>
                  <a:pt x="30" y="0"/>
                </a:cubicBezTo>
                <a:cubicBezTo>
                  <a:pt x="36" y="22"/>
                  <a:pt x="42" y="42"/>
                  <a:pt x="48" y="63"/>
                </a:cubicBezTo>
                <a:cubicBezTo>
                  <a:pt x="53" y="80"/>
                  <a:pt x="56" y="98"/>
                  <a:pt x="62" y="114"/>
                </a:cubicBezTo>
                <a:cubicBezTo>
                  <a:pt x="64" y="120"/>
                  <a:pt x="74" y="124"/>
                  <a:pt x="81" y="125"/>
                </a:cubicBezTo>
                <a:cubicBezTo>
                  <a:pt x="96" y="127"/>
                  <a:pt x="111" y="126"/>
                  <a:pt x="125" y="126"/>
                </a:cubicBezTo>
                <a:close/>
              </a:path>
            </a:pathLst>
          </a:custGeom>
          <a:solidFill>
            <a:srgbClr val="F35F7F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0" name="原创作者QQ：598969553                   _8"/>
          <p:cNvSpPr txBox="1"/>
          <p:nvPr/>
        </p:nvSpPr>
        <p:spPr>
          <a:xfrm>
            <a:off x="4111147" y="3768350"/>
            <a:ext cx="81707" cy="121890"/>
          </a:xfrm>
          <a:custGeom>
            <a:avLst/>
            <a:gdLst/>
            <a:ahLst/>
            <a:cxnLst/>
            <a:rect l="l" t="t" r="r" b="b"/>
            <a:pathLst>
              <a:path w="108942" h="162520">
                <a:moveTo>
                  <a:pt x="58936" y="0"/>
                </a:moveTo>
                <a:cubicBezTo>
                  <a:pt x="85725" y="1190"/>
                  <a:pt x="101501" y="14287"/>
                  <a:pt x="106263" y="39290"/>
                </a:cubicBezTo>
                <a:lnTo>
                  <a:pt x="91083" y="39290"/>
                </a:lnTo>
                <a:cubicBezTo>
                  <a:pt x="86916" y="21431"/>
                  <a:pt x="76795" y="12204"/>
                  <a:pt x="60722" y="11608"/>
                </a:cubicBezTo>
                <a:cubicBezTo>
                  <a:pt x="30956" y="11013"/>
                  <a:pt x="15776" y="35421"/>
                  <a:pt x="15180" y="84832"/>
                </a:cubicBezTo>
                <a:cubicBezTo>
                  <a:pt x="25896" y="68163"/>
                  <a:pt x="39886" y="59829"/>
                  <a:pt x="57150" y="59829"/>
                </a:cubicBezTo>
                <a:cubicBezTo>
                  <a:pt x="90487" y="61019"/>
                  <a:pt x="107751" y="78283"/>
                  <a:pt x="108942" y="111621"/>
                </a:cubicBezTo>
                <a:cubicBezTo>
                  <a:pt x="107751" y="144363"/>
                  <a:pt x="90487" y="161329"/>
                  <a:pt x="57150" y="162520"/>
                </a:cubicBezTo>
                <a:cubicBezTo>
                  <a:pt x="19050" y="161925"/>
                  <a:pt x="0" y="136624"/>
                  <a:pt x="0" y="86618"/>
                </a:cubicBezTo>
                <a:cubicBezTo>
                  <a:pt x="1191" y="30063"/>
                  <a:pt x="20836" y="1190"/>
                  <a:pt x="58936" y="0"/>
                </a:cubicBezTo>
                <a:close/>
                <a:moveTo>
                  <a:pt x="57150" y="72330"/>
                </a:moveTo>
                <a:cubicBezTo>
                  <a:pt x="33933" y="74116"/>
                  <a:pt x="21729" y="87213"/>
                  <a:pt x="20538" y="111621"/>
                </a:cubicBezTo>
                <a:cubicBezTo>
                  <a:pt x="21729" y="137815"/>
                  <a:pt x="33933" y="151209"/>
                  <a:pt x="57150" y="151804"/>
                </a:cubicBezTo>
                <a:cubicBezTo>
                  <a:pt x="79772" y="151209"/>
                  <a:pt x="91976" y="137517"/>
                  <a:pt x="93762" y="110728"/>
                </a:cubicBezTo>
                <a:cubicBezTo>
                  <a:pt x="93166" y="85725"/>
                  <a:pt x="80962" y="72925"/>
                  <a:pt x="57150" y="7233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1" name="原创作者QQ：598969553                   _9"/>
          <p:cNvSpPr/>
          <p:nvPr/>
        </p:nvSpPr>
        <p:spPr bwMode="auto">
          <a:xfrm>
            <a:off x="4777890" y="1992448"/>
            <a:ext cx="1152001" cy="1415055"/>
          </a:xfrm>
          <a:custGeom>
            <a:avLst/>
            <a:gdLst>
              <a:gd name="T0" fmla="*/ 67 w 134"/>
              <a:gd name="T1" fmla="*/ 0 h 165"/>
              <a:gd name="T2" fmla="*/ 124 w 134"/>
              <a:gd name="T3" fmla="*/ 34 h 165"/>
              <a:gd name="T4" fmla="*/ 108 w 134"/>
              <a:gd name="T5" fmla="*/ 94 h 165"/>
              <a:gd name="T6" fmla="*/ 60 w 134"/>
              <a:gd name="T7" fmla="*/ 141 h 165"/>
              <a:gd name="T8" fmla="*/ 0 w 134"/>
              <a:gd name="T9" fmla="*/ 150 h 165"/>
              <a:gd name="T10" fmla="*/ 80 w 134"/>
              <a:gd name="T11" fmla="*/ 71 h 165"/>
              <a:gd name="T12" fmla="*/ 80 w 134"/>
              <a:gd name="T13" fmla="*/ 36 h 165"/>
              <a:gd name="T14" fmla="*/ 67 w 134"/>
              <a:gd name="T15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4" h="165">
                <a:moveTo>
                  <a:pt x="67" y="0"/>
                </a:moveTo>
                <a:cubicBezTo>
                  <a:pt x="95" y="3"/>
                  <a:pt x="115" y="10"/>
                  <a:pt x="124" y="34"/>
                </a:cubicBezTo>
                <a:cubicBezTo>
                  <a:pt x="134" y="58"/>
                  <a:pt x="125" y="77"/>
                  <a:pt x="108" y="94"/>
                </a:cubicBezTo>
                <a:cubicBezTo>
                  <a:pt x="92" y="109"/>
                  <a:pt x="76" y="125"/>
                  <a:pt x="60" y="141"/>
                </a:cubicBezTo>
                <a:cubicBezTo>
                  <a:pt x="36" y="165"/>
                  <a:pt x="35" y="165"/>
                  <a:pt x="0" y="150"/>
                </a:cubicBezTo>
                <a:cubicBezTo>
                  <a:pt x="27" y="123"/>
                  <a:pt x="53" y="97"/>
                  <a:pt x="80" y="71"/>
                </a:cubicBezTo>
                <a:cubicBezTo>
                  <a:pt x="92" y="59"/>
                  <a:pt x="99" y="50"/>
                  <a:pt x="80" y="36"/>
                </a:cubicBezTo>
                <a:cubicBezTo>
                  <a:pt x="72" y="30"/>
                  <a:pt x="72" y="14"/>
                  <a:pt x="67" y="0"/>
                </a:cubicBezTo>
                <a:close/>
              </a:path>
            </a:pathLst>
          </a:custGeom>
          <a:solidFill>
            <a:srgbClr val="FF9933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2" name="原创作者QQ：598969553                   _10"/>
          <p:cNvSpPr txBox="1"/>
          <p:nvPr/>
        </p:nvSpPr>
        <p:spPr>
          <a:xfrm>
            <a:off x="5669100" y="2329430"/>
            <a:ext cx="83046" cy="119881"/>
          </a:xfrm>
          <a:custGeom>
            <a:avLst/>
            <a:gdLst/>
            <a:ahLst/>
            <a:cxnLst/>
            <a:rect l="l" t="t" r="r" b="b"/>
            <a:pathLst>
              <a:path w="110728" h="159841">
                <a:moveTo>
                  <a:pt x="75009" y="0"/>
                </a:moveTo>
                <a:lnTo>
                  <a:pt x="88404" y="0"/>
                </a:lnTo>
                <a:lnTo>
                  <a:pt x="88404" y="108049"/>
                </a:lnTo>
                <a:lnTo>
                  <a:pt x="110728" y="108049"/>
                </a:lnTo>
                <a:lnTo>
                  <a:pt x="110728" y="119657"/>
                </a:lnTo>
                <a:lnTo>
                  <a:pt x="88404" y="119657"/>
                </a:lnTo>
                <a:lnTo>
                  <a:pt x="88404" y="159841"/>
                </a:lnTo>
                <a:lnTo>
                  <a:pt x="74116" y="159841"/>
                </a:lnTo>
                <a:lnTo>
                  <a:pt x="74116" y="119657"/>
                </a:lnTo>
                <a:lnTo>
                  <a:pt x="0" y="119657"/>
                </a:lnTo>
                <a:lnTo>
                  <a:pt x="0" y="107156"/>
                </a:lnTo>
                <a:lnTo>
                  <a:pt x="75009" y="0"/>
                </a:lnTo>
                <a:close/>
                <a:moveTo>
                  <a:pt x="74116" y="22324"/>
                </a:moveTo>
                <a:lnTo>
                  <a:pt x="14287" y="108049"/>
                </a:lnTo>
                <a:lnTo>
                  <a:pt x="74116" y="108049"/>
                </a:lnTo>
                <a:lnTo>
                  <a:pt x="74116" y="2232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3" name="原创作者QQ：598969553                   _11"/>
          <p:cNvSpPr/>
          <p:nvPr/>
        </p:nvSpPr>
        <p:spPr bwMode="auto">
          <a:xfrm>
            <a:off x="4142926" y="3040136"/>
            <a:ext cx="1514834" cy="771023"/>
          </a:xfrm>
          <a:custGeom>
            <a:avLst/>
            <a:gdLst>
              <a:gd name="T0" fmla="*/ 0 w 176"/>
              <a:gd name="T1" fmla="*/ 22 h 90"/>
              <a:gd name="T2" fmla="*/ 91 w 176"/>
              <a:gd name="T3" fmla="*/ 44 h 90"/>
              <a:gd name="T4" fmla="*/ 116 w 176"/>
              <a:gd name="T5" fmla="*/ 50 h 90"/>
              <a:gd name="T6" fmla="*/ 135 w 176"/>
              <a:gd name="T7" fmla="*/ 40 h 90"/>
              <a:gd name="T8" fmla="*/ 161 w 176"/>
              <a:gd name="T9" fmla="*/ 0 h 90"/>
              <a:gd name="T10" fmla="*/ 159 w 176"/>
              <a:gd name="T11" fmla="*/ 68 h 90"/>
              <a:gd name="T12" fmla="*/ 99 w 176"/>
              <a:gd name="T13" fmla="*/ 83 h 90"/>
              <a:gd name="T14" fmla="*/ 34 w 176"/>
              <a:gd name="T15" fmla="*/ 66 h 90"/>
              <a:gd name="T16" fmla="*/ 0 w 176"/>
              <a:gd name="T17" fmla="*/ 2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" h="90">
                <a:moveTo>
                  <a:pt x="0" y="22"/>
                </a:moveTo>
                <a:cubicBezTo>
                  <a:pt x="32" y="30"/>
                  <a:pt x="61" y="37"/>
                  <a:pt x="91" y="44"/>
                </a:cubicBezTo>
                <a:cubicBezTo>
                  <a:pt x="99" y="46"/>
                  <a:pt x="108" y="50"/>
                  <a:pt x="116" y="50"/>
                </a:cubicBezTo>
                <a:cubicBezTo>
                  <a:pt x="122" y="50"/>
                  <a:pt x="130" y="45"/>
                  <a:pt x="135" y="40"/>
                </a:cubicBezTo>
                <a:cubicBezTo>
                  <a:pt x="144" y="29"/>
                  <a:pt x="151" y="16"/>
                  <a:pt x="161" y="0"/>
                </a:cubicBezTo>
                <a:cubicBezTo>
                  <a:pt x="172" y="27"/>
                  <a:pt x="176" y="49"/>
                  <a:pt x="159" y="68"/>
                </a:cubicBezTo>
                <a:cubicBezTo>
                  <a:pt x="143" y="88"/>
                  <a:pt x="123" y="90"/>
                  <a:pt x="99" y="83"/>
                </a:cubicBezTo>
                <a:cubicBezTo>
                  <a:pt x="78" y="77"/>
                  <a:pt x="56" y="72"/>
                  <a:pt x="34" y="66"/>
                </a:cubicBezTo>
                <a:cubicBezTo>
                  <a:pt x="6" y="59"/>
                  <a:pt x="3" y="56"/>
                  <a:pt x="0" y="22"/>
                </a:cubicBezTo>
                <a:close/>
              </a:path>
            </a:pathLst>
          </a:custGeom>
          <a:solidFill>
            <a:srgbClr val="EF2550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" name="原创作者QQ：598969553                   _12"/>
          <p:cNvSpPr txBox="1"/>
          <p:nvPr/>
        </p:nvSpPr>
        <p:spPr>
          <a:xfrm>
            <a:off x="5302664" y="3501408"/>
            <a:ext cx="81037" cy="121220"/>
          </a:xfrm>
          <a:custGeom>
            <a:avLst/>
            <a:gdLst/>
            <a:ahLst/>
            <a:cxnLst/>
            <a:rect l="l" t="t" r="r" b="b"/>
            <a:pathLst>
              <a:path w="108049" h="161627">
                <a:moveTo>
                  <a:pt x="18752" y="0"/>
                </a:moveTo>
                <a:lnTo>
                  <a:pt x="99119" y="0"/>
                </a:lnTo>
                <a:lnTo>
                  <a:pt x="99119" y="12501"/>
                </a:lnTo>
                <a:lnTo>
                  <a:pt x="31254" y="12501"/>
                </a:lnTo>
                <a:lnTo>
                  <a:pt x="21431" y="66972"/>
                </a:lnTo>
                <a:cubicBezTo>
                  <a:pt x="32147" y="59829"/>
                  <a:pt x="43755" y="56257"/>
                  <a:pt x="56257" y="56257"/>
                </a:cubicBezTo>
                <a:cubicBezTo>
                  <a:pt x="88404" y="58638"/>
                  <a:pt x="105668" y="76497"/>
                  <a:pt x="108049" y="109835"/>
                </a:cubicBezTo>
                <a:cubicBezTo>
                  <a:pt x="105668" y="142577"/>
                  <a:pt x="88404" y="159841"/>
                  <a:pt x="56257" y="161627"/>
                </a:cubicBezTo>
                <a:cubicBezTo>
                  <a:pt x="20538" y="161627"/>
                  <a:pt x="1786" y="147042"/>
                  <a:pt x="0" y="117872"/>
                </a:cubicBezTo>
                <a:lnTo>
                  <a:pt x="14287" y="117872"/>
                </a:lnTo>
                <a:cubicBezTo>
                  <a:pt x="17859" y="139898"/>
                  <a:pt x="31254" y="150911"/>
                  <a:pt x="54471" y="150911"/>
                </a:cubicBezTo>
                <a:cubicBezTo>
                  <a:pt x="78284" y="149721"/>
                  <a:pt x="91083" y="136029"/>
                  <a:pt x="92869" y="109835"/>
                </a:cubicBezTo>
                <a:cubicBezTo>
                  <a:pt x="91083" y="84236"/>
                  <a:pt x="77688" y="70544"/>
                  <a:pt x="52685" y="68758"/>
                </a:cubicBezTo>
                <a:cubicBezTo>
                  <a:pt x="37207" y="68758"/>
                  <a:pt x="25598" y="74414"/>
                  <a:pt x="17859" y="85725"/>
                </a:cubicBezTo>
                <a:lnTo>
                  <a:pt x="6251" y="83939"/>
                </a:lnTo>
                <a:lnTo>
                  <a:pt x="1875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endParaRPr lang="zh-CN" altLang="en-US" dirty="0">
              <a:solidFill>
                <a:schemeClr val="bg1"/>
              </a:solidFill>
              <a:ea typeface="方正大黑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5" name="TextBox 692"/>
          <p:cNvSpPr txBox="1"/>
          <p:nvPr/>
        </p:nvSpPr>
        <p:spPr bwMode="auto">
          <a:xfrm>
            <a:off x="1294179" y="1068042"/>
            <a:ext cx="1470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939267" y="1321968"/>
            <a:ext cx="2012721" cy="715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7" name="TextBox 692"/>
          <p:cNvSpPr txBox="1"/>
          <p:nvPr/>
        </p:nvSpPr>
        <p:spPr bwMode="auto">
          <a:xfrm>
            <a:off x="1259633" y="2188778"/>
            <a:ext cx="1470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904721" y="2442704"/>
            <a:ext cx="2012721" cy="715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TextBox 692"/>
          <p:cNvSpPr txBox="1"/>
          <p:nvPr/>
        </p:nvSpPr>
        <p:spPr bwMode="auto">
          <a:xfrm>
            <a:off x="1259632" y="3301486"/>
            <a:ext cx="1470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904720" y="3555412"/>
            <a:ext cx="2012721" cy="715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1" name="TextBox 692"/>
          <p:cNvSpPr txBox="1"/>
          <p:nvPr/>
        </p:nvSpPr>
        <p:spPr bwMode="auto">
          <a:xfrm>
            <a:off x="6535959" y="1058208"/>
            <a:ext cx="1470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6181047" y="1312134"/>
            <a:ext cx="2012721" cy="715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3" name="TextBox 692"/>
          <p:cNvSpPr txBox="1"/>
          <p:nvPr/>
        </p:nvSpPr>
        <p:spPr bwMode="auto">
          <a:xfrm>
            <a:off x="6535961" y="2195385"/>
            <a:ext cx="1470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6181049" y="2449311"/>
            <a:ext cx="2012721" cy="715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5" name="TextBox 692"/>
          <p:cNvSpPr txBox="1"/>
          <p:nvPr/>
        </p:nvSpPr>
        <p:spPr bwMode="auto">
          <a:xfrm>
            <a:off x="6535960" y="3308093"/>
            <a:ext cx="14708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z="1400" spc="3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6" name="矩形 1"/>
          <p:cNvSpPr>
            <a:spLocks noChangeArrowheads="1"/>
          </p:cNvSpPr>
          <p:nvPr/>
        </p:nvSpPr>
        <p:spPr bwMode="auto">
          <a:xfrm>
            <a:off x="6181048" y="3562019"/>
            <a:ext cx="2012721" cy="7155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管理理念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Freeform 1179"/>
          <p:cNvSpPr>
            <a:spLocks noEditPoints="1"/>
          </p:cNvSpPr>
          <p:nvPr/>
        </p:nvSpPr>
        <p:spPr bwMode="auto">
          <a:xfrm>
            <a:off x="1142206" y="1263158"/>
            <a:ext cx="1004995" cy="631826"/>
          </a:xfrm>
          <a:custGeom>
            <a:avLst/>
            <a:gdLst>
              <a:gd name="T0" fmla="*/ 130 w 140"/>
              <a:gd name="T1" fmla="*/ 28 h 87"/>
              <a:gd name="T2" fmla="*/ 67 w 140"/>
              <a:gd name="T3" fmla="*/ 0 h 87"/>
              <a:gd name="T4" fmla="*/ 0 w 140"/>
              <a:gd name="T5" fmla="*/ 44 h 87"/>
              <a:gd name="T6" fmla="*/ 67 w 140"/>
              <a:gd name="T7" fmla="*/ 87 h 87"/>
              <a:gd name="T8" fmla="*/ 80 w 140"/>
              <a:gd name="T9" fmla="*/ 87 h 87"/>
              <a:gd name="T10" fmla="*/ 83 w 140"/>
              <a:gd name="T11" fmla="*/ 81 h 87"/>
              <a:gd name="T12" fmla="*/ 79 w 140"/>
              <a:gd name="T13" fmla="*/ 62 h 87"/>
              <a:gd name="T14" fmla="*/ 110 w 140"/>
              <a:gd name="T15" fmla="*/ 60 h 87"/>
              <a:gd name="T16" fmla="*/ 130 w 140"/>
              <a:gd name="T17" fmla="*/ 28 h 87"/>
              <a:gd name="T18" fmla="*/ 36 w 140"/>
              <a:gd name="T19" fmla="*/ 55 h 87"/>
              <a:gd name="T20" fmla="*/ 30 w 140"/>
              <a:gd name="T21" fmla="*/ 56 h 87"/>
              <a:gd name="T22" fmla="*/ 15 w 140"/>
              <a:gd name="T23" fmla="*/ 56 h 87"/>
              <a:gd name="T24" fmla="*/ 12 w 140"/>
              <a:gd name="T25" fmla="*/ 53 h 87"/>
              <a:gd name="T26" fmla="*/ 12 w 140"/>
              <a:gd name="T27" fmla="*/ 52 h 87"/>
              <a:gd name="T28" fmla="*/ 12 w 140"/>
              <a:gd name="T29" fmla="*/ 48 h 87"/>
              <a:gd name="T30" fmla="*/ 22 w 140"/>
              <a:gd name="T31" fmla="*/ 45 h 87"/>
              <a:gd name="T32" fmla="*/ 36 w 140"/>
              <a:gd name="T33" fmla="*/ 48 h 87"/>
              <a:gd name="T34" fmla="*/ 36 w 140"/>
              <a:gd name="T35" fmla="*/ 55 h 87"/>
              <a:gd name="T36" fmla="*/ 37 w 140"/>
              <a:gd name="T37" fmla="*/ 33 h 87"/>
              <a:gd name="T38" fmla="*/ 28 w 140"/>
              <a:gd name="T39" fmla="*/ 30 h 87"/>
              <a:gd name="T40" fmla="*/ 22 w 140"/>
              <a:gd name="T41" fmla="*/ 27 h 87"/>
              <a:gd name="T42" fmla="*/ 32 w 140"/>
              <a:gd name="T43" fmla="*/ 18 h 87"/>
              <a:gd name="T44" fmla="*/ 39 w 140"/>
              <a:gd name="T45" fmla="*/ 18 h 87"/>
              <a:gd name="T46" fmla="*/ 49 w 140"/>
              <a:gd name="T47" fmla="*/ 23 h 87"/>
              <a:gd name="T48" fmla="*/ 37 w 140"/>
              <a:gd name="T49" fmla="*/ 33 h 87"/>
              <a:gd name="T50" fmla="*/ 78 w 140"/>
              <a:gd name="T51" fmla="*/ 15 h 87"/>
              <a:gd name="T52" fmla="*/ 76 w 140"/>
              <a:gd name="T53" fmla="*/ 15 h 87"/>
              <a:gd name="T54" fmla="*/ 70 w 140"/>
              <a:gd name="T55" fmla="*/ 17 h 87"/>
              <a:gd name="T56" fmla="*/ 64 w 140"/>
              <a:gd name="T57" fmla="*/ 14 h 87"/>
              <a:gd name="T58" fmla="*/ 57 w 140"/>
              <a:gd name="T59" fmla="*/ 9 h 87"/>
              <a:gd name="T60" fmla="*/ 69 w 140"/>
              <a:gd name="T61" fmla="*/ 4 h 87"/>
              <a:gd name="T62" fmla="*/ 77 w 140"/>
              <a:gd name="T63" fmla="*/ 5 h 87"/>
              <a:gd name="T64" fmla="*/ 78 w 140"/>
              <a:gd name="T65" fmla="*/ 5 h 87"/>
              <a:gd name="T66" fmla="*/ 83 w 140"/>
              <a:gd name="T67" fmla="*/ 10 h 87"/>
              <a:gd name="T68" fmla="*/ 78 w 140"/>
              <a:gd name="T69" fmla="*/ 15 h 87"/>
              <a:gd name="T70" fmla="*/ 97 w 140"/>
              <a:gd name="T71" fmla="*/ 53 h 87"/>
              <a:gd name="T72" fmla="*/ 88 w 140"/>
              <a:gd name="T73" fmla="*/ 48 h 87"/>
              <a:gd name="T74" fmla="*/ 97 w 140"/>
              <a:gd name="T75" fmla="*/ 42 h 87"/>
              <a:gd name="T76" fmla="*/ 106 w 140"/>
              <a:gd name="T77" fmla="*/ 48 h 87"/>
              <a:gd name="T78" fmla="*/ 97 w 140"/>
              <a:gd name="T79" fmla="*/ 53 h 87"/>
              <a:gd name="T80" fmla="*/ 118 w 140"/>
              <a:gd name="T81" fmla="*/ 26 h 87"/>
              <a:gd name="T82" fmla="*/ 106 w 140"/>
              <a:gd name="T83" fmla="*/ 32 h 87"/>
              <a:gd name="T84" fmla="*/ 100 w 140"/>
              <a:gd name="T85" fmla="*/ 31 h 87"/>
              <a:gd name="T86" fmla="*/ 98 w 140"/>
              <a:gd name="T87" fmla="*/ 32 h 87"/>
              <a:gd name="T88" fmla="*/ 92 w 140"/>
              <a:gd name="T89" fmla="*/ 25 h 87"/>
              <a:gd name="T90" fmla="*/ 98 w 140"/>
              <a:gd name="T91" fmla="*/ 19 h 87"/>
              <a:gd name="T92" fmla="*/ 102 w 140"/>
              <a:gd name="T93" fmla="*/ 20 h 87"/>
              <a:gd name="T94" fmla="*/ 103 w 140"/>
              <a:gd name="T95" fmla="*/ 20 h 87"/>
              <a:gd name="T96" fmla="*/ 110 w 140"/>
              <a:gd name="T97" fmla="*/ 17 h 87"/>
              <a:gd name="T98" fmla="*/ 118 w 140"/>
              <a:gd name="T99" fmla="*/ 24 h 87"/>
              <a:gd name="T100" fmla="*/ 118 w 140"/>
              <a:gd name="T101" fmla="*/ 25 h 87"/>
              <a:gd name="T102" fmla="*/ 118 w 140"/>
              <a:gd name="T103" fmla="*/ 2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0" h="87">
                <a:moveTo>
                  <a:pt x="130" y="28"/>
                </a:moveTo>
                <a:cubicBezTo>
                  <a:pt x="121" y="12"/>
                  <a:pt x="96" y="0"/>
                  <a:pt x="67" y="0"/>
                </a:cubicBezTo>
                <a:cubicBezTo>
                  <a:pt x="30" y="0"/>
                  <a:pt x="0" y="19"/>
                  <a:pt x="0" y="44"/>
                </a:cubicBezTo>
                <a:cubicBezTo>
                  <a:pt x="0" y="68"/>
                  <a:pt x="30" y="87"/>
                  <a:pt x="67" y="87"/>
                </a:cubicBezTo>
                <a:cubicBezTo>
                  <a:pt x="72" y="87"/>
                  <a:pt x="76" y="87"/>
                  <a:pt x="80" y="87"/>
                </a:cubicBezTo>
                <a:cubicBezTo>
                  <a:pt x="82" y="85"/>
                  <a:pt x="84" y="84"/>
                  <a:pt x="83" y="81"/>
                </a:cubicBezTo>
                <a:cubicBezTo>
                  <a:pt x="80" y="73"/>
                  <a:pt x="72" y="64"/>
                  <a:pt x="79" y="62"/>
                </a:cubicBezTo>
                <a:cubicBezTo>
                  <a:pt x="85" y="59"/>
                  <a:pt x="102" y="60"/>
                  <a:pt x="110" y="60"/>
                </a:cubicBezTo>
                <a:cubicBezTo>
                  <a:pt x="118" y="60"/>
                  <a:pt x="140" y="56"/>
                  <a:pt x="130" y="28"/>
                </a:cubicBezTo>
                <a:close/>
                <a:moveTo>
                  <a:pt x="36" y="55"/>
                </a:moveTo>
                <a:cubicBezTo>
                  <a:pt x="34" y="56"/>
                  <a:pt x="31" y="57"/>
                  <a:pt x="30" y="56"/>
                </a:cubicBezTo>
                <a:cubicBezTo>
                  <a:pt x="28" y="55"/>
                  <a:pt x="20" y="56"/>
                  <a:pt x="15" y="56"/>
                </a:cubicBezTo>
                <a:cubicBezTo>
                  <a:pt x="11" y="55"/>
                  <a:pt x="12" y="53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11" y="51"/>
                  <a:pt x="11" y="50"/>
                  <a:pt x="12" y="48"/>
                </a:cubicBezTo>
                <a:cubicBezTo>
                  <a:pt x="13" y="46"/>
                  <a:pt x="19" y="47"/>
                  <a:pt x="22" y="45"/>
                </a:cubicBezTo>
                <a:cubicBezTo>
                  <a:pt x="25" y="42"/>
                  <a:pt x="32" y="45"/>
                  <a:pt x="36" y="48"/>
                </a:cubicBezTo>
                <a:cubicBezTo>
                  <a:pt x="39" y="50"/>
                  <a:pt x="38" y="53"/>
                  <a:pt x="36" y="55"/>
                </a:cubicBezTo>
                <a:close/>
                <a:moveTo>
                  <a:pt x="37" y="33"/>
                </a:moveTo>
                <a:cubicBezTo>
                  <a:pt x="34" y="33"/>
                  <a:pt x="31" y="33"/>
                  <a:pt x="28" y="30"/>
                </a:cubicBezTo>
                <a:cubicBezTo>
                  <a:pt x="26" y="27"/>
                  <a:pt x="22" y="27"/>
                  <a:pt x="22" y="27"/>
                </a:cubicBezTo>
                <a:cubicBezTo>
                  <a:pt x="18" y="18"/>
                  <a:pt x="29" y="21"/>
                  <a:pt x="32" y="18"/>
                </a:cubicBezTo>
                <a:cubicBezTo>
                  <a:pt x="34" y="15"/>
                  <a:pt x="38" y="17"/>
                  <a:pt x="39" y="18"/>
                </a:cubicBezTo>
                <a:cubicBezTo>
                  <a:pt x="40" y="19"/>
                  <a:pt x="45" y="18"/>
                  <a:pt x="49" y="23"/>
                </a:cubicBezTo>
                <a:cubicBezTo>
                  <a:pt x="53" y="28"/>
                  <a:pt x="40" y="32"/>
                  <a:pt x="37" y="33"/>
                </a:cubicBezTo>
                <a:close/>
                <a:moveTo>
                  <a:pt x="78" y="15"/>
                </a:moveTo>
                <a:cubicBezTo>
                  <a:pt x="77" y="15"/>
                  <a:pt x="76" y="15"/>
                  <a:pt x="76" y="15"/>
                </a:cubicBezTo>
                <a:cubicBezTo>
                  <a:pt x="74" y="16"/>
                  <a:pt x="72" y="17"/>
                  <a:pt x="70" y="17"/>
                </a:cubicBezTo>
                <a:cubicBezTo>
                  <a:pt x="67" y="17"/>
                  <a:pt x="65" y="16"/>
                  <a:pt x="64" y="14"/>
                </a:cubicBezTo>
                <a:cubicBezTo>
                  <a:pt x="60" y="13"/>
                  <a:pt x="57" y="12"/>
                  <a:pt x="57" y="9"/>
                </a:cubicBezTo>
                <a:cubicBezTo>
                  <a:pt x="57" y="6"/>
                  <a:pt x="63" y="4"/>
                  <a:pt x="69" y="4"/>
                </a:cubicBezTo>
                <a:cubicBezTo>
                  <a:pt x="72" y="4"/>
                  <a:pt x="75" y="4"/>
                  <a:pt x="77" y="5"/>
                </a:cubicBezTo>
                <a:cubicBezTo>
                  <a:pt x="77" y="5"/>
                  <a:pt x="77" y="5"/>
                  <a:pt x="78" y="5"/>
                </a:cubicBezTo>
                <a:cubicBezTo>
                  <a:pt x="81" y="5"/>
                  <a:pt x="83" y="7"/>
                  <a:pt x="83" y="10"/>
                </a:cubicBezTo>
                <a:cubicBezTo>
                  <a:pt x="83" y="13"/>
                  <a:pt x="81" y="15"/>
                  <a:pt x="78" y="15"/>
                </a:cubicBezTo>
                <a:close/>
                <a:moveTo>
                  <a:pt x="97" y="53"/>
                </a:moveTo>
                <a:cubicBezTo>
                  <a:pt x="92" y="53"/>
                  <a:pt x="88" y="51"/>
                  <a:pt x="88" y="48"/>
                </a:cubicBezTo>
                <a:cubicBezTo>
                  <a:pt x="88" y="45"/>
                  <a:pt x="92" y="42"/>
                  <a:pt x="97" y="42"/>
                </a:cubicBezTo>
                <a:cubicBezTo>
                  <a:pt x="102" y="42"/>
                  <a:pt x="106" y="45"/>
                  <a:pt x="106" y="48"/>
                </a:cubicBezTo>
                <a:cubicBezTo>
                  <a:pt x="106" y="51"/>
                  <a:pt x="102" y="53"/>
                  <a:pt x="97" y="53"/>
                </a:cubicBezTo>
                <a:close/>
                <a:moveTo>
                  <a:pt x="118" y="26"/>
                </a:moveTo>
                <a:cubicBezTo>
                  <a:pt x="118" y="29"/>
                  <a:pt x="113" y="32"/>
                  <a:pt x="106" y="32"/>
                </a:cubicBezTo>
                <a:cubicBezTo>
                  <a:pt x="104" y="32"/>
                  <a:pt x="102" y="31"/>
                  <a:pt x="100" y="31"/>
                </a:cubicBezTo>
                <a:cubicBezTo>
                  <a:pt x="100" y="31"/>
                  <a:pt x="99" y="32"/>
                  <a:pt x="98" y="32"/>
                </a:cubicBezTo>
                <a:cubicBezTo>
                  <a:pt x="95" y="32"/>
                  <a:pt x="92" y="29"/>
                  <a:pt x="92" y="25"/>
                </a:cubicBezTo>
                <a:cubicBezTo>
                  <a:pt x="92" y="22"/>
                  <a:pt x="95" y="19"/>
                  <a:pt x="98" y="19"/>
                </a:cubicBezTo>
                <a:cubicBezTo>
                  <a:pt x="100" y="19"/>
                  <a:pt x="101" y="19"/>
                  <a:pt x="102" y="20"/>
                </a:cubicBezTo>
                <a:cubicBezTo>
                  <a:pt x="102" y="20"/>
                  <a:pt x="103" y="20"/>
                  <a:pt x="103" y="20"/>
                </a:cubicBezTo>
                <a:cubicBezTo>
                  <a:pt x="105" y="18"/>
                  <a:pt x="107" y="17"/>
                  <a:pt x="110" y="17"/>
                </a:cubicBezTo>
                <a:cubicBezTo>
                  <a:pt x="115" y="17"/>
                  <a:pt x="118" y="20"/>
                  <a:pt x="118" y="24"/>
                </a:cubicBezTo>
                <a:cubicBezTo>
                  <a:pt x="118" y="24"/>
                  <a:pt x="118" y="25"/>
                  <a:pt x="118" y="25"/>
                </a:cubicBezTo>
                <a:cubicBezTo>
                  <a:pt x="118" y="25"/>
                  <a:pt x="118" y="25"/>
                  <a:pt x="118" y="26"/>
                </a:cubicBezTo>
                <a:close/>
              </a:path>
            </a:pathLst>
          </a:cu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4" name="TextBox 692"/>
          <p:cNvSpPr txBox="1"/>
          <p:nvPr/>
        </p:nvSpPr>
        <p:spPr bwMode="auto">
          <a:xfrm>
            <a:off x="1024685" y="2476068"/>
            <a:ext cx="1470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739511" y="3168529"/>
            <a:ext cx="201272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6" name="Freeform 1176"/>
          <p:cNvSpPr/>
          <p:nvPr/>
        </p:nvSpPr>
        <p:spPr bwMode="auto">
          <a:xfrm>
            <a:off x="3193779" y="1736309"/>
            <a:ext cx="588667" cy="369707"/>
          </a:xfrm>
          <a:custGeom>
            <a:avLst/>
            <a:gdLst>
              <a:gd name="T0" fmla="*/ 304 w 304"/>
              <a:gd name="T1" fmla="*/ 189 h 189"/>
              <a:gd name="T2" fmla="*/ 163 w 304"/>
              <a:gd name="T3" fmla="*/ 0 h 189"/>
              <a:gd name="T4" fmla="*/ 155 w 304"/>
              <a:gd name="T5" fmla="*/ 3 h 189"/>
              <a:gd name="T6" fmla="*/ 155 w 304"/>
              <a:gd name="T7" fmla="*/ 3 h 189"/>
              <a:gd name="T8" fmla="*/ 148 w 304"/>
              <a:gd name="T9" fmla="*/ 0 h 189"/>
              <a:gd name="T10" fmla="*/ 0 w 304"/>
              <a:gd name="T11" fmla="*/ 189 h 189"/>
              <a:gd name="T12" fmla="*/ 22 w 304"/>
              <a:gd name="T13" fmla="*/ 189 h 189"/>
              <a:gd name="T14" fmla="*/ 144 w 304"/>
              <a:gd name="T15" fmla="*/ 29 h 189"/>
              <a:gd name="T16" fmla="*/ 144 w 304"/>
              <a:gd name="T17" fmla="*/ 148 h 189"/>
              <a:gd name="T18" fmla="*/ 163 w 304"/>
              <a:gd name="T19" fmla="*/ 148 h 189"/>
              <a:gd name="T20" fmla="*/ 163 w 304"/>
              <a:gd name="T21" fmla="*/ 33 h 189"/>
              <a:gd name="T22" fmla="*/ 282 w 304"/>
              <a:gd name="T23" fmla="*/ 189 h 189"/>
              <a:gd name="T24" fmla="*/ 304 w 304"/>
              <a:gd name="T2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4" h="189">
                <a:moveTo>
                  <a:pt x="304" y="189"/>
                </a:moveTo>
                <a:lnTo>
                  <a:pt x="163" y="0"/>
                </a:lnTo>
                <a:lnTo>
                  <a:pt x="155" y="3"/>
                </a:lnTo>
                <a:lnTo>
                  <a:pt x="155" y="3"/>
                </a:lnTo>
                <a:lnTo>
                  <a:pt x="148" y="0"/>
                </a:lnTo>
                <a:lnTo>
                  <a:pt x="0" y="189"/>
                </a:lnTo>
                <a:lnTo>
                  <a:pt x="22" y="189"/>
                </a:lnTo>
                <a:lnTo>
                  <a:pt x="144" y="29"/>
                </a:lnTo>
                <a:lnTo>
                  <a:pt x="144" y="148"/>
                </a:lnTo>
                <a:lnTo>
                  <a:pt x="163" y="148"/>
                </a:lnTo>
                <a:lnTo>
                  <a:pt x="163" y="33"/>
                </a:lnTo>
                <a:lnTo>
                  <a:pt x="282" y="189"/>
                </a:lnTo>
                <a:lnTo>
                  <a:pt x="304" y="18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sz="160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7" name="Freeform 1177"/>
          <p:cNvSpPr>
            <a:spLocks noEditPoints="1"/>
          </p:cNvSpPr>
          <p:nvPr/>
        </p:nvSpPr>
        <p:spPr bwMode="auto">
          <a:xfrm>
            <a:off x="3168860" y="1272373"/>
            <a:ext cx="652569" cy="537933"/>
          </a:xfrm>
          <a:custGeom>
            <a:avLst/>
            <a:gdLst>
              <a:gd name="T0" fmla="*/ 86 w 91"/>
              <a:gd name="T1" fmla="*/ 74 h 74"/>
              <a:gd name="T2" fmla="*/ 5 w 91"/>
              <a:gd name="T3" fmla="*/ 74 h 74"/>
              <a:gd name="T4" fmla="*/ 0 w 91"/>
              <a:gd name="T5" fmla="*/ 68 h 74"/>
              <a:gd name="T6" fmla="*/ 0 w 91"/>
              <a:gd name="T7" fmla="*/ 5 h 74"/>
              <a:gd name="T8" fmla="*/ 5 w 91"/>
              <a:gd name="T9" fmla="*/ 0 h 74"/>
              <a:gd name="T10" fmla="*/ 86 w 91"/>
              <a:gd name="T11" fmla="*/ 0 h 74"/>
              <a:gd name="T12" fmla="*/ 91 w 91"/>
              <a:gd name="T13" fmla="*/ 5 h 74"/>
              <a:gd name="T14" fmla="*/ 91 w 91"/>
              <a:gd name="T15" fmla="*/ 68 h 74"/>
              <a:gd name="T16" fmla="*/ 86 w 91"/>
              <a:gd name="T17" fmla="*/ 74 h 74"/>
              <a:gd name="T18" fmla="*/ 5 w 91"/>
              <a:gd name="T19" fmla="*/ 3 h 74"/>
              <a:gd name="T20" fmla="*/ 3 w 91"/>
              <a:gd name="T21" fmla="*/ 5 h 74"/>
              <a:gd name="T22" fmla="*/ 3 w 91"/>
              <a:gd name="T23" fmla="*/ 68 h 74"/>
              <a:gd name="T24" fmla="*/ 5 w 91"/>
              <a:gd name="T25" fmla="*/ 70 h 74"/>
              <a:gd name="T26" fmla="*/ 86 w 91"/>
              <a:gd name="T27" fmla="*/ 70 h 74"/>
              <a:gd name="T28" fmla="*/ 88 w 91"/>
              <a:gd name="T29" fmla="*/ 68 h 74"/>
              <a:gd name="T30" fmla="*/ 88 w 91"/>
              <a:gd name="T31" fmla="*/ 5 h 74"/>
              <a:gd name="T32" fmla="*/ 86 w 91"/>
              <a:gd name="T33" fmla="*/ 3 h 74"/>
              <a:gd name="T34" fmla="*/ 5 w 91"/>
              <a:gd name="T35" fmla="*/ 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1" h="74">
                <a:moveTo>
                  <a:pt x="86" y="74"/>
                </a:moveTo>
                <a:cubicBezTo>
                  <a:pt x="5" y="74"/>
                  <a:pt x="5" y="74"/>
                  <a:pt x="5" y="74"/>
                </a:cubicBezTo>
                <a:cubicBezTo>
                  <a:pt x="2" y="74"/>
                  <a:pt x="0" y="71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9" y="0"/>
                  <a:pt x="91" y="2"/>
                  <a:pt x="91" y="5"/>
                </a:cubicBezTo>
                <a:cubicBezTo>
                  <a:pt x="91" y="68"/>
                  <a:pt x="91" y="68"/>
                  <a:pt x="91" y="68"/>
                </a:cubicBezTo>
                <a:cubicBezTo>
                  <a:pt x="91" y="71"/>
                  <a:pt x="89" y="74"/>
                  <a:pt x="86" y="74"/>
                </a:cubicBezTo>
                <a:close/>
                <a:moveTo>
                  <a:pt x="5" y="3"/>
                </a:moveTo>
                <a:cubicBezTo>
                  <a:pt x="4" y="3"/>
                  <a:pt x="3" y="4"/>
                  <a:pt x="3" y="5"/>
                </a:cubicBezTo>
                <a:cubicBezTo>
                  <a:pt x="3" y="68"/>
                  <a:pt x="3" y="68"/>
                  <a:pt x="3" y="68"/>
                </a:cubicBezTo>
                <a:cubicBezTo>
                  <a:pt x="3" y="69"/>
                  <a:pt x="4" y="70"/>
                  <a:pt x="5" y="70"/>
                </a:cubicBezTo>
                <a:cubicBezTo>
                  <a:pt x="86" y="70"/>
                  <a:pt x="86" y="70"/>
                  <a:pt x="86" y="70"/>
                </a:cubicBezTo>
                <a:cubicBezTo>
                  <a:pt x="87" y="70"/>
                  <a:pt x="88" y="69"/>
                  <a:pt x="88" y="68"/>
                </a:cubicBezTo>
                <a:cubicBezTo>
                  <a:pt x="88" y="5"/>
                  <a:pt x="88" y="5"/>
                  <a:pt x="88" y="5"/>
                </a:cubicBezTo>
                <a:cubicBezTo>
                  <a:pt x="88" y="4"/>
                  <a:pt x="87" y="3"/>
                  <a:pt x="86" y="3"/>
                </a:cubicBezTo>
                <a:lnTo>
                  <a:pt x="5" y="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sz="160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8" name="Freeform 1178"/>
          <p:cNvSpPr>
            <a:spLocks noEditPoints="1"/>
          </p:cNvSpPr>
          <p:nvPr/>
        </p:nvSpPr>
        <p:spPr bwMode="auto">
          <a:xfrm>
            <a:off x="3217035" y="1332078"/>
            <a:ext cx="540257" cy="428390"/>
          </a:xfrm>
          <a:custGeom>
            <a:avLst/>
            <a:gdLst>
              <a:gd name="T0" fmla="*/ 72 w 75"/>
              <a:gd name="T1" fmla="*/ 0 h 59"/>
              <a:gd name="T2" fmla="*/ 3 w 75"/>
              <a:gd name="T3" fmla="*/ 0 h 59"/>
              <a:gd name="T4" fmla="*/ 0 w 75"/>
              <a:gd name="T5" fmla="*/ 3 h 59"/>
              <a:gd name="T6" fmla="*/ 0 w 75"/>
              <a:gd name="T7" fmla="*/ 56 h 59"/>
              <a:gd name="T8" fmla="*/ 3 w 75"/>
              <a:gd name="T9" fmla="*/ 59 h 59"/>
              <a:gd name="T10" fmla="*/ 72 w 75"/>
              <a:gd name="T11" fmla="*/ 59 h 59"/>
              <a:gd name="T12" fmla="*/ 75 w 75"/>
              <a:gd name="T13" fmla="*/ 56 h 59"/>
              <a:gd name="T14" fmla="*/ 75 w 75"/>
              <a:gd name="T15" fmla="*/ 3 h 59"/>
              <a:gd name="T16" fmla="*/ 72 w 75"/>
              <a:gd name="T17" fmla="*/ 0 h 59"/>
              <a:gd name="T18" fmla="*/ 39 w 75"/>
              <a:gd name="T19" fmla="*/ 52 h 59"/>
              <a:gd name="T20" fmla="*/ 39 w 75"/>
              <a:gd name="T21" fmla="*/ 52 h 59"/>
              <a:gd name="T22" fmla="*/ 29 w 75"/>
              <a:gd name="T23" fmla="*/ 52 h 59"/>
              <a:gd name="T24" fmla="*/ 29 w 75"/>
              <a:gd name="T25" fmla="*/ 52 h 59"/>
              <a:gd name="T26" fmla="*/ 27 w 75"/>
              <a:gd name="T27" fmla="*/ 52 h 59"/>
              <a:gd name="T28" fmla="*/ 20 w 75"/>
              <a:gd name="T29" fmla="*/ 52 h 59"/>
              <a:gd name="T30" fmla="*/ 18 w 75"/>
              <a:gd name="T31" fmla="*/ 52 h 59"/>
              <a:gd name="T32" fmla="*/ 9 w 75"/>
              <a:gd name="T33" fmla="*/ 52 h 59"/>
              <a:gd name="T34" fmla="*/ 13 w 75"/>
              <a:gd name="T35" fmla="*/ 44 h 59"/>
              <a:gd name="T36" fmla="*/ 18 w 75"/>
              <a:gd name="T37" fmla="*/ 36 h 59"/>
              <a:gd name="T38" fmla="*/ 23 w 75"/>
              <a:gd name="T39" fmla="*/ 44 h 59"/>
              <a:gd name="T40" fmla="*/ 23 w 75"/>
              <a:gd name="T41" fmla="*/ 45 h 59"/>
              <a:gd name="T42" fmla="*/ 25 w 75"/>
              <a:gd name="T43" fmla="*/ 40 h 59"/>
              <a:gd name="T44" fmla="*/ 29 w 75"/>
              <a:gd name="T45" fmla="*/ 28 h 59"/>
              <a:gd name="T46" fmla="*/ 34 w 75"/>
              <a:gd name="T47" fmla="*/ 40 h 59"/>
              <a:gd name="T48" fmla="*/ 35 w 75"/>
              <a:gd name="T49" fmla="*/ 42 h 59"/>
              <a:gd name="T50" fmla="*/ 39 w 75"/>
              <a:gd name="T51" fmla="*/ 34 h 59"/>
              <a:gd name="T52" fmla="*/ 43 w 75"/>
              <a:gd name="T53" fmla="*/ 43 h 59"/>
              <a:gd name="T54" fmla="*/ 48 w 75"/>
              <a:gd name="T55" fmla="*/ 52 h 59"/>
              <a:gd name="T56" fmla="*/ 39 w 75"/>
              <a:gd name="T57" fmla="*/ 52 h 59"/>
              <a:gd name="T58" fmla="*/ 58 w 75"/>
              <a:gd name="T59" fmla="*/ 21 h 59"/>
              <a:gd name="T60" fmla="*/ 51 w 75"/>
              <a:gd name="T61" fmla="*/ 14 h 59"/>
              <a:gd name="T62" fmla="*/ 58 w 75"/>
              <a:gd name="T63" fmla="*/ 8 h 59"/>
              <a:gd name="T64" fmla="*/ 64 w 75"/>
              <a:gd name="T65" fmla="*/ 14 h 59"/>
              <a:gd name="T66" fmla="*/ 58 w 75"/>
              <a:gd name="T67" fmla="*/ 2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5" h="59">
                <a:moveTo>
                  <a:pt x="72" y="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8"/>
                  <a:pt x="2" y="59"/>
                  <a:pt x="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4" y="59"/>
                  <a:pt x="75" y="58"/>
                  <a:pt x="75" y="56"/>
                </a:cubicBezTo>
                <a:cubicBezTo>
                  <a:pt x="75" y="3"/>
                  <a:pt x="75" y="3"/>
                  <a:pt x="75" y="3"/>
                </a:cubicBezTo>
                <a:cubicBezTo>
                  <a:pt x="75" y="1"/>
                  <a:pt x="74" y="0"/>
                  <a:pt x="72" y="0"/>
                </a:cubicBezTo>
                <a:close/>
                <a:moveTo>
                  <a:pt x="39" y="52"/>
                </a:moveTo>
                <a:cubicBezTo>
                  <a:pt x="39" y="52"/>
                  <a:pt x="39" y="52"/>
                  <a:pt x="39" y="52"/>
                </a:cubicBezTo>
                <a:cubicBezTo>
                  <a:pt x="29" y="52"/>
                  <a:pt x="29" y="52"/>
                  <a:pt x="29" y="52"/>
                </a:cubicBezTo>
                <a:cubicBezTo>
                  <a:pt x="29" y="52"/>
                  <a:pt x="29" y="52"/>
                  <a:pt x="29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13" y="44"/>
                  <a:pt x="13" y="44"/>
                  <a:pt x="13" y="44"/>
                </a:cubicBezTo>
                <a:cubicBezTo>
                  <a:pt x="18" y="36"/>
                  <a:pt x="18" y="36"/>
                  <a:pt x="18" y="36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5"/>
                  <a:pt x="23" y="45"/>
                  <a:pt x="23" y="45"/>
                </a:cubicBezTo>
                <a:cubicBezTo>
                  <a:pt x="25" y="40"/>
                  <a:pt x="25" y="40"/>
                  <a:pt x="25" y="40"/>
                </a:cubicBezTo>
                <a:cubicBezTo>
                  <a:pt x="29" y="28"/>
                  <a:pt x="29" y="28"/>
                  <a:pt x="29" y="28"/>
                </a:cubicBezTo>
                <a:cubicBezTo>
                  <a:pt x="34" y="40"/>
                  <a:pt x="34" y="40"/>
                  <a:pt x="34" y="40"/>
                </a:cubicBezTo>
                <a:cubicBezTo>
                  <a:pt x="35" y="42"/>
                  <a:pt x="35" y="42"/>
                  <a:pt x="35" y="42"/>
                </a:cubicBezTo>
                <a:cubicBezTo>
                  <a:pt x="39" y="34"/>
                  <a:pt x="39" y="34"/>
                  <a:pt x="39" y="34"/>
                </a:cubicBezTo>
                <a:cubicBezTo>
                  <a:pt x="43" y="43"/>
                  <a:pt x="43" y="43"/>
                  <a:pt x="43" y="43"/>
                </a:cubicBezTo>
                <a:cubicBezTo>
                  <a:pt x="48" y="52"/>
                  <a:pt x="48" y="52"/>
                  <a:pt x="48" y="52"/>
                </a:cubicBezTo>
                <a:lnTo>
                  <a:pt x="39" y="52"/>
                </a:lnTo>
                <a:close/>
                <a:moveTo>
                  <a:pt x="58" y="21"/>
                </a:moveTo>
                <a:cubicBezTo>
                  <a:pt x="54" y="21"/>
                  <a:pt x="51" y="18"/>
                  <a:pt x="51" y="14"/>
                </a:cubicBezTo>
                <a:cubicBezTo>
                  <a:pt x="51" y="11"/>
                  <a:pt x="54" y="8"/>
                  <a:pt x="58" y="8"/>
                </a:cubicBezTo>
                <a:cubicBezTo>
                  <a:pt x="61" y="8"/>
                  <a:pt x="64" y="11"/>
                  <a:pt x="64" y="14"/>
                </a:cubicBezTo>
                <a:cubicBezTo>
                  <a:pt x="64" y="18"/>
                  <a:pt x="61" y="21"/>
                  <a:pt x="58" y="2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endParaRPr lang="zh-CN" altLang="en-US" sz="1600"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9" name="TextBox 692"/>
          <p:cNvSpPr txBox="1"/>
          <p:nvPr/>
        </p:nvSpPr>
        <p:spPr bwMode="auto">
          <a:xfrm>
            <a:off x="2921761" y="2476068"/>
            <a:ext cx="1470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0" name="Oval 1169"/>
          <p:cNvSpPr>
            <a:spLocks noChangeArrowheads="1"/>
          </p:cNvSpPr>
          <p:nvPr/>
        </p:nvSpPr>
        <p:spPr bwMode="auto">
          <a:xfrm>
            <a:off x="5334914" y="1498137"/>
            <a:ext cx="336934" cy="340364"/>
          </a:xfrm>
          <a:prstGeom prst="ellipse">
            <a:avLst/>
          </a:pr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1" name="Freeform 1170"/>
          <p:cNvSpPr>
            <a:spLocks noEditPoints="1"/>
          </p:cNvSpPr>
          <p:nvPr/>
        </p:nvSpPr>
        <p:spPr bwMode="auto">
          <a:xfrm>
            <a:off x="5028114" y="1245041"/>
            <a:ext cx="790053" cy="674860"/>
          </a:xfrm>
          <a:custGeom>
            <a:avLst/>
            <a:gdLst>
              <a:gd name="T0" fmla="*/ 98 w 110"/>
              <a:gd name="T1" fmla="*/ 19 h 93"/>
              <a:gd name="T2" fmla="*/ 89 w 110"/>
              <a:gd name="T3" fmla="*/ 19 h 93"/>
              <a:gd name="T4" fmla="*/ 77 w 110"/>
              <a:gd name="T5" fmla="*/ 0 h 93"/>
              <a:gd name="T6" fmla="*/ 56 w 110"/>
              <a:gd name="T7" fmla="*/ 0 h 93"/>
              <a:gd name="T8" fmla="*/ 44 w 110"/>
              <a:gd name="T9" fmla="*/ 19 h 93"/>
              <a:gd name="T10" fmla="*/ 37 w 110"/>
              <a:gd name="T11" fmla="*/ 19 h 93"/>
              <a:gd name="T12" fmla="*/ 31 w 110"/>
              <a:gd name="T13" fmla="*/ 15 h 93"/>
              <a:gd name="T14" fmla="*/ 19 w 110"/>
              <a:gd name="T15" fmla="*/ 15 h 93"/>
              <a:gd name="T16" fmla="*/ 14 w 110"/>
              <a:gd name="T17" fmla="*/ 19 h 93"/>
              <a:gd name="T18" fmla="*/ 13 w 110"/>
              <a:gd name="T19" fmla="*/ 19 h 93"/>
              <a:gd name="T20" fmla="*/ 0 w 110"/>
              <a:gd name="T21" fmla="*/ 32 h 93"/>
              <a:gd name="T22" fmla="*/ 0 w 110"/>
              <a:gd name="T23" fmla="*/ 81 h 93"/>
              <a:gd name="T24" fmla="*/ 13 w 110"/>
              <a:gd name="T25" fmla="*/ 93 h 93"/>
              <a:gd name="T26" fmla="*/ 98 w 110"/>
              <a:gd name="T27" fmla="*/ 93 h 93"/>
              <a:gd name="T28" fmla="*/ 110 w 110"/>
              <a:gd name="T29" fmla="*/ 81 h 93"/>
              <a:gd name="T30" fmla="*/ 110 w 110"/>
              <a:gd name="T31" fmla="*/ 32 h 93"/>
              <a:gd name="T32" fmla="*/ 98 w 110"/>
              <a:gd name="T33" fmla="*/ 19 h 93"/>
              <a:gd name="T34" fmla="*/ 58 w 110"/>
              <a:gd name="T35" fmla="*/ 7 h 93"/>
              <a:gd name="T36" fmla="*/ 74 w 110"/>
              <a:gd name="T37" fmla="*/ 7 h 93"/>
              <a:gd name="T38" fmla="*/ 74 w 110"/>
              <a:gd name="T39" fmla="*/ 15 h 93"/>
              <a:gd name="T40" fmla="*/ 58 w 110"/>
              <a:gd name="T41" fmla="*/ 15 h 93"/>
              <a:gd name="T42" fmla="*/ 58 w 110"/>
              <a:gd name="T43" fmla="*/ 7 h 93"/>
              <a:gd name="T44" fmla="*/ 31 w 110"/>
              <a:gd name="T45" fmla="*/ 31 h 93"/>
              <a:gd name="T46" fmla="*/ 34 w 110"/>
              <a:gd name="T47" fmla="*/ 28 h 93"/>
              <a:gd name="T48" fmla="*/ 38 w 110"/>
              <a:gd name="T49" fmla="*/ 31 h 93"/>
              <a:gd name="T50" fmla="*/ 34 w 110"/>
              <a:gd name="T51" fmla="*/ 35 h 93"/>
              <a:gd name="T52" fmla="*/ 31 w 110"/>
              <a:gd name="T53" fmla="*/ 31 h 93"/>
              <a:gd name="T54" fmla="*/ 66 w 110"/>
              <a:gd name="T55" fmla="*/ 86 h 93"/>
              <a:gd name="T56" fmla="*/ 36 w 110"/>
              <a:gd name="T57" fmla="*/ 56 h 93"/>
              <a:gd name="T58" fmla="*/ 66 w 110"/>
              <a:gd name="T59" fmla="*/ 26 h 93"/>
              <a:gd name="T60" fmla="*/ 96 w 110"/>
              <a:gd name="T61" fmla="*/ 56 h 93"/>
              <a:gd name="T62" fmla="*/ 66 w 110"/>
              <a:gd name="T63" fmla="*/ 8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0" h="93">
                <a:moveTo>
                  <a:pt x="98" y="19"/>
                </a:moveTo>
                <a:cubicBezTo>
                  <a:pt x="89" y="19"/>
                  <a:pt x="89" y="19"/>
                  <a:pt x="89" y="19"/>
                </a:cubicBezTo>
                <a:cubicBezTo>
                  <a:pt x="77" y="0"/>
                  <a:pt x="77" y="0"/>
                  <a:pt x="77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44" y="19"/>
                  <a:pt x="44" y="19"/>
                  <a:pt x="44" y="19"/>
                </a:cubicBezTo>
                <a:cubicBezTo>
                  <a:pt x="37" y="19"/>
                  <a:pt x="37" y="19"/>
                  <a:pt x="37" y="19"/>
                </a:cubicBezTo>
                <a:cubicBezTo>
                  <a:pt x="36" y="17"/>
                  <a:pt x="34" y="15"/>
                  <a:pt x="31" y="15"/>
                </a:cubicBezTo>
                <a:cubicBezTo>
                  <a:pt x="19" y="15"/>
                  <a:pt x="19" y="15"/>
                  <a:pt x="19" y="15"/>
                </a:cubicBezTo>
                <a:cubicBezTo>
                  <a:pt x="16" y="15"/>
                  <a:pt x="14" y="17"/>
                  <a:pt x="14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6" y="19"/>
                  <a:pt x="0" y="25"/>
                  <a:pt x="0" y="32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8"/>
                  <a:pt x="6" y="93"/>
                  <a:pt x="13" y="93"/>
                </a:cubicBezTo>
                <a:cubicBezTo>
                  <a:pt x="98" y="93"/>
                  <a:pt x="98" y="93"/>
                  <a:pt x="98" y="93"/>
                </a:cubicBezTo>
                <a:cubicBezTo>
                  <a:pt x="105" y="93"/>
                  <a:pt x="110" y="88"/>
                  <a:pt x="110" y="81"/>
                </a:cubicBezTo>
                <a:cubicBezTo>
                  <a:pt x="110" y="32"/>
                  <a:pt x="110" y="32"/>
                  <a:pt x="110" y="32"/>
                </a:cubicBezTo>
                <a:cubicBezTo>
                  <a:pt x="110" y="25"/>
                  <a:pt x="105" y="19"/>
                  <a:pt x="98" y="19"/>
                </a:cubicBezTo>
                <a:close/>
                <a:moveTo>
                  <a:pt x="58" y="7"/>
                </a:moveTo>
                <a:cubicBezTo>
                  <a:pt x="74" y="7"/>
                  <a:pt x="74" y="7"/>
                  <a:pt x="74" y="7"/>
                </a:cubicBezTo>
                <a:cubicBezTo>
                  <a:pt x="74" y="15"/>
                  <a:pt x="74" y="15"/>
                  <a:pt x="74" y="15"/>
                </a:cubicBezTo>
                <a:cubicBezTo>
                  <a:pt x="58" y="15"/>
                  <a:pt x="58" y="15"/>
                  <a:pt x="58" y="15"/>
                </a:cubicBezTo>
                <a:lnTo>
                  <a:pt x="58" y="7"/>
                </a:lnTo>
                <a:close/>
                <a:moveTo>
                  <a:pt x="31" y="31"/>
                </a:moveTo>
                <a:cubicBezTo>
                  <a:pt x="31" y="29"/>
                  <a:pt x="33" y="28"/>
                  <a:pt x="34" y="28"/>
                </a:cubicBezTo>
                <a:cubicBezTo>
                  <a:pt x="36" y="28"/>
                  <a:pt x="38" y="29"/>
                  <a:pt x="38" y="31"/>
                </a:cubicBezTo>
                <a:cubicBezTo>
                  <a:pt x="38" y="33"/>
                  <a:pt x="36" y="35"/>
                  <a:pt x="34" y="35"/>
                </a:cubicBezTo>
                <a:cubicBezTo>
                  <a:pt x="33" y="35"/>
                  <a:pt x="31" y="33"/>
                  <a:pt x="31" y="31"/>
                </a:cubicBezTo>
                <a:close/>
                <a:moveTo>
                  <a:pt x="66" y="86"/>
                </a:moveTo>
                <a:cubicBezTo>
                  <a:pt x="50" y="86"/>
                  <a:pt x="36" y="73"/>
                  <a:pt x="36" y="56"/>
                </a:cubicBezTo>
                <a:cubicBezTo>
                  <a:pt x="36" y="40"/>
                  <a:pt x="50" y="26"/>
                  <a:pt x="66" y="26"/>
                </a:cubicBezTo>
                <a:cubicBezTo>
                  <a:pt x="83" y="26"/>
                  <a:pt x="96" y="40"/>
                  <a:pt x="96" y="56"/>
                </a:cubicBezTo>
                <a:cubicBezTo>
                  <a:pt x="96" y="73"/>
                  <a:pt x="83" y="86"/>
                  <a:pt x="66" y="86"/>
                </a:cubicBezTo>
                <a:close/>
              </a:path>
            </a:pathLst>
          </a:cu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2" name="TextBox 692"/>
          <p:cNvSpPr txBox="1"/>
          <p:nvPr/>
        </p:nvSpPr>
        <p:spPr bwMode="auto">
          <a:xfrm>
            <a:off x="4895420" y="2476068"/>
            <a:ext cx="1470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3" name="Freeform 1171"/>
          <p:cNvSpPr>
            <a:spLocks noEditPoints="1"/>
          </p:cNvSpPr>
          <p:nvPr/>
        </p:nvSpPr>
        <p:spPr bwMode="auto">
          <a:xfrm>
            <a:off x="7105455" y="1272004"/>
            <a:ext cx="710661" cy="573143"/>
          </a:xfrm>
          <a:custGeom>
            <a:avLst/>
            <a:gdLst>
              <a:gd name="T0" fmla="*/ 89 w 99"/>
              <a:gd name="T1" fmla="*/ 79 h 79"/>
              <a:gd name="T2" fmla="*/ 10 w 99"/>
              <a:gd name="T3" fmla="*/ 79 h 79"/>
              <a:gd name="T4" fmla="*/ 0 w 99"/>
              <a:gd name="T5" fmla="*/ 69 h 79"/>
              <a:gd name="T6" fmla="*/ 0 w 99"/>
              <a:gd name="T7" fmla="*/ 9 h 79"/>
              <a:gd name="T8" fmla="*/ 10 w 99"/>
              <a:gd name="T9" fmla="*/ 0 h 79"/>
              <a:gd name="T10" fmla="*/ 89 w 99"/>
              <a:gd name="T11" fmla="*/ 0 h 79"/>
              <a:gd name="T12" fmla="*/ 99 w 99"/>
              <a:gd name="T13" fmla="*/ 9 h 79"/>
              <a:gd name="T14" fmla="*/ 99 w 99"/>
              <a:gd name="T15" fmla="*/ 69 h 79"/>
              <a:gd name="T16" fmla="*/ 89 w 99"/>
              <a:gd name="T17" fmla="*/ 79 h 79"/>
              <a:gd name="T18" fmla="*/ 10 w 99"/>
              <a:gd name="T19" fmla="*/ 5 h 79"/>
              <a:gd name="T20" fmla="*/ 5 w 99"/>
              <a:gd name="T21" fmla="*/ 9 h 79"/>
              <a:gd name="T22" fmla="*/ 5 w 99"/>
              <a:gd name="T23" fmla="*/ 69 h 79"/>
              <a:gd name="T24" fmla="*/ 10 w 99"/>
              <a:gd name="T25" fmla="*/ 74 h 79"/>
              <a:gd name="T26" fmla="*/ 89 w 99"/>
              <a:gd name="T27" fmla="*/ 74 h 79"/>
              <a:gd name="T28" fmla="*/ 94 w 99"/>
              <a:gd name="T29" fmla="*/ 69 h 79"/>
              <a:gd name="T30" fmla="*/ 94 w 99"/>
              <a:gd name="T31" fmla="*/ 9 h 79"/>
              <a:gd name="T32" fmla="*/ 89 w 99"/>
              <a:gd name="T33" fmla="*/ 5 h 79"/>
              <a:gd name="T34" fmla="*/ 10 w 99"/>
              <a:gd name="T35" fmla="*/ 5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9" h="79">
                <a:moveTo>
                  <a:pt x="89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4" y="79"/>
                  <a:pt x="0" y="74"/>
                  <a:pt x="0" y="69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10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95" y="0"/>
                  <a:pt x="99" y="4"/>
                  <a:pt x="99" y="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74"/>
                  <a:pt x="95" y="79"/>
                  <a:pt x="89" y="79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9"/>
                </a:cubicBezTo>
                <a:cubicBezTo>
                  <a:pt x="5" y="69"/>
                  <a:pt x="5" y="69"/>
                  <a:pt x="5" y="69"/>
                </a:cubicBezTo>
                <a:cubicBezTo>
                  <a:pt x="5" y="72"/>
                  <a:pt x="7" y="74"/>
                  <a:pt x="10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92" y="74"/>
                  <a:pt x="94" y="72"/>
                  <a:pt x="94" y="69"/>
                </a:cubicBezTo>
                <a:cubicBezTo>
                  <a:pt x="94" y="9"/>
                  <a:pt x="94" y="9"/>
                  <a:pt x="94" y="9"/>
                </a:cubicBezTo>
                <a:cubicBezTo>
                  <a:pt x="94" y="7"/>
                  <a:pt x="92" y="5"/>
                  <a:pt x="89" y="5"/>
                </a:cubicBezTo>
                <a:lnTo>
                  <a:pt x="10" y="5"/>
                </a:lnTo>
                <a:close/>
              </a:path>
            </a:pathLst>
          </a:cu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4" name="Freeform 1172"/>
          <p:cNvSpPr/>
          <p:nvPr/>
        </p:nvSpPr>
        <p:spPr bwMode="auto">
          <a:xfrm>
            <a:off x="7178552" y="1374181"/>
            <a:ext cx="546067" cy="391223"/>
          </a:xfrm>
          <a:custGeom>
            <a:avLst/>
            <a:gdLst>
              <a:gd name="T0" fmla="*/ 76 w 76"/>
              <a:gd name="T1" fmla="*/ 49 h 54"/>
              <a:gd name="T2" fmla="*/ 70 w 76"/>
              <a:gd name="T3" fmla="*/ 54 h 54"/>
              <a:gd name="T4" fmla="*/ 6 w 76"/>
              <a:gd name="T5" fmla="*/ 54 h 54"/>
              <a:gd name="T6" fmla="*/ 0 w 76"/>
              <a:gd name="T7" fmla="*/ 49 h 54"/>
              <a:gd name="T8" fmla="*/ 0 w 76"/>
              <a:gd name="T9" fmla="*/ 6 h 54"/>
              <a:gd name="T10" fmla="*/ 6 w 76"/>
              <a:gd name="T11" fmla="*/ 0 h 54"/>
              <a:gd name="T12" fmla="*/ 70 w 76"/>
              <a:gd name="T13" fmla="*/ 0 h 54"/>
              <a:gd name="T14" fmla="*/ 76 w 76"/>
              <a:gd name="T15" fmla="*/ 6 h 54"/>
              <a:gd name="T16" fmla="*/ 76 w 76"/>
              <a:gd name="T17" fmla="*/ 49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" h="54">
                <a:moveTo>
                  <a:pt x="76" y="49"/>
                </a:moveTo>
                <a:cubicBezTo>
                  <a:pt x="76" y="52"/>
                  <a:pt x="73" y="54"/>
                  <a:pt x="70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2" y="54"/>
                  <a:pt x="0" y="52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3" y="0"/>
                  <a:pt x="76" y="3"/>
                  <a:pt x="76" y="6"/>
                </a:cubicBezTo>
                <a:lnTo>
                  <a:pt x="76" y="49"/>
                </a:lnTo>
                <a:close/>
              </a:path>
            </a:pathLst>
          </a:cu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5" name="Freeform 1173"/>
          <p:cNvSpPr/>
          <p:nvPr/>
        </p:nvSpPr>
        <p:spPr bwMode="auto">
          <a:xfrm>
            <a:off x="7308129" y="1969526"/>
            <a:ext cx="259478" cy="45719"/>
          </a:xfrm>
          <a:custGeom>
            <a:avLst/>
            <a:gdLst>
              <a:gd name="T0" fmla="*/ 36 w 36"/>
              <a:gd name="T1" fmla="*/ 3 h 6"/>
              <a:gd name="T2" fmla="*/ 33 w 36"/>
              <a:gd name="T3" fmla="*/ 6 h 6"/>
              <a:gd name="T4" fmla="*/ 3 w 36"/>
              <a:gd name="T5" fmla="*/ 6 h 6"/>
              <a:gd name="T6" fmla="*/ 0 w 36"/>
              <a:gd name="T7" fmla="*/ 3 h 6"/>
              <a:gd name="T8" fmla="*/ 0 w 36"/>
              <a:gd name="T9" fmla="*/ 3 h 6"/>
              <a:gd name="T10" fmla="*/ 3 w 36"/>
              <a:gd name="T11" fmla="*/ 0 h 6"/>
              <a:gd name="T12" fmla="*/ 33 w 36"/>
              <a:gd name="T13" fmla="*/ 0 h 6"/>
              <a:gd name="T14" fmla="*/ 36 w 36"/>
              <a:gd name="T15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" h="6">
                <a:moveTo>
                  <a:pt x="36" y="3"/>
                </a:moveTo>
                <a:cubicBezTo>
                  <a:pt x="36" y="4"/>
                  <a:pt x="35" y="6"/>
                  <a:pt x="33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4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5" y="0"/>
                  <a:pt x="36" y="1"/>
                  <a:pt x="36" y="3"/>
                </a:cubicBezTo>
                <a:close/>
              </a:path>
            </a:pathLst>
          </a:cu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6" name="Freeform 1174"/>
          <p:cNvSpPr>
            <a:spLocks noEditPoints="1"/>
          </p:cNvSpPr>
          <p:nvPr/>
        </p:nvSpPr>
        <p:spPr bwMode="auto">
          <a:xfrm>
            <a:off x="6809744" y="1726651"/>
            <a:ext cx="294334" cy="179963"/>
          </a:xfrm>
          <a:custGeom>
            <a:avLst/>
            <a:gdLst>
              <a:gd name="T0" fmla="*/ 0 w 41"/>
              <a:gd name="T1" fmla="*/ 17 h 25"/>
              <a:gd name="T2" fmla="*/ 8 w 41"/>
              <a:gd name="T3" fmla="*/ 25 h 25"/>
              <a:gd name="T4" fmla="*/ 34 w 41"/>
              <a:gd name="T5" fmla="*/ 25 h 25"/>
              <a:gd name="T6" fmla="*/ 41 w 41"/>
              <a:gd name="T7" fmla="*/ 17 h 25"/>
              <a:gd name="T8" fmla="*/ 41 w 41"/>
              <a:gd name="T9" fmla="*/ 0 h 25"/>
              <a:gd name="T10" fmla="*/ 0 w 41"/>
              <a:gd name="T11" fmla="*/ 0 h 25"/>
              <a:gd name="T12" fmla="*/ 0 w 41"/>
              <a:gd name="T13" fmla="*/ 17 h 25"/>
              <a:gd name="T14" fmla="*/ 21 w 41"/>
              <a:gd name="T15" fmla="*/ 11 h 25"/>
              <a:gd name="T16" fmla="*/ 24 w 41"/>
              <a:gd name="T17" fmla="*/ 15 h 25"/>
              <a:gd name="T18" fmla="*/ 21 w 41"/>
              <a:gd name="T19" fmla="*/ 18 h 25"/>
              <a:gd name="T20" fmla="*/ 17 w 41"/>
              <a:gd name="T21" fmla="*/ 15 h 25"/>
              <a:gd name="T22" fmla="*/ 21 w 41"/>
              <a:gd name="T23" fmla="*/ 1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" h="25">
                <a:moveTo>
                  <a:pt x="0" y="17"/>
                </a:moveTo>
                <a:cubicBezTo>
                  <a:pt x="0" y="22"/>
                  <a:pt x="3" y="25"/>
                  <a:pt x="8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8" y="25"/>
                  <a:pt x="41" y="22"/>
                  <a:pt x="41" y="17"/>
                </a:cubicBezTo>
                <a:cubicBezTo>
                  <a:pt x="41" y="0"/>
                  <a:pt x="41" y="0"/>
                  <a:pt x="41" y="0"/>
                </a:cubicBezTo>
                <a:cubicBezTo>
                  <a:pt x="0" y="0"/>
                  <a:pt x="0" y="0"/>
                  <a:pt x="0" y="0"/>
                </a:cubicBezTo>
                <a:lnTo>
                  <a:pt x="0" y="17"/>
                </a:lnTo>
                <a:close/>
                <a:moveTo>
                  <a:pt x="21" y="11"/>
                </a:moveTo>
                <a:cubicBezTo>
                  <a:pt x="22" y="11"/>
                  <a:pt x="24" y="13"/>
                  <a:pt x="24" y="15"/>
                </a:cubicBezTo>
                <a:cubicBezTo>
                  <a:pt x="24" y="17"/>
                  <a:pt x="22" y="18"/>
                  <a:pt x="21" y="18"/>
                </a:cubicBezTo>
                <a:cubicBezTo>
                  <a:pt x="19" y="18"/>
                  <a:pt x="17" y="17"/>
                  <a:pt x="17" y="15"/>
                </a:cubicBezTo>
                <a:cubicBezTo>
                  <a:pt x="17" y="13"/>
                  <a:pt x="19" y="11"/>
                  <a:pt x="21" y="11"/>
                </a:cubicBezTo>
                <a:close/>
              </a:path>
            </a:pathLst>
          </a:cu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7" name="Freeform 1175"/>
          <p:cNvSpPr>
            <a:spLocks noEditPoints="1"/>
          </p:cNvSpPr>
          <p:nvPr/>
        </p:nvSpPr>
        <p:spPr bwMode="auto">
          <a:xfrm>
            <a:off x="6809744" y="1298403"/>
            <a:ext cx="294334" cy="442082"/>
          </a:xfrm>
          <a:custGeom>
            <a:avLst/>
            <a:gdLst>
              <a:gd name="T0" fmla="*/ 34 w 41"/>
              <a:gd name="T1" fmla="*/ 0 h 61"/>
              <a:gd name="T2" fmla="*/ 8 w 41"/>
              <a:gd name="T3" fmla="*/ 0 h 61"/>
              <a:gd name="T4" fmla="*/ 0 w 41"/>
              <a:gd name="T5" fmla="*/ 7 h 61"/>
              <a:gd name="T6" fmla="*/ 0 w 41"/>
              <a:gd name="T7" fmla="*/ 61 h 61"/>
              <a:gd name="T8" fmla="*/ 41 w 41"/>
              <a:gd name="T9" fmla="*/ 61 h 61"/>
              <a:gd name="T10" fmla="*/ 41 w 41"/>
              <a:gd name="T11" fmla="*/ 7 h 61"/>
              <a:gd name="T12" fmla="*/ 34 w 41"/>
              <a:gd name="T13" fmla="*/ 0 h 61"/>
              <a:gd name="T14" fmla="*/ 35 w 41"/>
              <a:gd name="T15" fmla="*/ 26 h 61"/>
              <a:gd name="T16" fmla="*/ 5 w 41"/>
              <a:gd name="T17" fmla="*/ 26 h 61"/>
              <a:gd name="T18" fmla="*/ 5 w 41"/>
              <a:gd name="T19" fmla="*/ 19 h 61"/>
              <a:gd name="T20" fmla="*/ 35 w 41"/>
              <a:gd name="T21" fmla="*/ 19 h 61"/>
              <a:gd name="T22" fmla="*/ 35 w 41"/>
              <a:gd name="T23" fmla="*/ 26 h 61"/>
              <a:gd name="T24" fmla="*/ 35 w 41"/>
              <a:gd name="T25" fmla="*/ 13 h 61"/>
              <a:gd name="T26" fmla="*/ 5 w 41"/>
              <a:gd name="T27" fmla="*/ 13 h 61"/>
              <a:gd name="T28" fmla="*/ 5 w 41"/>
              <a:gd name="T29" fmla="*/ 6 h 61"/>
              <a:gd name="T30" fmla="*/ 35 w 41"/>
              <a:gd name="T31" fmla="*/ 6 h 61"/>
              <a:gd name="T32" fmla="*/ 35 w 41"/>
              <a:gd name="T33" fmla="*/ 13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61">
                <a:moveTo>
                  <a:pt x="34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61"/>
                  <a:pt x="0" y="61"/>
                  <a:pt x="0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38" y="0"/>
                  <a:pt x="34" y="0"/>
                </a:cubicBezTo>
                <a:close/>
                <a:moveTo>
                  <a:pt x="35" y="26"/>
                </a:moveTo>
                <a:cubicBezTo>
                  <a:pt x="5" y="26"/>
                  <a:pt x="5" y="26"/>
                  <a:pt x="5" y="26"/>
                </a:cubicBezTo>
                <a:cubicBezTo>
                  <a:pt x="5" y="19"/>
                  <a:pt x="5" y="19"/>
                  <a:pt x="5" y="19"/>
                </a:cubicBezTo>
                <a:cubicBezTo>
                  <a:pt x="35" y="19"/>
                  <a:pt x="35" y="19"/>
                  <a:pt x="35" y="19"/>
                </a:cubicBezTo>
                <a:lnTo>
                  <a:pt x="35" y="26"/>
                </a:lnTo>
                <a:close/>
                <a:moveTo>
                  <a:pt x="35" y="13"/>
                </a:moveTo>
                <a:cubicBezTo>
                  <a:pt x="5" y="13"/>
                  <a:pt x="5" y="13"/>
                  <a:pt x="5" y="13"/>
                </a:cubicBezTo>
                <a:cubicBezTo>
                  <a:pt x="5" y="6"/>
                  <a:pt x="5" y="6"/>
                  <a:pt x="5" y="6"/>
                </a:cubicBezTo>
                <a:cubicBezTo>
                  <a:pt x="35" y="6"/>
                  <a:pt x="35" y="6"/>
                  <a:pt x="35" y="6"/>
                </a:cubicBezTo>
                <a:lnTo>
                  <a:pt x="35" y="13"/>
                </a:lnTo>
                <a:close/>
              </a:path>
            </a:pathLst>
          </a:cu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8" name="TextBox 692"/>
          <p:cNvSpPr txBox="1"/>
          <p:nvPr/>
        </p:nvSpPr>
        <p:spPr bwMode="auto">
          <a:xfrm>
            <a:off x="6792111" y="2476068"/>
            <a:ext cx="1470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添加标题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2719080" y="3152211"/>
            <a:ext cx="201272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4624492" y="3121770"/>
            <a:ext cx="201272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点击此处添加文本内容，如关键词、部分简单介绍等。点击此处添加文本内容，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6553271" y="3135892"/>
            <a:ext cx="201272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点击此处添加文本内容，如关键词、部分简单介绍等。点击此处添加文本内容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246422" y="1190066"/>
            <a:ext cx="3516312" cy="3099121"/>
            <a:chOff x="839089" y="1337350"/>
            <a:chExt cx="4688114" cy="4556006"/>
          </a:xfrm>
          <a:solidFill>
            <a:srgbClr val="EF2550"/>
          </a:solidFill>
        </p:grpSpPr>
        <p:grpSp>
          <p:nvGrpSpPr>
            <p:cNvPr id="4" name="组合 3"/>
            <p:cNvGrpSpPr/>
            <p:nvPr/>
          </p:nvGrpSpPr>
          <p:grpSpPr bwMode="auto">
            <a:xfrm rot="-297887">
              <a:off x="2330455" y="1337350"/>
              <a:ext cx="1481501" cy="1307630"/>
              <a:chOff x="3126534" y="1520170"/>
              <a:chExt cx="1734463" cy="1530907"/>
            </a:xfrm>
            <a:grpFill/>
          </p:grpSpPr>
          <p:cxnSp>
            <p:nvCxnSpPr>
              <p:cNvPr id="6" name="直接连接符 5"/>
              <p:cNvCxnSpPr>
                <a:endCxn id="8" idx="3"/>
              </p:cNvCxnSpPr>
              <p:nvPr/>
            </p:nvCxnSpPr>
            <p:spPr>
              <a:xfrm rot="297887" flipV="1">
                <a:off x="3126534" y="2243770"/>
                <a:ext cx="796367" cy="725720"/>
              </a:xfrm>
              <a:prstGeom prst="line">
                <a:avLst/>
              </a:prstGeom>
              <a:grpFill/>
              <a:ln>
                <a:solidFill>
                  <a:srgbClr val="F35F7F"/>
                </a:solidFill>
              </a:ln>
            </p:spPr>
          </p:cxnSp>
          <p:cxnSp>
            <p:nvCxnSpPr>
              <p:cNvPr id="7" name="直接连接符 6"/>
              <p:cNvCxnSpPr>
                <a:stCxn id="8" idx="5"/>
              </p:cNvCxnSpPr>
              <p:nvPr/>
            </p:nvCxnSpPr>
            <p:spPr>
              <a:xfrm rot="297887">
                <a:off x="4124694" y="2316884"/>
                <a:ext cx="736303" cy="734193"/>
              </a:xfrm>
              <a:prstGeom prst="line">
                <a:avLst/>
              </a:prstGeom>
              <a:grpFill/>
              <a:ln>
                <a:solidFill>
                  <a:srgbClr val="F35F7F"/>
                </a:solidFill>
              </a:ln>
            </p:spPr>
          </p:cxnSp>
          <p:sp>
            <p:nvSpPr>
              <p:cNvPr id="8" name="椭圆 7"/>
              <p:cNvSpPr/>
              <p:nvPr/>
            </p:nvSpPr>
            <p:spPr>
              <a:xfrm>
                <a:off x="3907429" y="1520170"/>
                <a:ext cx="289916" cy="89386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 defTabSz="914400"/>
                <a:endParaRPr lang="zh-CN" altLang="en-US" dirty="0">
                  <a:solidFill>
                    <a:srgbClr val="FFFFFF"/>
                  </a:solidFill>
                  <a:latin typeface="宋体" panose="02010600030101010101" pitchFamily="2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839089" y="2463214"/>
              <a:ext cx="4688114" cy="3430142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 defTabSz="914400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ea typeface="方正大黑简体" panose="03000509000000000000" pitchFamily="65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444863" y="2491838"/>
            <a:ext cx="3119437" cy="102951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20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44863" y="3456614"/>
            <a:ext cx="3119437" cy="54938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您的内容打在这里，或者通过复制您的文本后，在此框中选择粘贴</a:t>
            </a:r>
            <a:r>
              <a:rPr lang="zh-CN" altLang="en-US" sz="1200" dirty="0" smtClean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，</a:t>
            </a:r>
            <a:endParaRPr lang="en-US" altLang="zh-CN" sz="120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5201977" y="1156206"/>
            <a:ext cx="2601913" cy="2857762"/>
            <a:chOff x="6502470" y="1190549"/>
            <a:chExt cx="3467440" cy="3809947"/>
          </a:xfrm>
          <a:noFill/>
        </p:grpSpPr>
        <p:grpSp>
          <p:nvGrpSpPr>
            <p:cNvPr id="12" name="组合 11"/>
            <p:cNvGrpSpPr/>
            <p:nvPr/>
          </p:nvGrpSpPr>
          <p:grpSpPr bwMode="auto">
            <a:xfrm rot="-297887">
              <a:off x="7515488" y="1190549"/>
              <a:ext cx="1250622" cy="1303564"/>
              <a:chOff x="3107187" y="992862"/>
              <a:chExt cx="1790898" cy="1866713"/>
            </a:xfrm>
            <a:grpFill/>
          </p:grpSpPr>
          <p:cxnSp>
            <p:nvCxnSpPr>
              <p:cNvPr id="14" name="直接连接符 13"/>
              <p:cNvCxnSpPr>
                <a:endCxn id="16" idx="3"/>
              </p:cNvCxnSpPr>
              <p:nvPr/>
            </p:nvCxnSpPr>
            <p:spPr>
              <a:xfrm rot="297887" flipV="1">
                <a:off x="3107187" y="2330956"/>
                <a:ext cx="839341" cy="439118"/>
              </a:xfrm>
              <a:prstGeom prst="line">
                <a:avLst/>
              </a:prstGeom>
              <a:grpFill/>
              <a:ln w="9525" cap="flat">
                <a:solidFill>
                  <a:srgbClr val="FF9933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直接连接符 14"/>
              <p:cNvCxnSpPr>
                <a:stCxn id="16" idx="5"/>
              </p:cNvCxnSpPr>
              <p:nvPr/>
            </p:nvCxnSpPr>
            <p:spPr>
              <a:xfrm rot="297887">
                <a:off x="4146159" y="2399802"/>
                <a:ext cx="751926" cy="459773"/>
              </a:xfrm>
              <a:prstGeom prst="line">
                <a:avLst/>
              </a:prstGeom>
              <a:grpFill/>
              <a:ln w="9525" cap="flat">
                <a:solidFill>
                  <a:srgbClr val="FF9933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3921798" y="992862"/>
                <a:ext cx="287806" cy="1611209"/>
              </a:xfrm>
              <a:prstGeom prst="ellipse">
                <a:avLst/>
              </a:prstGeom>
              <a:grpFill/>
              <a:ln w="12700">
                <a:solidFill>
                  <a:srgbClr val="FF9933"/>
                </a:solidFill>
              </a:ln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6502470" y="2464998"/>
              <a:ext cx="3467440" cy="2535498"/>
            </a:xfrm>
            <a:prstGeom prst="rect">
              <a:avLst/>
            </a:prstGeom>
            <a:grpFill/>
            <a:ln>
              <a:solidFill>
                <a:srgbClr val="FF9933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5354675" y="2595769"/>
            <a:ext cx="2300287" cy="126957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您的内容打在这里，或者通过复制您的文本后，在此框中选择粘贴，并选择只保留文字。您的内容打在这里，或者通过复制您的文本后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44008" y="207277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zh-CN" altLang="en-US" sz="200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8935" y="2205498"/>
            <a:ext cx="100540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01878" y="1829240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Part  </a:t>
            </a:r>
            <a:r>
              <a:rPr lang="en-US" altLang="zh-CN" sz="36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4</a:t>
            </a:r>
            <a:endParaRPr lang="zh-CN" altLang="en-US" sz="36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1887" y="257602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kern="0" dirty="0" smtClean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管理制度</a:t>
            </a:r>
            <a:endParaRPr lang="en-US" altLang="zh-CN" sz="3200" kern="0" dirty="0">
              <a:solidFill>
                <a:srgbClr val="F79646">
                  <a:lumMod val="7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5" name="文本框 41"/>
          <p:cNvSpPr txBox="1"/>
          <p:nvPr/>
        </p:nvSpPr>
        <p:spPr>
          <a:xfrm>
            <a:off x="5069993" y="3256080"/>
            <a:ext cx="4095711" cy="627335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单击此处添加文字阐述，添加简短问题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方正大黑简体" panose="03000509000000000000" pitchFamily="65" charset="-122"/>
              </a:rPr>
              <a:t>说明文字，具体说明文字在此处</a:t>
            </a:r>
            <a:endParaRPr lang="en-US" altLang="zh-CN" sz="14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方正大黑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 rot="5400000">
            <a:off x="3528245" y="2751450"/>
            <a:ext cx="2379401" cy="108013"/>
          </a:xfrm>
          <a:prstGeom prst="rect">
            <a:avLst/>
          </a:pr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75606"/>
            <a:ext cx="3116152" cy="3315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6051197" y="1292707"/>
            <a:ext cx="2197012" cy="2724462"/>
            <a:chOff x="4833020" y="1671938"/>
            <a:chExt cx="1888044" cy="2339972"/>
          </a:xfrm>
        </p:grpSpPr>
        <p:sp>
          <p:nvSpPr>
            <p:cNvPr id="3" name="矩形 2"/>
            <p:cNvSpPr/>
            <p:nvPr/>
          </p:nvSpPr>
          <p:spPr>
            <a:xfrm>
              <a:off x="4833020" y="1671938"/>
              <a:ext cx="1728192" cy="2339972"/>
            </a:xfrm>
            <a:prstGeom prst="rect">
              <a:avLst/>
            </a:prstGeom>
            <a:noFill/>
            <a:ln w="6350">
              <a:solidFill>
                <a:srgbClr val="2D7CBD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4" name="矩形 13"/>
            <p:cNvSpPr>
              <a:spLocks noChangeArrowheads="1"/>
            </p:cNvSpPr>
            <p:nvPr/>
          </p:nvSpPr>
          <p:spPr bwMode="auto">
            <a:xfrm>
              <a:off x="5029064" y="2322248"/>
              <a:ext cx="1692000" cy="118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1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、提交转正申请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、评估转正申请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、转正员工面谈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、签订劳动合同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3432112" y="1292706"/>
            <a:ext cx="2502661" cy="2724463"/>
            <a:chOff x="2681780" y="1671938"/>
            <a:chExt cx="2150728" cy="2339972"/>
          </a:xfrm>
        </p:grpSpPr>
        <p:sp>
          <p:nvSpPr>
            <p:cNvPr id="6" name="矩形 5"/>
            <p:cNvSpPr/>
            <p:nvPr/>
          </p:nvSpPr>
          <p:spPr>
            <a:xfrm>
              <a:off x="2681780" y="1671938"/>
              <a:ext cx="1728207" cy="2339972"/>
            </a:xfrm>
            <a:prstGeom prst="rect">
              <a:avLst/>
            </a:prstGeom>
            <a:noFill/>
            <a:ln w="6350">
              <a:solidFill>
                <a:srgbClr val="FF993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7" name="矩形 12"/>
            <p:cNvSpPr>
              <a:spLocks noChangeArrowheads="1"/>
            </p:cNvSpPr>
            <p:nvPr/>
          </p:nvSpPr>
          <p:spPr bwMode="auto">
            <a:xfrm>
              <a:off x="2817033" y="2461028"/>
              <a:ext cx="1728000" cy="911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1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、签订试用期合同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2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、进入试用期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、办理社保五险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8" name="燕尾形 19"/>
            <p:cNvSpPr/>
            <p:nvPr/>
          </p:nvSpPr>
          <p:spPr>
            <a:xfrm>
              <a:off x="4463993" y="2684762"/>
              <a:ext cx="216026" cy="431799"/>
            </a:xfrm>
            <a:prstGeom prst="chevron">
              <a:avLst/>
            </a:prstGeom>
            <a:solidFill>
              <a:srgbClr val="FF9933"/>
            </a:solidFill>
            <a:ln w="31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9" name="燕尾形 20"/>
            <p:cNvSpPr/>
            <p:nvPr/>
          </p:nvSpPr>
          <p:spPr>
            <a:xfrm>
              <a:off x="4616482" y="2684762"/>
              <a:ext cx="216026" cy="431799"/>
            </a:xfrm>
            <a:prstGeom prst="chevron">
              <a:avLst/>
            </a:prstGeom>
            <a:solidFill>
              <a:srgbClr val="2D7CBD"/>
            </a:solidFill>
            <a:ln w="31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811158" y="1292706"/>
            <a:ext cx="2558111" cy="2724463"/>
            <a:chOff x="395536" y="1671938"/>
            <a:chExt cx="2196340" cy="2339972"/>
          </a:xfrm>
        </p:grpSpPr>
        <p:grpSp>
          <p:nvGrpSpPr>
            <p:cNvPr id="11" name="组合 23"/>
            <p:cNvGrpSpPr/>
            <p:nvPr/>
          </p:nvGrpSpPr>
          <p:grpSpPr bwMode="auto">
            <a:xfrm>
              <a:off x="395536" y="1671938"/>
              <a:ext cx="1728189" cy="2339972"/>
              <a:chOff x="395536" y="1671938"/>
              <a:chExt cx="1728189" cy="2339972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95536" y="1671938"/>
                <a:ext cx="1728189" cy="2339972"/>
              </a:xfrm>
              <a:prstGeom prst="rect">
                <a:avLst/>
              </a:prstGeom>
              <a:noFill/>
              <a:ln w="6350">
                <a:solidFill>
                  <a:srgbClr val="F35F7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15" name="矩形 11"/>
              <p:cNvSpPr>
                <a:spLocks noChangeArrowheads="1"/>
              </p:cNvSpPr>
              <p:nvPr/>
            </p:nvSpPr>
            <p:spPr bwMode="auto">
              <a:xfrm>
                <a:off x="596254" y="2277334"/>
                <a:ext cx="1402908" cy="1467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1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、提交入职资料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2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、办理入职手续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3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、录入指纹考勤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4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、提交体检报告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5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、参加入职培训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</p:grpSp>
        <p:sp>
          <p:nvSpPr>
            <p:cNvPr id="12" name="燕尾形 21"/>
            <p:cNvSpPr/>
            <p:nvPr/>
          </p:nvSpPr>
          <p:spPr>
            <a:xfrm>
              <a:off x="2223703" y="2684762"/>
              <a:ext cx="215825" cy="431799"/>
            </a:xfrm>
            <a:prstGeom prst="chevron">
              <a:avLst/>
            </a:prstGeom>
            <a:solidFill>
              <a:srgbClr val="EF2550"/>
            </a:solidFill>
            <a:ln w="31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13" name="燕尾形 22"/>
            <p:cNvSpPr/>
            <p:nvPr/>
          </p:nvSpPr>
          <p:spPr>
            <a:xfrm>
              <a:off x="2376051" y="2684762"/>
              <a:ext cx="215825" cy="431799"/>
            </a:xfrm>
            <a:prstGeom prst="chevron">
              <a:avLst/>
            </a:prstGeom>
            <a:solidFill>
              <a:srgbClr val="FF9933"/>
            </a:solidFill>
            <a:ln w="31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ea typeface="方正大黑简体" panose="03000509000000000000" pitchFamily="65" charset="-122"/>
              </a:endParaRPr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811270" y="1290857"/>
            <a:ext cx="2012628" cy="419153"/>
          </a:xfrm>
          <a:prstGeom prst="rect">
            <a:avLst/>
          </a:pr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试用期满</a:t>
            </a:r>
            <a:endParaRPr lang="zh-CN" altLang="en-US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3432224" y="1290857"/>
            <a:ext cx="2010760" cy="419153"/>
          </a:xfrm>
          <a:prstGeom prst="rect">
            <a:avLst/>
          </a:prstGeom>
          <a:solidFill>
            <a:srgbClr val="FF9933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入职培训</a:t>
            </a:r>
            <a:endParaRPr lang="zh-CN" altLang="en-US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6051309" y="1290858"/>
            <a:ext cx="2010778" cy="419153"/>
          </a:xfrm>
          <a:prstGeom prst="rect">
            <a:avLst/>
          </a:prstGeom>
          <a:solidFill>
            <a:srgbClr val="2D7CBD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进入试用期</a:t>
            </a:r>
            <a:endParaRPr lang="zh-CN" altLang="en-US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入职流程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劳务合同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圆角矩形 3"/>
          <p:cNvSpPr/>
          <p:nvPr/>
        </p:nvSpPr>
        <p:spPr bwMode="auto">
          <a:xfrm>
            <a:off x="871762" y="3598663"/>
            <a:ext cx="1181680" cy="610790"/>
          </a:xfrm>
          <a:prstGeom prst="roundRect">
            <a:avLst/>
          </a:prstGeom>
          <a:solidFill>
            <a:srgbClr val="2D7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854110" y="1201159"/>
            <a:ext cx="7395472" cy="688118"/>
            <a:chOff x="485404" y="1354528"/>
            <a:chExt cx="7650836" cy="713166"/>
          </a:xfrm>
        </p:grpSpPr>
        <p:sp>
          <p:nvSpPr>
            <p:cNvPr id="5" name="圆角矩形 6"/>
            <p:cNvSpPr/>
            <p:nvPr/>
          </p:nvSpPr>
          <p:spPr>
            <a:xfrm>
              <a:off x="485404" y="1436260"/>
              <a:ext cx="1222483" cy="631433"/>
            </a:xfrm>
            <a:prstGeom prst="roundRect">
              <a:avLst/>
            </a:prstGeom>
            <a:solidFill>
              <a:srgbClr val="EF2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6" name="Rectangle 177"/>
            <p:cNvSpPr>
              <a:spLocks noChangeArrowheads="1"/>
            </p:cNvSpPr>
            <p:nvPr/>
          </p:nvSpPr>
          <p:spPr bwMode="white">
            <a:xfrm>
              <a:off x="603065" y="1554346"/>
              <a:ext cx="987052" cy="33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资料准备</a:t>
              </a:r>
              <a:endParaRPr lang="en-US" altLang="zh-CN" sz="15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7" name="Rectangle 180"/>
            <p:cNvSpPr>
              <a:spLocks noChangeArrowheads="1"/>
            </p:cNvSpPr>
            <p:nvPr/>
          </p:nvSpPr>
          <p:spPr bwMode="auto">
            <a:xfrm>
              <a:off x="1801558" y="1354528"/>
              <a:ext cx="6334682" cy="66985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algn="l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algn="l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algn="l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algn="l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>
                  <a:schemeClr val="tx1"/>
                </a:buClr>
                <a:buSzPct val="85000"/>
                <a:buNone/>
                <a:defRPr/>
              </a:pPr>
              <a:r>
                <a:rPr lang="zh-CN" altLang="en-US" sz="1200" b="1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身份证、学历证书、学位证书、专业技术证书、个人简历、离职证明、照片</a:t>
              </a:r>
              <a:r>
                <a:rPr lang="en-US" altLang="zh-CN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(</a:t>
              </a:r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办理社保用，需电子版），填写并提交</a:t>
              </a:r>
              <a:r>
                <a:rPr lang="en-US" altLang="zh-CN" sz="1200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《</a:t>
              </a:r>
              <a:r>
                <a:rPr lang="zh-CN" altLang="en-US" sz="1200" b="1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员工入职登记表</a:t>
              </a:r>
              <a:r>
                <a:rPr lang="en-US" altLang="zh-CN" sz="1200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》</a:t>
              </a:r>
              <a:r>
                <a:rPr lang="zh-CN" altLang="en-US" sz="1200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、</a:t>
              </a:r>
              <a:r>
                <a:rPr lang="en-US" altLang="zh-CN" sz="1200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 《</a:t>
              </a:r>
              <a:r>
                <a:rPr lang="en-US" altLang="zh-CN" sz="1200" b="1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XXXX</a:t>
              </a:r>
              <a:r>
                <a:rPr lang="zh-CN" altLang="en-US" sz="1200" b="1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公司入职职业规划表</a:t>
              </a:r>
              <a:r>
                <a:rPr lang="en-US" altLang="zh-CN" sz="1200" dirty="0">
                  <a:solidFill>
                    <a:srgbClr val="EF2550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》</a:t>
              </a:r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，保证其真实性，如有虚假，将予以辞退，并不作任何经济补偿</a:t>
              </a:r>
              <a:endParaRPr lang="zh-CN" altLang="en-US" sz="1200" dirty="0"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504456" y="2067694"/>
              <a:ext cx="7631784" cy="0"/>
            </a:xfrm>
            <a:prstGeom prst="line">
              <a:avLst/>
            </a:prstGeom>
            <a:ln w="3175">
              <a:solidFill>
                <a:srgbClr val="EF2550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 bwMode="auto">
          <a:xfrm>
            <a:off x="842208" y="2046039"/>
            <a:ext cx="7375517" cy="609256"/>
            <a:chOff x="469306" y="2139702"/>
            <a:chExt cx="7629824" cy="631230"/>
          </a:xfrm>
        </p:grpSpPr>
        <p:sp>
          <p:nvSpPr>
            <p:cNvPr id="10" name="圆角矩形 5"/>
            <p:cNvSpPr/>
            <p:nvPr/>
          </p:nvSpPr>
          <p:spPr>
            <a:xfrm>
              <a:off x="469306" y="2139702"/>
              <a:ext cx="1222423" cy="63123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11" name="Rectangle 178"/>
            <p:cNvSpPr>
              <a:spLocks noChangeArrowheads="1"/>
            </p:cNvSpPr>
            <p:nvPr/>
          </p:nvSpPr>
          <p:spPr bwMode="white">
            <a:xfrm>
              <a:off x="604677" y="2266876"/>
              <a:ext cx="987005" cy="334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合同签订</a:t>
              </a:r>
              <a:endParaRPr lang="en-US" altLang="zh-CN" sz="15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12" name="Rectangle 181"/>
            <p:cNvSpPr>
              <a:spLocks noChangeArrowheads="1"/>
            </p:cNvSpPr>
            <p:nvPr/>
          </p:nvSpPr>
          <p:spPr bwMode="auto">
            <a:xfrm>
              <a:off x="1829518" y="2266876"/>
              <a:ext cx="4823014" cy="28699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algn="l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algn="l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algn="l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algn="l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一个月内签订劳动合同，试用期</a:t>
              </a:r>
              <a:r>
                <a:rPr lang="en-US" altLang="zh-CN" sz="1200" b="1" dirty="0">
                  <a:solidFill>
                    <a:schemeClr val="accent6">
                      <a:lumMod val="7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3</a:t>
              </a:r>
              <a:r>
                <a:rPr lang="zh-CN" altLang="en-US" sz="1200" b="1" dirty="0">
                  <a:solidFill>
                    <a:schemeClr val="accent6">
                      <a:lumMod val="7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个月</a:t>
              </a:r>
              <a:r>
                <a:rPr lang="zh-CN" altLang="en-US" sz="1200" dirty="0">
                  <a:solidFill>
                    <a:schemeClr val="tx2">
                      <a:lumMod val="7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，合同</a:t>
              </a:r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有效期</a:t>
              </a:r>
              <a:r>
                <a:rPr lang="en-US" altLang="zh-CN" sz="1200" b="1" dirty="0">
                  <a:solidFill>
                    <a:schemeClr val="accent6">
                      <a:lumMod val="7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3</a:t>
              </a:r>
              <a:r>
                <a:rPr lang="zh-CN" altLang="en-US" sz="1200" b="1" dirty="0">
                  <a:solidFill>
                    <a:schemeClr val="accent6">
                      <a:lumMod val="75000"/>
                    </a:schemeClr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年</a:t>
              </a:r>
              <a:endParaRPr lang="en-US" altLang="zh-CN" sz="1200" b="1" dirty="0">
                <a:solidFill>
                  <a:schemeClr val="accent6">
                    <a:lumMod val="7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04232" y="2770932"/>
              <a:ext cx="7594898" cy="0"/>
            </a:xfrm>
            <a:prstGeom prst="line">
              <a:avLst/>
            </a:prstGeom>
            <a:ln w="3175">
              <a:solidFill>
                <a:schemeClr val="accent6">
                  <a:lumMod val="75000"/>
                </a:schemeClr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 bwMode="auto">
          <a:xfrm>
            <a:off x="854110" y="2821585"/>
            <a:ext cx="7412354" cy="610790"/>
            <a:chOff x="467544" y="2846708"/>
            <a:chExt cx="7668056" cy="631230"/>
          </a:xfrm>
        </p:grpSpPr>
        <p:sp>
          <p:nvSpPr>
            <p:cNvPr id="15" name="Rectangle 182"/>
            <p:cNvSpPr>
              <a:spLocks noChangeArrowheads="1"/>
            </p:cNvSpPr>
            <p:nvPr/>
          </p:nvSpPr>
          <p:spPr bwMode="auto">
            <a:xfrm>
              <a:off x="1783656" y="2979587"/>
              <a:ext cx="5759774" cy="28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algn="l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algn="l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algn="l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algn="l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试用期内表现优秀可向部门主管</a:t>
              </a:r>
              <a:r>
                <a:rPr lang="zh-CN" altLang="en-US" sz="1200" b="1" dirty="0">
                  <a:solidFill>
                    <a:schemeClr val="accent6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申请提前转正</a:t>
              </a:r>
              <a:endParaRPr lang="en-US" altLang="zh-CN" sz="1200" b="1" dirty="0">
                <a:solidFill>
                  <a:schemeClr val="accent6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grpSp>
          <p:nvGrpSpPr>
            <p:cNvPr id="16" name="组合 25"/>
            <p:cNvGrpSpPr/>
            <p:nvPr/>
          </p:nvGrpSpPr>
          <p:grpSpPr bwMode="auto">
            <a:xfrm>
              <a:off x="467544" y="2846708"/>
              <a:ext cx="7668056" cy="631230"/>
              <a:chOff x="467544" y="2846708"/>
              <a:chExt cx="7668056" cy="631230"/>
            </a:xfrm>
          </p:grpSpPr>
          <p:sp>
            <p:nvSpPr>
              <p:cNvPr id="17" name="圆角矩形 4"/>
              <p:cNvSpPr/>
              <p:nvPr/>
            </p:nvSpPr>
            <p:spPr>
              <a:xfrm>
                <a:off x="467544" y="2846708"/>
                <a:ext cx="1222444" cy="631230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  <p:sp>
            <p:nvSpPr>
              <p:cNvPr id="18" name="Rectangle 179"/>
              <p:cNvSpPr>
                <a:spLocks noChangeArrowheads="1"/>
              </p:cNvSpPr>
              <p:nvPr/>
            </p:nvSpPr>
            <p:spPr bwMode="white">
              <a:xfrm>
                <a:off x="565726" y="2969655"/>
                <a:ext cx="987021" cy="333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500" b="1" dirty="0">
                    <a:solidFill>
                      <a:schemeClr val="bg1"/>
                    </a:soli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提交转正</a:t>
                </a:r>
                <a:endParaRPr lang="zh-CN" altLang="en-US" sz="15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504058" y="3476351"/>
                <a:ext cx="7631542" cy="0"/>
              </a:xfrm>
              <a:prstGeom prst="line">
                <a:avLst/>
              </a:prstGeom>
              <a:ln w="3175">
                <a:solidFill>
                  <a:schemeClr val="accent6">
                    <a:lumMod val="75000"/>
                  </a:schemeClr>
                </a:solidFill>
                <a:prstDash val="sysDot"/>
                <a:headEnd type="diamond" w="med" len="med"/>
                <a:tailEnd type="diamond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/>
          <p:cNvGrpSpPr/>
          <p:nvPr/>
        </p:nvGrpSpPr>
        <p:grpSpPr bwMode="auto">
          <a:xfrm>
            <a:off x="955993" y="3678499"/>
            <a:ext cx="7293592" cy="461665"/>
            <a:chOff x="554682" y="3624035"/>
            <a:chExt cx="7545279" cy="477115"/>
          </a:xfrm>
        </p:grpSpPr>
        <p:sp>
          <p:nvSpPr>
            <p:cNvPr id="21" name="Rectangle 179"/>
            <p:cNvSpPr>
              <a:spLocks noChangeArrowheads="1"/>
            </p:cNvSpPr>
            <p:nvPr/>
          </p:nvSpPr>
          <p:spPr bwMode="white">
            <a:xfrm>
              <a:off x="554682" y="3668698"/>
              <a:ext cx="987031" cy="33398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离职程序</a:t>
              </a:r>
              <a:endParaRPr lang="zh-CN" altLang="en-US" sz="15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  <p:sp>
          <p:nvSpPr>
            <p:cNvPr id="22" name="Rectangle 182"/>
            <p:cNvSpPr>
              <a:spLocks noChangeArrowheads="1"/>
            </p:cNvSpPr>
            <p:nvPr/>
          </p:nvSpPr>
          <p:spPr bwMode="auto">
            <a:xfrm>
              <a:off x="1797218" y="3624035"/>
              <a:ext cx="6302743" cy="47711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试用期内离职须</a:t>
              </a:r>
              <a:r>
                <a:rPr lang="zh-CN" altLang="en-US" sz="1200" b="1" dirty="0">
                  <a:solidFill>
                    <a:srgbClr val="2D7CBD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提前三天</a:t>
              </a:r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提交离职申请；正式员工离职须</a:t>
              </a:r>
              <a:r>
                <a:rPr lang="zh-CN" altLang="en-US" sz="1200" b="1" dirty="0">
                  <a:solidFill>
                    <a:srgbClr val="2D7CBD"/>
                  </a:solidFill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提前一个月</a:t>
              </a:r>
              <a:r>
                <a:rPr lang="zh-CN" altLang="en-US" sz="1200" dirty="0">
                  <a:latin typeface="方正大黑简体" panose="03000509000000000000" pitchFamily="65" charset="-122"/>
                  <a:ea typeface="方正大黑简体" panose="03000509000000000000" pitchFamily="65" charset="-122"/>
                </a:rPr>
                <a:t>提出书面申请，方可办理离职手续</a:t>
              </a:r>
              <a:endParaRPr lang="en-US" altLang="zh-CN" sz="1200" dirty="0">
                <a:latin typeface="方正大黑简体" panose="03000509000000000000" pitchFamily="65" charset="-122"/>
                <a:ea typeface="方正大黑简体" panose="03000509000000000000" pitchFamily="65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 bwMode="auto">
          <a:xfrm>
            <a:off x="907831" y="4206173"/>
            <a:ext cx="7341755" cy="0"/>
          </a:xfrm>
          <a:prstGeom prst="line">
            <a:avLst/>
          </a:prstGeom>
          <a:ln w="3175">
            <a:solidFill>
              <a:srgbClr val="2D7CBD"/>
            </a:solidFill>
            <a:prstDash val="sysDot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考勤制度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任意多边形 5"/>
          <p:cNvSpPr/>
          <p:nvPr/>
        </p:nvSpPr>
        <p:spPr bwMode="auto">
          <a:xfrm>
            <a:off x="2755691" y="1145278"/>
            <a:ext cx="1918097" cy="681038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F35F7F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4" name="任意多边形 3"/>
          <p:cNvSpPr/>
          <p:nvPr/>
        </p:nvSpPr>
        <p:spPr bwMode="auto">
          <a:xfrm>
            <a:off x="1081673" y="1145278"/>
            <a:ext cx="1918097" cy="681038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FF9933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5" name="任意多边形 7"/>
          <p:cNvSpPr/>
          <p:nvPr/>
        </p:nvSpPr>
        <p:spPr bwMode="auto">
          <a:xfrm>
            <a:off x="6104919" y="1145278"/>
            <a:ext cx="1918097" cy="681038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2D7C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4438044" y="1145278"/>
            <a:ext cx="1918097" cy="681038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EF255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24140" y="2028479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 defTabSz="685800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上班规定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868318" y="2394246"/>
            <a:ext cx="2036713" cy="1546571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Clr>
                <a:schemeClr val="bg1"/>
              </a:buClr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5天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小时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工作制   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>
              <a:buClr>
                <a:schemeClr val="bg1"/>
              </a:buClr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上午：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 09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00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-1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：00  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>
              <a:buClr>
                <a:schemeClr val="bg1"/>
              </a:buClr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下午：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1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4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0-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18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00    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>
              <a:buClr>
                <a:schemeClr val="bg1"/>
              </a:buClr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指纹刷卡记录考勤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>
              <a:buClr>
                <a:schemeClr val="bg1"/>
              </a:buClr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漏打卡、无故不打卡均视为旷工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  <a:p>
            <a:pPr>
              <a:buClr>
                <a:schemeClr val="bg1"/>
              </a:buClr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严禁代打卡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27484" y="2034676"/>
            <a:ext cx="574502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 defTabSz="685800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迟到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875672" y="2401939"/>
            <a:ext cx="1718939" cy="1214172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员工晚于规定上班时间到岗、且未超过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30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分钟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(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含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)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的；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公司原则上允许每月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次的迟到情况，超过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次即按迟到处理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sym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45309" y="2071085"/>
            <a:ext cx="574502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 defTabSz="685800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早退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4804157" y="2401939"/>
            <a:ext cx="1416248" cy="900240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员工早于规定下班时间离岗，且未超过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30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分钟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(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含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)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的；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13610" y="2034676"/>
            <a:ext cx="574502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 defTabSz="685800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旷工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6356140" y="2394244"/>
            <a:ext cx="1991173" cy="1931292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员工未办理请假手续，或请假手续尚未获批即擅自离岗的；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假期届满且无续假仍未到岗的；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晚于规定的上班时间或早于规定的下班时间超过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30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分钟的；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上、下班未打卡的；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违法乱纪被公安机关拘留、甚至逮捕的；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用不正当手段，骗取、涂改、伪造休息休假证明的。 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</p:txBody>
      </p:sp>
      <p:sp>
        <p:nvSpPr>
          <p:cNvPr id="15" name="文本框 97"/>
          <p:cNvSpPr txBox="1"/>
          <p:nvPr/>
        </p:nvSpPr>
        <p:spPr bwMode="auto">
          <a:xfrm>
            <a:off x="1236964" y="1269074"/>
            <a:ext cx="1668065" cy="43345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zh-CN" altLang="en-US" sz="3000" b="1" baseline="-30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上班规定</a:t>
            </a:r>
            <a:endParaRPr lang="zh-CN" altLang="en-US" sz="3000" baseline="-3000" dirty="0">
              <a:solidFill>
                <a:schemeClr val="bg1"/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6" name="文本框 94"/>
          <p:cNvSpPr txBox="1"/>
          <p:nvPr/>
        </p:nvSpPr>
        <p:spPr bwMode="auto">
          <a:xfrm>
            <a:off x="2977144" y="1278049"/>
            <a:ext cx="1622822" cy="415498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defTabSz="685800">
              <a:defRPr/>
            </a:pPr>
            <a:r>
              <a:rPr lang="zh-CN" altLang="en-US" sz="21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迟 到</a:t>
            </a:r>
            <a:endParaRPr lang="zh-CN" altLang="en-US" sz="2100" baseline="-3000" dirty="0">
              <a:solidFill>
                <a:schemeClr val="bg1"/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7" name="文本框 103"/>
          <p:cNvSpPr txBox="1"/>
          <p:nvPr/>
        </p:nvSpPr>
        <p:spPr bwMode="auto">
          <a:xfrm>
            <a:off x="4594611" y="1259776"/>
            <a:ext cx="1604963" cy="45204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zh-CN" altLang="en-US" sz="21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早 退</a:t>
            </a:r>
            <a:endParaRPr lang="zh-CN" altLang="en-US" sz="2100" baseline="-3000" dirty="0">
              <a:solidFill>
                <a:schemeClr val="bg1"/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8" name="文本框 100"/>
          <p:cNvSpPr txBox="1"/>
          <p:nvPr/>
        </p:nvSpPr>
        <p:spPr bwMode="auto">
          <a:xfrm>
            <a:off x="6220405" y="1278049"/>
            <a:ext cx="1622822" cy="415498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defTabSz="685800">
              <a:defRPr/>
            </a:pPr>
            <a:r>
              <a:rPr lang="zh-CN" altLang="en-US" sz="21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旷 工</a:t>
            </a:r>
            <a:endParaRPr lang="zh-CN" altLang="en-US" sz="2100" baseline="-3000" dirty="0">
              <a:solidFill>
                <a:schemeClr val="bg1"/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考勤制度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任意多边形 5"/>
          <p:cNvSpPr/>
          <p:nvPr/>
        </p:nvSpPr>
        <p:spPr bwMode="auto">
          <a:xfrm>
            <a:off x="3072447" y="1055704"/>
            <a:ext cx="2770585" cy="888471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4" name="任意多边形 3"/>
          <p:cNvSpPr/>
          <p:nvPr/>
        </p:nvSpPr>
        <p:spPr bwMode="auto">
          <a:xfrm>
            <a:off x="707795" y="1055704"/>
            <a:ext cx="2770585" cy="888471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5" name="任意多边形 4"/>
          <p:cNvSpPr/>
          <p:nvPr/>
        </p:nvSpPr>
        <p:spPr bwMode="auto">
          <a:xfrm>
            <a:off x="5442383" y="1055704"/>
            <a:ext cx="2770584" cy="888471"/>
          </a:xfrm>
          <a:custGeom>
            <a:avLst/>
            <a:gdLst>
              <a:gd name="connsiteX0" fmla="*/ 0 w 2636520"/>
              <a:gd name="connsiteY0" fmla="*/ 0 h 1447800"/>
              <a:gd name="connsiteX1" fmla="*/ 2103122 w 2636520"/>
              <a:gd name="connsiteY1" fmla="*/ 0 h 1447800"/>
              <a:gd name="connsiteX2" fmla="*/ 2636520 w 2636520"/>
              <a:gd name="connsiteY2" fmla="*/ 723900 h 1447800"/>
              <a:gd name="connsiteX3" fmla="*/ 2103122 w 2636520"/>
              <a:gd name="connsiteY3" fmla="*/ 1447800 h 1447800"/>
              <a:gd name="connsiteX4" fmla="*/ 0 w 2636520"/>
              <a:gd name="connsiteY4" fmla="*/ 1447800 h 1447800"/>
              <a:gd name="connsiteX5" fmla="*/ 0 w 2636520"/>
              <a:gd name="connsiteY5" fmla="*/ 1442632 h 1447800"/>
              <a:gd name="connsiteX6" fmla="*/ 529590 w 2636520"/>
              <a:gd name="connsiteY6" fmla="*/ 723900 h 1447800"/>
              <a:gd name="connsiteX7" fmla="*/ 0 w 2636520"/>
              <a:gd name="connsiteY7" fmla="*/ 5168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6520" h="1447800">
                <a:moveTo>
                  <a:pt x="0" y="0"/>
                </a:moveTo>
                <a:lnTo>
                  <a:pt x="2103122" y="0"/>
                </a:lnTo>
                <a:lnTo>
                  <a:pt x="2636520" y="723900"/>
                </a:lnTo>
                <a:lnTo>
                  <a:pt x="2103122" y="1447800"/>
                </a:lnTo>
                <a:lnTo>
                  <a:pt x="0" y="1447800"/>
                </a:lnTo>
                <a:lnTo>
                  <a:pt x="0" y="1442632"/>
                </a:lnTo>
                <a:lnTo>
                  <a:pt x="529590" y="723900"/>
                </a:lnTo>
                <a:lnTo>
                  <a:pt x="0" y="5168"/>
                </a:lnTo>
                <a:close/>
              </a:path>
            </a:pathLst>
          </a:custGeom>
          <a:solidFill>
            <a:srgbClr val="2D7CBD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5243" y="2122506"/>
            <a:ext cx="1485008" cy="32617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全勤与</a:t>
            </a: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楷体_GB2312"/>
              </a:rPr>
              <a:t>全勤奖励</a:t>
            </a:r>
            <a:endParaRPr lang="zh-CN" altLang="en-US" sz="15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7" name="矩形 47"/>
          <p:cNvSpPr>
            <a:spLocks noChangeArrowheads="1"/>
          </p:cNvSpPr>
          <p:nvPr/>
        </p:nvSpPr>
        <p:spPr bwMode="auto">
          <a:xfrm>
            <a:off x="945243" y="2482074"/>
            <a:ext cx="1485008" cy="623241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buClr>
                <a:schemeClr val="bg1"/>
              </a:buClr>
              <a:buSzPct val="80000"/>
              <a:buNone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全勤：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  <a:cs typeface="楷体_GB2312"/>
              </a:rPr>
              <a:t>全月无请假、迟到、早退、旷工情况的；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  <a:cs typeface="楷体_GB231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21116" y="2123568"/>
            <a:ext cx="1404859" cy="32617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违规处理</a:t>
            </a:r>
            <a:r>
              <a:rPr lang="en-US" altLang="zh-CN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-</a:t>
            </a: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迟到</a:t>
            </a:r>
            <a:endParaRPr lang="zh-CN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3255396" y="2495400"/>
            <a:ext cx="1984947" cy="1805103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0" fontAlgn="base" hangingPunct="0"/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迟到或早退时长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T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 eaLnBrk="0" fontAlgn="base" hangingPunct="0"/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处理办法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 eaLnBrk="0" fontAlgn="base" hangingPunct="0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5≤T≤15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分钟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 eaLnBrk="0" fontAlgn="base" hangingPunct="0"/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扣款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10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元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/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次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 eaLnBrk="0" fontAlgn="base" hangingPunct="0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15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分钟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＜T≤30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分钟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 eaLnBrk="0" fontAlgn="base" hangingPunct="0"/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扣款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20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元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/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次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 eaLnBrk="0" fontAlgn="base" hangingPunct="0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T＞30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分钟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 eaLnBrk="0" fontAlgn="base" hangingPunct="0"/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视作旷工半天处理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05006" y="2122506"/>
            <a:ext cx="1404859" cy="32617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违规处理</a:t>
            </a:r>
            <a:r>
              <a:rPr lang="en-US" altLang="zh-CN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-</a:t>
            </a: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旷工</a:t>
            </a:r>
            <a:endParaRPr lang="zh-CN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5736406" y="2468749"/>
            <a:ext cx="2821781" cy="1941551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ts val="1350"/>
              </a:lnSpc>
              <a:spcBef>
                <a:spcPts val="750"/>
              </a:spcBef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员工旷工，根据旷工时长，按日工资标准的双倍扣罚。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>
              <a:lnSpc>
                <a:spcPts val="1350"/>
              </a:lnSpc>
              <a:spcBef>
                <a:spcPts val="750"/>
              </a:spcBef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旷工半天的，另予全公司内通报并警告一次。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>
              <a:lnSpc>
                <a:spcPts val="1350"/>
              </a:lnSpc>
              <a:spcBef>
                <a:spcPts val="750"/>
              </a:spcBef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旷工一天的，另予全公司通报并记过一次。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  <a:p>
            <a:pPr>
              <a:spcBef>
                <a:spcPts val="750"/>
              </a:spcBef>
              <a:buClr>
                <a:schemeClr val="bg1"/>
              </a:buClr>
              <a:buSzPct val="80000"/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连续旷工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3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天以上或月累计旷工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5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天或年累计旷工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10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天以上者，公司除按上述标准罚考勤款外，还将与其解约，且不予支付任何可能存在的经济补偿金或赔偿金等，并保留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方正大黑简体" panose="03000509000000000000" pitchFamily="65" charset="-122"/>
              </a:rPr>
              <a:t>向其追索赔偿的权利。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5247" y="3119024"/>
            <a:ext cx="155879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buClr>
                <a:schemeClr val="bg1"/>
              </a:buClr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楷体_GB2312"/>
                <a:sym typeface="Calibri" panose="020F0502020204030204" pitchFamily="34" charset="0"/>
              </a:rPr>
              <a:t>全勤奖励：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楷体_GB2312"/>
                <a:sym typeface="Calibri" panose="020F0502020204030204" pitchFamily="34" charset="0"/>
              </a:rPr>
              <a:t>员工全勤，当月奖励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楷体_GB2312"/>
                <a:sym typeface="Calibri" panose="020F0502020204030204" pitchFamily="34" charset="0"/>
              </a:rPr>
              <a:t>100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楷体_GB2312"/>
                <a:sym typeface="Calibri" panose="020F0502020204030204" pitchFamily="34" charset="0"/>
              </a:rPr>
              <a:t>元全勤奖金。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楷体_GB2312"/>
              <a:sym typeface="Calibri" panose="020F0502020204030204" pitchFamily="34" charset="0"/>
            </a:endParaRPr>
          </a:p>
        </p:txBody>
      </p:sp>
      <p:sp>
        <p:nvSpPr>
          <p:cNvPr id="13" name="文本框 73"/>
          <p:cNvSpPr txBox="1"/>
          <p:nvPr/>
        </p:nvSpPr>
        <p:spPr bwMode="auto">
          <a:xfrm>
            <a:off x="3392329" y="1296806"/>
            <a:ext cx="2344077" cy="415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>
              <a:defRPr lang="zh-CN"/>
            </a:defPPr>
            <a:lvl1pPr>
              <a:defRPr>
                <a:cs typeface="+mn-ea"/>
              </a:defRPr>
            </a:lvl1pPr>
          </a:lstStyle>
          <a:p>
            <a:pPr algn="ctr" defTabSz="685800">
              <a:lnSpc>
                <a:spcPct val="120000"/>
              </a:lnSpc>
              <a:defRPr/>
            </a:pPr>
            <a:r>
              <a:rPr lang="zh-CN" altLang="en-US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cs"/>
              </a:rPr>
              <a:t>违规处理</a:t>
            </a:r>
            <a:r>
              <a:rPr lang="en-US" altLang="zh-CN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cs"/>
              </a:rPr>
              <a:t>-</a:t>
            </a:r>
            <a:r>
              <a:rPr lang="zh-CN" altLang="en-US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+mn-cs"/>
              </a:rPr>
              <a:t>迟到</a:t>
            </a:r>
            <a:endParaRPr lang="zh-CN" altLang="en-US" b="1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+mn-cs"/>
            </a:endParaRPr>
          </a:p>
        </p:txBody>
      </p:sp>
      <p:sp>
        <p:nvSpPr>
          <p:cNvPr id="14" name="文本框 82"/>
          <p:cNvSpPr txBox="1"/>
          <p:nvPr/>
        </p:nvSpPr>
        <p:spPr bwMode="auto">
          <a:xfrm>
            <a:off x="5789781" y="1299594"/>
            <a:ext cx="2318280" cy="40068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zh-CN" altLang="en-US" sz="18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违规处理</a:t>
            </a:r>
            <a:r>
              <a:rPr lang="en-US" altLang="zh-CN" sz="18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-</a:t>
            </a:r>
            <a:r>
              <a:rPr lang="zh-CN" altLang="en-US" sz="18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旷工</a:t>
            </a:r>
            <a:endParaRPr lang="zh-CN" altLang="en-US" sz="1800" baseline="-3000" dirty="0">
              <a:solidFill>
                <a:schemeClr val="bg1"/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5" name="文本框 76"/>
          <p:cNvSpPr txBox="1"/>
          <p:nvPr/>
        </p:nvSpPr>
        <p:spPr bwMode="auto">
          <a:xfrm>
            <a:off x="995001" y="1299594"/>
            <a:ext cx="2409428" cy="40068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zh-CN" altLang="en-US" sz="18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全勤与</a:t>
            </a:r>
            <a:r>
              <a:rPr lang="zh-CN" altLang="en-US" sz="1800" b="1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楷体_GB2312"/>
              </a:rPr>
              <a:t>全勤奖励</a:t>
            </a:r>
            <a:endParaRPr lang="zh-CN" altLang="en-US" sz="1800" baseline="-3000" dirty="0">
              <a:solidFill>
                <a:schemeClr val="bg1"/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假期管理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2" y="1611713"/>
            <a:ext cx="3539413" cy="2198821"/>
          </a:xfrm>
          <a:prstGeom prst="rect">
            <a:avLst/>
          </a:prstGeom>
        </p:spPr>
      </p:pic>
      <p:sp>
        <p:nvSpPr>
          <p:cNvPr id="4" name="Rectangle 2"/>
          <p:cNvSpPr/>
          <p:nvPr/>
        </p:nvSpPr>
        <p:spPr>
          <a:xfrm>
            <a:off x="4515908" y="1491647"/>
            <a:ext cx="342945" cy="342945"/>
          </a:xfrm>
          <a:prstGeom prst="rect">
            <a:avLst/>
          </a:prstGeom>
          <a:solidFill>
            <a:srgbClr val="EF255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方正大黑简体" panose="03000509000000000000" pitchFamily="65" charset="-122"/>
                <a:cs typeface="Lato Heavy" panose="020F0502020204030203" pitchFamily="34" charset="0"/>
              </a:rPr>
              <a:t>1</a:t>
            </a:r>
            <a:endParaRPr lang="en-US" sz="2400" dirty="0">
              <a:latin typeface="Impact" panose="020B0806030902050204" pitchFamily="34" charset="0"/>
              <a:ea typeface="方正大黑简体" panose="03000509000000000000" pitchFamily="65" charset="-122"/>
              <a:cs typeface="Lato Heavy" panose="020F0502020204030203" pitchFamily="34" charset="0"/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4515908" y="2477288"/>
            <a:ext cx="342945" cy="342945"/>
          </a:xfrm>
          <a:prstGeom prst="rect">
            <a:avLst/>
          </a:prstGeom>
          <a:solidFill>
            <a:srgbClr val="FF9933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方正大黑简体" panose="03000509000000000000" pitchFamily="65" charset="-122"/>
                <a:cs typeface="Lato Heavy" panose="020F0502020204030203" pitchFamily="34" charset="0"/>
              </a:rPr>
              <a:t>2</a:t>
            </a:r>
            <a:endParaRPr lang="en-US" sz="2400" dirty="0">
              <a:latin typeface="Impact" panose="020B0806030902050204" pitchFamily="34" charset="0"/>
              <a:ea typeface="方正大黑简体" panose="03000509000000000000" pitchFamily="65" charset="-122"/>
              <a:cs typeface="Lato Heavy" panose="020F050202020403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75330" y="2241888"/>
            <a:ext cx="3516253" cy="920242"/>
          </a:xfrm>
          <a:prstGeom prst="rect">
            <a:avLst/>
          </a:prstGeom>
          <a:noFill/>
        </p:spPr>
        <p:txBody>
          <a:bodyPr wrap="square" lIns="68571" tIns="34285" rIns="68571" bIns="34285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点击此处添加标题</a:t>
            </a:r>
            <a:endParaRPr lang="en-US" altLang="zh-CN" sz="500" b="1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单击此处添加文字阐述，添加简短问题说明文字，具体说明文字在此处添加此处单击此处添加文字阐述，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4515908" y="3467587"/>
            <a:ext cx="342945" cy="342945"/>
          </a:xfrm>
          <a:prstGeom prst="rect">
            <a:avLst/>
          </a:prstGeom>
          <a:solidFill>
            <a:srgbClr val="2D7CBD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方正大黑简体" panose="03000509000000000000" pitchFamily="65" charset="-122"/>
                <a:cs typeface="Lato Heavy" panose="020F0502020204030203" pitchFamily="34" charset="0"/>
              </a:rPr>
              <a:t>3</a:t>
            </a:r>
            <a:endParaRPr lang="en-US" sz="2400" dirty="0">
              <a:latin typeface="Impact" panose="020B0806030902050204" pitchFamily="34" charset="0"/>
              <a:ea typeface="方正大黑简体" panose="03000509000000000000" pitchFamily="65" charset="-122"/>
              <a:cs typeface="Lato Heavy" panose="020F050202020403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75330" y="3232189"/>
            <a:ext cx="3516253" cy="920242"/>
          </a:xfrm>
          <a:prstGeom prst="rect">
            <a:avLst/>
          </a:prstGeom>
          <a:noFill/>
        </p:spPr>
        <p:txBody>
          <a:bodyPr wrap="square" lIns="68571" tIns="34285" rIns="68571" bIns="34285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点击此处添加标题</a:t>
            </a:r>
            <a:endParaRPr lang="en-US" altLang="zh-CN" sz="500" b="1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单击此处添加文字阐述，添加简短问题说明文字，具体说明文字在此处添加此处单击此处添加文字阐述，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9" name="TextBox 54"/>
          <p:cNvSpPr txBox="1"/>
          <p:nvPr/>
        </p:nvSpPr>
        <p:spPr>
          <a:xfrm rot="21328593">
            <a:off x="1535812" y="2426607"/>
            <a:ext cx="2446805" cy="623237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法定节假日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75330" y="1256247"/>
            <a:ext cx="3516253" cy="920242"/>
          </a:xfrm>
          <a:prstGeom prst="rect">
            <a:avLst/>
          </a:prstGeom>
          <a:noFill/>
        </p:spPr>
        <p:txBody>
          <a:bodyPr wrap="square" lIns="68571" tIns="34285" rIns="68571" bIns="34285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点击此处添加标题</a:t>
            </a:r>
            <a:endParaRPr lang="en-US" altLang="zh-CN" sz="500" b="1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单击此处添加文字阐述，添加简短问题说明文字，具体说明文字在此处添加此处单击此处添加文字阐述，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/>
      <p:bldP spid="7" grpId="0" animBg="1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决策 1"/>
          <p:cNvSpPr/>
          <p:nvPr/>
        </p:nvSpPr>
        <p:spPr>
          <a:xfrm>
            <a:off x="1237408" y="1356197"/>
            <a:ext cx="1785000" cy="2748787"/>
          </a:xfrm>
          <a:prstGeom prst="flowChartDecision">
            <a:avLst/>
          </a:pr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3" name="流程图: 决策 36"/>
          <p:cNvSpPr/>
          <p:nvPr/>
        </p:nvSpPr>
        <p:spPr>
          <a:xfrm flipH="1" flipV="1">
            <a:off x="2088071" y="1371481"/>
            <a:ext cx="2638228" cy="1374413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-1" fmla="*/ 0 w 14373"/>
              <a:gd name="connsiteY0-2" fmla="*/ 587 h 10000"/>
              <a:gd name="connsiteX1-3" fmla="*/ 9373 w 14373"/>
              <a:gd name="connsiteY1-4" fmla="*/ 0 h 10000"/>
              <a:gd name="connsiteX2-5" fmla="*/ 14373 w 14373"/>
              <a:gd name="connsiteY2-6" fmla="*/ 5000 h 10000"/>
              <a:gd name="connsiteX3-7" fmla="*/ 9373 w 14373"/>
              <a:gd name="connsiteY3-8" fmla="*/ 10000 h 10000"/>
              <a:gd name="connsiteX4-9" fmla="*/ 0 w 14373"/>
              <a:gd name="connsiteY4-10" fmla="*/ 587 h 10000"/>
              <a:gd name="connsiteX0-11" fmla="*/ 0 w 14780"/>
              <a:gd name="connsiteY0-12" fmla="*/ 72 h 10000"/>
              <a:gd name="connsiteX1-13" fmla="*/ 9780 w 14780"/>
              <a:gd name="connsiteY1-14" fmla="*/ 0 h 10000"/>
              <a:gd name="connsiteX2-15" fmla="*/ 14780 w 14780"/>
              <a:gd name="connsiteY2-16" fmla="*/ 5000 h 10000"/>
              <a:gd name="connsiteX3-17" fmla="*/ 9780 w 14780"/>
              <a:gd name="connsiteY3-18" fmla="*/ 10000 h 10000"/>
              <a:gd name="connsiteX4-19" fmla="*/ 0 w 14780"/>
              <a:gd name="connsiteY4-20" fmla="*/ 72 h 10000"/>
              <a:gd name="connsiteX0-21" fmla="*/ 0 w 14780"/>
              <a:gd name="connsiteY0-22" fmla="*/ 72 h 5439"/>
              <a:gd name="connsiteX1-23" fmla="*/ 9780 w 14780"/>
              <a:gd name="connsiteY1-24" fmla="*/ 0 h 5439"/>
              <a:gd name="connsiteX2-25" fmla="*/ 14780 w 14780"/>
              <a:gd name="connsiteY2-26" fmla="*/ 5000 h 5439"/>
              <a:gd name="connsiteX3-27" fmla="*/ 5407 w 14780"/>
              <a:gd name="connsiteY3-28" fmla="*/ 5439 h 5439"/>
              <a:gd name="connsiteX4-29" fmla="*/ 0 w 14780"/>
              <a:gd name="connsiteY4-30" fmla="*/ 72 h 5439"/>
              <a:gd name="connsiteX0-31" fmla="*/ 0 w 10000"/>
              <a:gd name="connsiteY0-32" fmla="*/ 132 h 9193"/>
              <a:gd name="connsiteX1-33" fmla="*/ 6617 w 10000"/>
              <a:gd name="connsiteY1-34" fmla="*/ 0 h 9193"/>
              <a:gd name="connsiteX2-35" fmla="*/ 10000 w 10000"/>
              <a:gd name="connsiteY2-36" fmla="*/ 9193 h 9193"/>
              <a:gd name="connsiteX3-37" fmla="*/ 3383 w 10000"/>
              <a:gd name="connsiteY3-38" fmla="*/ 9189 h 9193"/>
              <a:gd name="connsiteX4-39" fmla="*/ 0 w 10000"/>
              <a:gd name="connsiteY4-40" fmla="*/ 132 h 9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193">
                <a:moveTo>
                  <a:pt x="0" y="132"/>
                </a:moveTo>
                <a:lnTo>
                  <a:pt x="6617" y="0"/>
                </a:lnTo>
                <a:lnTo>
                  <a:pt x="10000" y="9193"/>
                </a:lnTo>
                <a:lnTo>
                  <a:pt x="3383" y="9189"/>
                </a:lnTo>
                <a:lnTo>
                  <a:pt x="0" y="132"/>
                </a:lnTo>
                <a:close/>
              </a:path>
            </a:pathLst>
          </a:custGeom>
          <a:solidFill>
            <a:srgbClr val="2D7CBD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4" name="流程图: 决策 36"/>
          <p:cNvSpPr/>
          <p:nvPr/>
        </p:nvSpPr>
        <p:spPr>
          <a:xfrm flipV="1">
            <a:off x="2108105" y="2730591"/>
            <a:ext cx="2638228" cy="1374413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-1" fmla="*/ 0 w 14373"/>
              <a:gd name="connsiteY0-2" fmla="*/ 587 h 10000"/>
              <a:gd name="connsiteX1-3" fmla="*/ 9373 w 14373"/>
              <a:gd name="connsiteY1-4" fmla="*/ 0 h 10000"/>
              <a:gd name="connsiteX2-5" fmla="*/ 14373 w 14373"/>
              <a:gd name="connsiteY2-6" fmla="*/ 5000 h 10000"/>
              <a:gd name="connsiteX3-7" fmla="*/ 9373 w 14373"/>
              <a:gd name="connsiteY3-8" fmla="*/ 10000 h 10000"/>
              <a:gd name="connsiteX4-9" fmla="*/ 0 w 14373"/>
              <a:gd name="connsiteY4-10" fmla="*/ 587 h 10000"/>
              <a:gd name="connsiteX0-11" fmla="*/ 0 w 14780"/>
              <a:gd name="connsiteY0-12" fmla="*/ 72 h 10000"/>
              <a:gd name="connsiteX1-13" fmla="*/ 9780 w 14780"/>
              <a:gd name="connsiteY1-14" fmla="*/ 0 h 10000"/>
              <a:gd name="connsiteX2-15" fmla="*/ 14780 w 14780"/>
              <a:gd name="connsiteY2-16" fmla="*/ 5000 h 10000"/>
              <a:gd name="connsiteX3-17" fmla="*/ 9780 w 14780"/>
              <a:gd name="connsiteY3-18" fmla="*/ 10000 h 10000"/>
              <a:gd name="connsiteX4-19" fmla="*/ 0 w 14780"/>
              <a:gd name="connsiteY4-20" fmla="*/ 72 h 10000"/>
              <a:gd name="connsiteX0-21" fmla="*/ 0 w 14780"/>
              <a:gd name="connsiteY0-22" fmla="*/ 72 h 5439"/>
              <a:gd name="connsiteX1-23" fmla="*/ 9780 w 14780"/>
              <a:gd name="connsiteY1-24" fmla="*/ 0 h 5439"/>
              <a:gd name="connsiteX2-25" fmla="*/ 14780 w 14780"/>
              <a:gd name="connsiteY2-26" fmla="*/ 5000 h 5439"/>
              <a:gd name="connsiteX3-27" fmla="*/ 5407 w 14780"/>
              <a:gd name="connsiteY3-28" fmla="*/ 5439 h 5439"/>
              <a:gd name="connsiteX4-29" fmla="*/ 0 w 14780"/>
              <a:gd name="connsiteY4-30" fmla="*/ 72 h 5439"/>
              <a:gd name="connsiteX0-31" fmla="*/ 0 w 10000"/>
              <a:gd name="connsiteY0-32" fmla="*/ 132 h 9193"/>
              <a:gd name="connsiteX1-33" fmla="*/ 6617 w 10000"/>
              <a:gd name="connsiteY1-34" fmla="*/ 0 h 9193"/>
              <a:gd name="connsiteX2-35" fmla="*/ 10000 w 10000"/>
              <a:gd name="connsiteY2-36" fmla="*/ 9193 h 9193"/>
              <a:gd name="connsiteX3-37" fmla="*/ 3383 w 10000"/>
              <a:gd name="connsiteY3-38" fmla="*/ 9189 h 9193"/>
              <a:gd name="connsiteX4-39" fmla="*/ 0 w 10000"/>
              <a:gd name="connsiteY4-40" fmla="*/ 132 h 9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9193">
                <a:moveTo>
                  <a:pt x="0" y="132"/>
                </a:moveTo>
                <a:lnTo>
                  <a:pt x="6617" y="0"/>
                </a:lnTo>
                <a:lnTo>
                  <a:pt x="10000" y="9193"/>
                </a:lnTo>
                <a:lnTo>
                  <a:pt x="3383" y="9189"/>
                </a:lnTo>
                <a:lnTo>
                  <a:pt x="0" y="132"/>
                </a:lnTo>
                <a:close/>
              </a:path>
            </a:pathLst>
          </a:custGeom>
          <a:solidFill>
            <a:srgbClr val="EF2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5" name="Text Box 99"/>
          <p:cNvSpPr txBox="1">
            <a:spLocks noChangeArrowheads="1"/>
          </p:cNvSpPr>
          <p:nvPr/>
        </p:nvSpPr>
        <p:spPr bwMode="auto">
          <a:xfrm>
            <a:off x="1609858" y="2270913"/>
            <a:ext cx="996494" cy="714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7400" tIns="33700" rIns="67400" bIns="33700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财务报销流程</a:t>
            </a:r>
            <a:endParaRPr lang="zh-CN" altLang="en-US" sz="210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6" name="Text Box 99"/>
          <p:cNvSpPr txBox="1">
            <a:spLocks noChangeArrowheads="1"/>
          </p:cNvSpPr>
          <p:nvPr/>
        </p:nvSpPr>
        <p:spPr bwMode="auto">
          <a:xfrm>
            <a:off x="2768534" y="1767352"/>
            <a:ext cx="1285151" cy="62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7400" tIns="33700" rIns="67400" bIns="3370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差旅费报销规定</a:t>
            </a:r>
            <a:endParaRPr lang="zh-CN" altLang="en-US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7" name="Line 548"/>
          <p:cNvSpPr>
            <a:spLocks noChangeShapeType="1"/>
          </p:cNvSpPr>
          <p:nvPr/>
        </p:nvSpPr>
        <p:spPr bwMode="auto">
          <a:xfrm>
            <a:off x="3824147" y="2078380"/>
            <a:ext cx="1109605" cy="0"/>
          </a:xfrm>
          <a:prstGeom prst="line">
            <a:avLst/>
          </a:prstGeom>
          <a:noFill/>
          <a:ln w="19050">
            <a:solidFill>
              <a:srgbClr val="EF2550"/>
            </a:solidFill>
            <a:prstDash val="dash"/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6" tIns="45712" rIns="91426" bIns="45712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8" name="文本框 31"/>
          <p:cNvSpPr txBox="1"/>
          <p:nvPr/>
        </p:nvSpPr>
        <p:spPr>
          <a:xfrm>
            <a:off x="4998355" y="1767352"/>
            <a:ext cx="3042404" cy="746348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  <a:ea typeface="方正大黑简体" panose="03000509000000000000" pitchFamily="65" charset="-122"/>
              </a:rPr>
              <a:t>点击此处添加文本内容，如关键词、部分简单介绍等。点击此处添加文本内容，如关键词、部分简单介绍等。点击此处添加文本内容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</p:txBody>
      </p:sp>
      <p:sp>
        <p:nvSpPr>
          <p:cNvPr id="9" name="Text Box 99"/>
          <p:cNvSpPr txBox="1">
            <a:spLocks noChangeArrowheads="1"/>
          </p:cNvSpPr>
          <p:nvPr/>
        </p:nvSpPr>
        <p:spPr bwMode="auto">
          <a:xfrm>
            <a:off x="2868586" y="2985300"/>
            <a:ext cx="1317377" cy="62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7400" tIns="33700" rIns="67400" bIns="3370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费用报销相关规定</a:t>
            </a:r>
            <a:endParaRPr lang="zh-CN" altLang="en-US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Line 548"/>
          <p:cNvSpPr>
            <a:spLocks noChangeShapeType="1"/>
          </p:cNvSpPr>
          <p:nvPr/>
        </p:nvSpPr>
        <p:spPr bwMode="auto">
          <a:xfrm>
            <a:off x="3832939" y="3320282"/>
            <a:ext cx="1109605" cy="0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prstDash val="dash"/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6" tIns="45712" rIns="91426" bIns="45712"/>
          <a:lstStyle/>
          <a:p>
            <a:endParaRPr lang="zh-CN" altLang="en-US">
              <a:ea typeface="方正大黑简体" panose="03000509000000000000" pitchFamily="65" charset="-122"/>
            </a:endParaRPr>
          </a:p>
        </p:txBody>
      </p:sp>
      <p:sp>
        <p:nvSpPr>
          <p:cNvPr id="11" name="文本框 34"/>
          <p:cNvSpPr txBox="1"/>
          <p:nvPr/>
        </p:nvSpPr>
        <p:spPr>
          <a:xfrm>
            <a:off x="4998355" y="3059924"/>
            <a:ext cx="3042404" cy="746348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  <a:ea typeface="方正大黑简体" panose="03000509000000000000" pitchFamily="65" charset="-122"/>
              </a:rPr>
              <a:t>点击此处添加文本内容，如关键词、部分简单介绍等。点击此处添加文本内容，如关键词、部分简单介绍等。点击此处添加文本内容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薪酬政策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圆角矩形 2"/>
          <p:cNvSpPr/>
          <p:nvPr/>
        </p:nvSpPr>
        <p:spPr bwMode="auto">
          <a:xfrm>
            <a:off x="1717204" y="1139378"/>
            <a:ext cx="2065737" cy="485238"/>
          </a:xfrm>
          <a:prstGeom prst="roundRect">
            <a:avLst>
              <a:gd name="adj" fmla="val 50000"/>
            </a:avLst>
          </a:prstGeom>
          <a:solidFill>
            <a:srgbClr val="EF255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4" name="Freeform 12"/>
          <p:cNvSpPr>
            <a:spLocks noEditPoints="1"/>
          </p:cNvSpPr>
          <p:nvPr/>
        </p:nvSpPr>
        <p:spPr bwMode="auto">
          <a:xfrm>
            <a:off x="1127758" y="1139380"/>
            <a:ext cx="419960" cy="421796"/>
          </a:xfrm>
          <a:custGeom>
            <a:avLst/>
            <a:gdLst>
              <a:gd name="T0" fmla="*/ 2147483646 w 85"/>
              <a:gd name="T1" fmla="*/ 2147483646 h 85"/>
              <a:gd name="T2" fmla="*/ 2147483646 w 85"/>
              <a:gd name="T3" fmla="*/ 2147483646 h 85"/>
              <a:gd name="T4" fmla="*/ 2147483646 w 85"/>
              <a:gd name="T5" fmla="*/ 2147483646 h 85"/>
              <a:gd name="T6" fmla="*/ 2147483646 w 85"/>
              <a:gd name="T7" fmla="*/ 2147483646 h 85"/>
              <a:gd name="T8" fmla="*/ 2147483646 w 85"/>
              <a:gd name="T9" fmla="*/ 2147483646 h 85"/>
              <a:gd name="T10" fmla="*/ 2147483646 w 85"/>
              <a:gd name="T11" fmla="*/ 2147483646 h 85"/>
              <a:gd name="T12" fmla="*/ 2147483646 w 85"/>
              <a:gd name="T13" fmla="*/ 2147483646 h 85"/>
              <a:gd name="T14" fmla="*/ 2147483646 w 85"/>
              <a:gd name="T15" fmla="*/ 2147483646 h 85"/>
              <a:gd name="T16" fmla="*/ 2147483646 w 85"/>
              <a:gd name="T17" fmla="*/ 2147483646 h 85"/>
              <a:gd name="T18" fmla="*/ 2147483646 w 85"/>
              <a:gd name="T19" fmla="*/ 2147483646 h 85"/>
              <a:gd name="T20" fmla="*/ 2147483646 w 85"/>
              <a:gd name="T21" fmla="*/ 2147483646 h 85"/>
              <a:gd name="T22" fmla="*/ 2147483646 w 85"/>
              <a:gd name="T23" fmla="*/ 2147483646 h 85"/>
              <a:gd name="T24" fmla="*/ 2147483646 w 85"/>
              <a:gd name="T25" fmla="*/ 2147483646 h 85"/>
              <a:gd name="T26" fmla="*/ 2147483646 w 85"/>
              <a:gd name="T27" fmla="*/ 2147483646 h 85"/>
              <a:gd name="T28" fmla="*/ 2147483646 w 85"/>
              <a:gd name="T29" fmla="*/ 2147483646 h 85"/>
              <a:gd name="T30" fmla="*/ 2147483646 w 85"/>
              <a:gd name="T31" fmla="*/ 2147483646 h 85"/>
              <a:gd name="T32" fmla="*/ 2147483646 w 85"/>
              <a:gd name="T33" fmla="*/ 2147483646 h 85"/>
              <a:gd name="T34" fmla="*/ 2147483646 w 85"/>
              <a:gd name="T35" fmla="*/ 2147483646 h 85"/>
              <a:gd name="T36" fmla="*/ 2147483646 w 85"/>
              <a:gd name="T37" fmla="*/ 2147483646 h 85"/>
              <a:gd name="T38" fmla="*/ 2147483646 w 85"/>
              <a:gd name="T39" fmla="*/ 2147483646 h 85"/>
              <a:gd name="T40" fmla="*/ 2147483646 w 85"/>
              <a:gd name="T41" fmla="*/ 2147483646 h 85"/>
              <a:gd name="T42" fmla="*/ 2147483646 w 85"/>
              <a:gd name="T43" fmla="*/ 2147483646 h 85"/>
              <a:gd name="T44" fmla="*/ 2147483646 w 85"/>
              <a:gd name="T45" fmla="*/ 2147483646 h 85"/>
              <a:gd name="T46" fmla="*/ 2147483646 w 85"/>
              <a:gd name="T47" fmla="*/ 0 h 85"/>
              <a:gd name="T48" fmla="*/ 2147483646 w 85"/>
              <a:gd name="T49" fmla="*/ 0 h 85"/>
              <a:gd name="T50" fmla="*/ 2147483646 w 85"/>
              <a:gd name="T51" fmla="*/ 2147483646 h 85"/>
              <a:gd name="T52" fmla="*/ 2147483646 w 85"/>
              <a:gd name="T53" fmla="*/ 2147483646 h 85"/>
              <a:gd name="T54" fmla="*/ 2147483646 w 85"/>
              <a:gd name="T55" fmla="*/ 2147483646 h 85"/>
              <a:gd name="T56" fmla="*/ 2147483646 w 85"/>
              <a:gd name="T57" fmla="*/ 2147483646 h 85"/>
              <a:gd name="T58" fmla="*/ 2147483646 w 85"/>
              <a:gd name="T59" fmla="*/ 2147483646 h 85"/>
              <a:gd name="T60" fmla="*/ 2147483646 w 85"/>
              <a:gd name="T61" fmla="*/ 2147483646 h 85"/>
              <a:gd name="T62" fmla="*/ 2147483646 w 85"/>
              <a:gd name="T63" fmla="*/ 2147483646 h 85"/>
              <a:gd name="T64" fmla="*/ 2147483646 w 85"/>
              <a:gd name="T65" fmla="*/ 2147483646 h 85"/>
              <a:gd name="T66" fmla="*/ 2147483646 w 85"/>
              <a:gd name="T67" fmla="*/ 0 h 85"/>
              <a:gd name="T68" fmla="*/ 0 w 85"/>
              <a:gd name="T69" fmla="*/ 2147483646 h 85"/>
              <a:gd name="T70" fmla="*/ 0 w 85"/>
              <a:gd name="T71" fmla="*/ 2147483646 h 85"/>
              <a:gd name="T72" fmla="*/ 2147483646 w 85"/>
              <a:gd name="T73" fmla="*/ 2147483646 h 85"/>
              <a:gd name="T74" fmla="*/ 2147483646 w 85"/>
              <a:gd name="T75" fmla="*/ 2147483646 h 85"/>
              <a:gd name="T76" fmla="*/ 0 w 85"/>
              <a:gd name="T77" fmla="*/ 2147483646 h 85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rgbClr val="EF255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5" name="文本框 12"/>
          <p:cNvSpPr txBox="1"/>
          <p:nvPr/>
        </p:nvSpPr>
        <p:spPr bwMode="auto">
          <a:xfrm>
            <a:off x="2073647" y="1193189"/>
            <a:ext cx="1407974" cy="392369"/>
          </a:xfrm>
          <a:prstGeom prst="rect">
            <a:avLst/>
          </a:prstGeom>
          <a:noFill/>
          <a:ln>
            <a:noFill/>
          </a:ln>
        </p:spPr>
        <p:txBody>
          <a:bodyPr wrap="square" lIns="68534" tIns="34267" rIns="68534" bIns="34267">
            <a:spAutoFit/>
          </a:bodyPr>
          <a:lstStyle/>
          <a:p>
            <a:pPr algn="ctr">
              <a:defRPr/>
            </a:pPr>
            <a:r>
              <a:rPr lang="zh-CN" altLang="en-US" sz="2100" b="1" kern="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发薪时间</a:t>
            </a:r>
            <a:endParaRPr lang="en-US" altLang="zh-CN" sz="2100" b="1" kern="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6" name="文本框 44"/>
          <p:cNvSpPr txBox="1"/>
          <p:nvPr/>
        </p:nvSpPr>
        <p:spPr>
          <a:xfrm>
            <a:off x="4278384" y="1139377"/>
            <a:ext cx="3888433" cy="53090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  <a:ea typeface="方正大黑简体" panose="03000509000000000000" pitchFamily="65" charset="-122"/>
              </a:rPr>
              <a:t>点击此处添加文本内容，如关键词、部分简单介绍等。点击此处添加文本内容，如关键词、部分简单介绍等。点击此处添加文本内容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1751766" y="1989494"/>
            <a:ext cx="2065452" cy="483861"/>
          </a:xfrm>
          <a:prstGeom prst="roundRect">
            <a:avLst>
              <a:gd name="adj" fmla="val 50000"/>
            </a:avLst>
          </a:prstGeom>
          <a:solidFill>
            <a:srgbClr val="F35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1115763" y="1982976"/>
            <a:ext cx="443959" cy="445801"/>
          </a:xfrm>
          <a:custGeom>
            <a:avLst/>
            <a:gdLst>
              <a:gd name="T0" fmla="*/ 2147483646 w 104"/>
              <a:gd name="T1" fmla="*/ 2147483646 h 104"/>
              <a:gd name="T2" fmla="*/ 2147483646 w 104"/>
              <a:gd name="T3" fmla="*/ 2147483646 h 104"/>
              <a:gd name="T4" fmla="*/ 2147483646 w 104"/>
              <a:gd name="T5" fmla="*/ 2147483646 h 104"/>
              <a:gd name="T6" fmla="*/ 2147483646 w 104"/>
              <a:gd name="T7" fmla="*/ 0 h 104"/>
              <a:gd name="T8" fmla="*/ 0 w 104"/>
              <a:gd name="T9" fmla="*/ 2147483646 h 104"/>
              <a:gd name="T10" fmla="*/ 2147483646 w 104"/>
              <a:gd name="T11" fmla="*/ 2147483646 h 104"/>
              <a:gd name="T12" fmla="*/ 2147483646 w 104"/>
              <a:gd name="T13" fmla="*/ 2147483646 h 104"/>
              <a:gd name="T14" fmla="*/ 2147483646 w 104"/>
              <a:gd name="T15" fmla="*/ 0 h 104"/>
              <a:gd name="T16" fmla="*/ 2147483646 w 104"/>
              <a:gd name="T17" fmla="*/ 2147483646 h 104"/>
              <a:gd name="T18" fmla="*/ 2147483646 w 104"/>
              <a:gd name="T19" fmla="*/ 2147483646 h 104"/>
              <a:gd name="T20" fmla="*/ 2147483646 w 104"/>
              <a:gd name="T21" fmla="*/ 2147483646 h 104"/>
              <a:gd name="T22" fmla="*/ 2147483646 w 104"/>
              <a:gd name="T23" fmla="*/ 2147483646 h 104"/>
              <a:gd name="T24" fmla="*/ 2147483646 w 104"/>
              <a:gd name="T25" fmla="*/ 2147483646 h 104"/>
              <a:gd name="T26" fmla="*/ 2147483646 w 104"/>
              <a:gd name="T27" fmla="*/ 2147483646 h 104"/>
              <a:gd name="T28" fmla="*/ 2147483646 w 104"/>
              <a:gd name="T29" fmla="*/ 2147483646 h 104"/>
              <a:gd name="T30" fmla="*/ 2147483646 w 104"/>
              <a:gd name="T31" fmla="*/ 2147483646 h 104"/>
              <a:gd name="T32" fmla="*/ 2147483646 w 104"/>
              <a:gd name="T33" fmla="*/ 2147483646 h 104"/>
              <a:gd name="T34" fmla="*/ 2147483646 w 104"/>
              <a:gd name="T35" fmla="*/ 2147483646 h 104"/>
              <a:gd name="T36" fmla="*/ 2147483646 w 104"/>
              <a:gd name="T37" fmla="*/ 2147483646 h 104"/>
              <a:gd name="T38" fmla="*/ 2147483646 w 104"/>
              <a:gd name="T39" fmla="*/ 2147483646 h 104"/>
              <a:gd name="T40" fmla="*/ 2147483646 w 104"/>
              <a:gd name="T41" fmla="*/ 2147483646 h 104"/>
              <a:gd name="T42" fmla="*/ 2147483646 w 104"/>
              <a:gd name="T43" fmla="*/ 2147483646 h 104"/>
              <a:gd name="T44" fmla="*/ 2147483646 w 104"/>
              <a:gd name="T45" fmla="*/ 2147483646 h 104"/>
              <a:gd name="T46" fmla="*/ 2147483646 w 104"/>
              <a:gd name="T47" fmla="*/ 2147483646 h 104"/>
              <a:gd name="T48" fmla="*/ 2147483646 w 104"/>
              <a:gd name="T49" fmla="*/ 2147483646 h 104"/>
              <a:gd name="T50" fmla="*/ 2147483646 w 104"/>
              <a:gd name="T51" fmla="*/ 2147483646 h 104"/>
              <a:gd name="T52" fmla="*/ 2147483646 w 104"/>
              <a:gd name="T53" fmla="*/ 2147483646 h 104"/>
              <a:gd name="T54" fmla="*/ 2147483646 w 104"/>
              <a:gd name="T55" fmla="*/ 2147483646 h 104"/>
              <a:gd name="T56" fmla="*/ 2147483646 w 104"/>
              <a:gd name="T57" fmla="*/ 2147483646 h 104"/>
              <a:gd name="T58" fmla="*/ 2147483646 w 104"/>
              <a:gd name="T59" fmla="*/ 2147483646 h 104"/>
              <a:gd name="T60" fmla="*/ 2147483646 w 104"/>
              <a:gd name="T61" fmla="*/ 2147483646 h 104"/>
              <a:gd name="T62" fmla="*/ 2147483646 w 104"/>
              <a:gd name="T63" fmla="*/ 2147483646 h 104"/>
              <a:gd name="T64" fmla="*/ 2147483646 w 104"/>
              <a:gd name="T65" fmla="*/ 2147483646 h 104"/>
              <a:gd name="T66" fmla="*/ 2147483646 w 104"/>
              <a:gd name="T67" fmla="*/ 2147483646 h 104"/>
              <a:gd name="T68" fmla="*/ 2147483646 w 104"/>
              <a:gd name="T69" fmla="*/ 2147483646 h 104"/>
              <a:gd name="T70" fmla="*/ 2147483646 w 104"/>
              <a:gd name="T71" fmla="*/ 2147483646 h 104"/>
              <a:gd name="T72" fmla="*/ 2147483646 w 104"/>
              <a:gd name="T73" fmla="*/ 2147483646 h 104"/>
              <a:gd name="T74" fmla="*/ 2147483646 w 104"/>
              <a:gd name="T75" fmla="*/ 2147483646 h 10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4" h="104">
                <a:moveTo>
                  <a:pt x="45" y="50"/>
                </a:moveTo>
                <a:cubicBezTo>
                  <a:pt x="43" y="27"/>
                  <a:pt x="43" y="27"/>
                  <a:pt x="43" y="27"/>
                </a:cubicBezTo>
                <a:cubicBezTo>
                  <a:pt x="55" y="46"/>
                  <a:pt x="55" y="46"/>
                  <a:pt x="55" y="46"/>
                </a:cubicBezTo>
                <a:cubicBezTo>
                  <a:pt x="60" y="47"/>
                  <a:pt x="63" y="51"/>
                  <a:pt x="63" y="56"/>
                </a:cubicBezTo>
                <a:cubicBezTo>
                  <a:pt x="63" y="62"/>
                  <a:pt x="59" y="67"/>
                  <a:pt x="53" y="67"/>
                </a:cubicBezTo>
                <a:cubicBezTo>
                  <a:pt x="48" y="67"/>
                  <a:pt x="43" y="62"/>
                  <a:pt x="43" y="56"/>
                </a:cubicBezTo>
                <a:cubicBezTo>
                  <a:pt x="43" y="54"/>
                  <a:pt x="44" y="52"/>
                  <a:pt x="45" y="50"/>
                </a:cubicBezTo>
                <a:close/>
                <a:moveTo>
                  <a:pt x="52" y="0"/>
                </a:moveTo>
                <a:cubicBezTo>
                  <a:pt x="38" y="0"/>
                  <a:pt x="25" y="6"/>
                  <a:pt x="15" y="15"/>
                </a:cubicBezTo>
                <a:cubicBezTo>
                  <a:pt x="6" y="25"/>
                  <a:pt x="0" y="38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25" y="98"/>
                  <a:pt x="38" y="104"/>
                  <a:pt x="52" y="104"/>
                </a:cubicBezTo>
                <a:cubicBezTo>
                  <a:pt x="67" y="104"/>
                  <a:pt x="80" y="98"/>
                  <a:pt x="89" y="89"/>
                </a:cubicBezTo>
                <a:cubicBezTo>
                  <a:pt x="98" y="79"/>
                  <a:pt x="104" y="66"/>
                  <a:pt x="104" y="52"/>
                </a:cubicBezTo>
                <a:cubicBezTo>
                  <a:pt x="104" y="38"/>
                  <a:pt x="98" y="25"/>
                  <a:pt x="89" y="15"/>
                </a:cubicBezTo>
                <a:cubicBezTo>
                  <a:pt x="80" y="6"/>
                  <a:pt x="67" y="0"/>
                  <a:pt x="52" y="0"/>
                </a:cubicBezTo>
                <a:close/>
                <a:moveTo>
                  <a:pt x="83" y="22"/>
                </a:moveTo>
                <a:cubicBezTo>
                  <a:pt x="75" y="14"/>
                  <a:pt x="64" y="9"/>
                  <a:pt x="52" y="9"/>
                </a:cubicBezTo>
                <a:cubicBezTo>
                  <a:pt x="40" y="9"/>
                  <a:pt x="30" y="14"/>
                  <a:pt x="22" y="22"/>
                </a:cubicBezTo>
                <a:cubicBezTo>
                  <a:pt x="14" y="30"/>
                  <a:pt x="9" y="40"/>
                  <a:pt x="9" y="52"/>
                </a:cubicBezTo>
                <a:cubicBezTo>
                  <a:pt x="9" y="64"/>
                  <a:pt x="14" y="75"/>
                  <a:pt x="22" y="82"/>
                </a:cubicBezTo>
                <a:cubicBezTo>
                  <a:pt x="30" y="90"/>
                  <a:pt x="40" y="95"/>
                  <a:pt x="52" y="95"/>
                </a:cubicBezTo>
                <a:cubicBezTo>
                  <a:pt x="64" y="95"/>
                  <a:pt x="75" y="90"/>
                  <a:pt x="83" y="82"/>
                </a:cubicBezTo>
                <a:cubicBezTo>
                  <a:pt x="90" y="75"/>
                  <a:pt x="95" y="64"/>
                  <a:pt x="95" y="52"/>
                </a:cubicBezTo>
                <a:cubicBezTo>
                  <a:pt x="95" y="40"/>
                  <a:pt x="90" y="30"/>
                  <a:pt x="83" y="22"/>
                </a:cubicBezTo>
                <a:close/>
                <a:moveTo>
                  <a:pt x="24" y="64"/>
                </a:moveTo>
                <a:cubicBezTo>
                  <a:pt x="23" y="62"/>
                  <a:pt x="22" y="58"/>
                  <a:pt x="22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9"/>
                  <a:pt x="28" y="49"/>
                  <a:pt x="28" y="49"/>
                </a:cubicBezTo>
                <a:cubicBezTo>
                  <a:pt x="22" y="49"/>
                  <a:pt x="22" y="49"/>
                  <a:pt x="22" y="49"/>
                </a:cubicBezTo>
                <a:cubicBezTo>
                  <a:pt x="22" y="46"/>
                  <a:pt x="23" y="43"/>
                  <a:pt x="24" y="40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37"/>
                  <a:pt x="32" y="37"/>
                  <a:pt x="32" y="37"/>
                </a:cubicBezTo>
                <a:cubicBezTo>
                  <a:pt x="27" y="34"/>
                  <a:pt x="27" y="34"/>
                  <a:pt x="27" y="34"/>
                </a:cubicBezTo>
                <a:cubicBezTo>
                  <a:pt x="28" y="33"/>
                  <a:pt x="29" y="32"/>
                  <a:pt x="31" y="30"/>
                </a:cubicBezTo>
                <a:cubicBezTo>
                  <a:pt x="31" y="30"/>
                  <a:pt x="32" y="29"/>
                  <a:pt x="33" y="28"/>
                </a:cubicBezTo>
                <a:cubicBezTo>
                  <a:pt x="35" y="32"/>
                  <a:pt x="35" y="32"/>
                  <a:pt x="35" y="32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4"/>
                  <a:pt x="39" y="24"/>
                  <a:pt x="39" y="24"/>
                </a:cubicBezTo>
                <a:cubicBezTo>
                  <a:pt x="42" y="23"/>
                  <a:pt x="44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1"/>
                  <a:pt x="54" y="21"/>
                  <a:pt x="54" y="21"/>
                </a:cubicBezTo>
                <a:cubicBezTo>
                  <a:pt x="57" y="22"/>
                  <a:pt x="59" y="22"/>
                  <a:pt x="62" y="23"/>
                </a:cubicBezTo>
                <a:cubicBezTo>
                  <a:pt x="60" y="27"/>
                  <a:pt x="60" y="27"/>
                  <a:pt x="60" y="27"/>
                </a:cubicBezTo>
                <a:cubicBezTo>
                  <a:pt x="66" y="30"/>
                  <a:pt x="66" y="30"/>
                  <a:pt x="66" y="30"/>
                </a:cubicBezTo>
                <a:cubicBezTo>
                  <a:pt x="68" y="26"/>
                  <a:pt x="68" y="26"/>
                  <a:pt x="68" y="26"/>
                </a:cubicBezTo>
                <a:cubicBezTo>
                  <a:pt x="70" y="27"/>
                  <a:pt x="72" y="29"/>
                  <a:pt x="74" y="30"/>
                </a:cubicBezTo>
                <a:cubicBezTo>
                  <a:pt x="74" y="31"/>
                  <a:pt x="75" y="31"/>
                  <a:pt x="75" y="32"/>
                </a:cubicBezTo>
                <a:cubicBezTo>
                  <a:pt x="70" y="34"/>
                  <a:pt x="70" y="34"/>
                  <a:pt x="70" y="34"/>
                </a:cubicBezTo>
                <a:cubicBezTo>
                  <a:pt x="74" y="40"/>
                  <a:pt x="74" y="40"/>
                  <a:pt x="74" y="40"/>
                </a:cubicBezTo>
                <a:cubicBezTo>
                  <a:pt x="79" y="37"/>
                  <a:pt x="79" y="37"/>
                  <a:pt x="79" y="37"/>
                </a:cubicBezTo>
                <a:cubicBezTo>
                  <a:pt x="80" y="40"/>
                  <a:pt x="82" y="43"/>
                  <a:pt x="82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52"/>
                  <a:pt x="76" y="52"/>
                  <a:pt x="76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5"/>
                  <a:pt x="82" y="59"/>
                  <a:pt x="81" y="62"/>
                </a:cubicBezTo>
                <a:cubicBezTo>
                  <a:pt x="75" y="58"/>
                  <a:pt x="75" y="58"/>
                  <a:pt x="75" y="58"/>
                </a:cubicBezTo>
                <a:cubicBezTo>
                  <a:pt x="72" y="64"/>
                  <a:pt x="72" y="64"/>
                  <a:pt x="72" y="64"/>
                </a:cubicBezTo>
                <a:cubicBezTo>
                  <a:pt x="78" y="68"/>
                  <a:pt x="78" y="68"/>
                  <a:pt x="78" y="68"/>
                </a:cubicBezTo>
                <a:cubicBezTo>
                  <a:pt x="84" y="71"/>
                  <a:pt x="84" y="71"/>
                  <a:pt x="84" y="71"/>
                </a:cubicBezTo>
                <a:cubicBezTo>
                  <a:pt x="87" y="66"/>
                  <a:pt x="90" y="58"/>
                  <a:pt x="90" y="52"/>
                </a:cubicBezTo>
                <a:cubicBezTo>
                  <a:pt x="90" y="42"/>
                  <a:pt x="85" y="32"/>
                  <a:pt x="79" y="26"/>
                </a:cubicBezTo>
                <a:cubicBezTo>
                  <a:pt x="72" y="19"/>
                  <a:pt x="63" y="15"/>
                  <a:pt x="52" y="15"/>
                </a:cubicBezTo>
                <a:cubicBezTo>
                  <a:pt x="42" y="15"/>
                  <a:pt x="33" y="19"/>
                  <a:pt x="26" y="26"/>
                </a:cubicBezTo>
                <a:cubicBezTo>
                  <a:pt x="19" y="32"/>
                  <a:pt x="15" y="42"/>
                  <a:pt x="15" y="52"/>
                </a:cubicBezTo>
                <a:cubicBezTo>
                  <a:pt x="15" y="60"/>
                  <a:pt x="18" y="68"/>
                  <a:pt x="22" y="74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1"/>
                  <a:pt x="30" y="61"/>
                  <a:pt x="30" y="61"/>
                </a:cubicBezTo>
                <a:cubicBezTo>
                  <a:pt x="24" y="64"/>
                  <a:pt x="24" y="64"/>
                  <a:pt x="24" y="64"/>
                </a:cubicBezTo>
                <a:close/>
                <a:moveTo>
                  <a:pt x="53" y="51"/>
                </a:moveTo>
                <a:cubicBezTo>
                  <a:pt x="50" y="51"/>
                  <a:pt x="48" y="53"/>
                  <a:pt x="48" y="56"/>
                </a:cubicBezTo>
                <a:cubicBezTo>
                  <a:pt x="48" y="59"/>
                  <a:pt x="50" y="61"/>
                  <a:pt x="53" y="61"/>
                </a:cubicBezTo>
                <a:cubicBezTo>
                  <a:pt x="56" y="61"/>
                  <a:pt x="58" y="59"/>
                  <a:pt x="58" y="56"/>
                </a:cubicBezTo>
                <a:cubicBezTo>
                  <a:pt x="58" y="53"/>
                  <a:pt x="56" y="51"/>
                  <a:pt x="53" y="51"/>
                </a:cubicBezTo>
                <a:close/>
              </a:path>
            </a:pathLst>
          </a:custGeom>
          <a:solidFill>
            <a:srgbClr val="F35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anchor="ctr"/>
          <a:lstStyle/>
          <a:p>
            <a:pPr algn="ctr"/>
            <a:endParaRPr lang="zh-CN" altLang="en-US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9" name="文本框 12"/>
          <p:cNvSpPr txBox="1"/>
          <p:nvPr/>
        </p:nvSpPr>
        <p:spPr bwMode="auto">
          <a:xfrm>
            <a:off x="2208112" y="2060535"/>
            <a:ext cx="1222037" cy="392369"/>
          </a:xfrm>
          <a:prstGeom prst="rect">
            <a:avLst/>
          </a:prstGeom>
          <a:noFill/>
          <a:ln>
            <a:noFill/>
          </a:ln>
        </p:spPr>
        <p:txBody>
          <a:bodyPr wrap="none" lIns="68534" tIns="34267" rIns="68534" bIns="34267">
            <a:spAutoFit/>
          </a:bodyPr>
          <a:lstStyle/>
          <a:p>
            <a:pPr algn="ctr">
              <a:defRPr/>
            </a:pPr>
            <a:r>
              <a:rPr lang="zh-CN" altLang="en-US" sz="2100" b="1" kern="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薪资标准</a:t>
            </a:r>
            <a:endParaRPr lang="en-US" altLang="zh-CN" sz="2100" b="1" kern="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文本框 48"/>
          <p:cNvSpPr txBox="1"/>
          <p:nvPr/>
        </p:nvSpPr>
        <p:spPr>
          <a:xfrm>
            <a:off x="4278383" y="2091735"/>
            <a:ext cx="3888433" cy="53090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  <a:ea typeface="方正大黑简体" panose="03000509000000000000" pitchFamily="65" charset="-122"/>
              </a:rPr>
              <a:t>点击此处添加文本内容，如关键词、部分简单介绍等。点击此处添加文本内容，如关键词、部分简单介绍等。点击此处添加文本内容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1760459" y="2831711"/>
            <a:ext cx="2064594" cy="483523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2" name="Freeform 22"/>
          <p:cNvSpPr>
            <a:spLocks noEditPoints="1"/>
          </p:cNvSpPr>
          <p:nvPr/>
        </p:nvSpPr>
        <p:spPr bwMode="auto">
          <a:xfrm>
            <a:off x="1106455" y="2872859"/>
            <a:ext cx="483383" cy="390933"/>
          </a:xfrm>
          <a:custGeom>
            <a:avLst/>
            <a:gdLst>
              <a:gd name="T0" fmla="*/ 2147483646 w 109"/>
              <a:gd name="T1" fmla="*/ 2147483646 h 88"/>
              <a:gd name="T2" fmla="*/ 2147483646 w 109"/>
              <a:gd name="T3" fmla="*/ 2147483646 h 88"/>
              <a:gd name="T4" fmla="*/ 2147483646 w 109"/>
              <a:gd name="T5" fmla="*/ 2147483646 h 88"/>
              <a:gd name="T6" fmla="*/ 2147483646 w 109"/>
              <a:gd name="T7" fmla="*/ 0 h 88"/>
              <a:gd name="T8" fmla="*/ 2147483646 w 109"/>
              <a:gd name="T9" fmla="*/ 2147483646 h 88"/>
              <a:gd name="T10" fmla="*/ 2147483646 w 109"/>
              <a:gd name="T11" fmla="*/ 2147483646 h 88"/>
              <a:gd name="T12" fmla="*/ 2147483646 w 109"/>
              <a:gd name="T13" fmla="*/ 2147483646 h 88"/>
              <a:gd name="T14" fmla="*/ 2147483646 w 109"/>
              <a:gd name="T15" fmla="*/ 2147483646 h 88"/>
              <a:gd name="T16" fmla="*/ 2147483646 w 109"/>
              <a:gd name="T17" fmla="*/ 2147483646 h 88"/>
              <a:gd name="T18" fmla="*/ 0 w 109"/>
              <a:gd name="T19" fmla="*/ 2147483646 h 88"/>
              <a:gd name="T20" fmla="*/ 2147483646 w 109"/>
              <a:gd name="T21" fmla="*/ 2147483646 h 88"/>
              <a:gd name="T22" fmla="*/ 2147483646 w 109"/>
              <a:gd name="T23" fmla="*/ 2147483646 h 88"/>
              <a:gd name="T24" fmla="*/ 2147483646 w 109"/>
              <a:gd name="T25" fmla="*/ 2147483646 h 88"/>
              <a:gd name="T26" fmla="*/ 2147483646 w 109"/>
              <a:gd name="T27" fmla="*/ 2147483646 h 88"/>
              <a:gd name="T28" fmla="*/ 2147483646 w 109"/>
              <a:gd name="T29" fmla="*/ 2147483646 h 88"/>
              <a:gd name="T30" fmla="*/ 2147483646 w 109"/>
              <a:gd name="T31" fmla="*/ 2147483646 h 88"/>
              <a:gd name="T32" fmla="*/ 2147483646 w 109"/>
              <a:gd name="T33" fmla="*/ 2147483646 h 88"/>
              <a:gd name="T34" fmla="*/ 2147483646 w 109"/>
              <a:gd name="T35" fmla="*/ 2147483646 h 88"/>
              <a:gd name="T36" fmla="*/ 2147483646 w 109"/>
              <a:gd name="T37" fmla="*/ 2147483646 h 88"/>
              <a:gd name="T38" fmla="*/ 2147483646 w 109"/>
              <a:gd name="T39" fmla="*/ 2147483646 h 88"/>
              <a:gd name="T40" fmla="*/ 2147483646 w 109"/>
              <a:gd name="T41" fmla="*/ 2147483646 h 88"/>
              <a:gd name="T42" fmla="*/ 2147483646 w 109"/>
              <a:gd name="T43" fmla="*/ 2147483646 h 88"/>
              <a:gd name="T44" fmla="*/ 2147483646 w 109"/>
              <a:gd name="T45" fmla="*/ 2147483646 h 88"/>
              <a:gd name="T46" fmla="*/ 2147483646 w 109"/>
              <a:gd name="T47" fmla="*/ 2147483646 h 88"/>
              <a:gd name="T48" fmla="*/ 2147483646 w 109"/>
              <a:gd name="T49" fmla="*/ 2147483646 h 88"/>
              <a:gd name="T50" fmla="*/ 2147483646 w 109"/>
              <a:gd name="T51" fmla="*/ 2147483646 h 88"/>
              <a:gd name="T52" fmla="*/ 2147483646 w 109"/>
              <a:gd name="T53" fmla="*/ 2147483646 h 88"/>
              <a:gd name="T54" fmla="*/ 2147483646 w 109"/>
              <a:gd name="T55" fmla="*/ 2147483646 h 88"/>
              <a:gd name="T56" fmla="*/ 2147483646 w 109"/>
              <a:gd name="T57" fmla="*/ 2147483646 h 88"/>
              <a:gd name="T58" fmla="*/ 2147483646 w 109"/>
              <a:gd name="T59" fmla="*/ 2147483646 h 88"/>
              <a:gd name="T60" fmla="*/ 2147483646 w 109"/>
              <a:gd name="T61" fmla="*/ 2147483646 h 88"/>
              <a:gd name="T62" fmla="*/ 2147483646 w 109"/>
              <a:gd name="T63" fmla="*/ 2147483646 h 88"/>
              <a:gd name="T64" fmla="*/ 2147483646 w 109"/>
              <a:gd name="T65" fmla="*/ 2147483646 h 88"/>
              <a:gd name="T66" fmla="*/ 2147483646 w 109"/>
              <a:gd name="T67" fmla="*/ 2147483646 h 8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6">
              <a:lumMod val="75000"/>
              <a:alpha val="79999"/>
            </a:scheme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2208111" y="2899187"/>
            <a:ext cx="1222037" cy="392369"/>
          </a:xfrm>
          <a:prstGeom prst="rect">
            <a:avLst/>
          </a:prstGeom>
          <a:noFill/>
          <a:ln>
            <a:noFill/>
          </a:ln>
        </p:spPr>
        <p:txBody>
          <a:bodyPr wrap="none" lIns="68534" tIns="34267" rIns="68534" bIns="34267">
            <a:spAutoFit/>
          </a:bodyPr>
          <a:lstStyle/>
          <a:p>
            <a:pPr algn="ctr">
              <a:defRPr/>
            </a:pPr>
            <a:r>
              <a:rPr lang="zh-CN" altLang="en-US" sz="2100" b="1" kern="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薪资保密</a:t>
            </a:r>
            <a:endParaRPr lang="en-US" altLang="zh-CN" sz="2100" b="1" kern="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4" name="文本框 52"/>
          <p:cNvSpPr txBox="1"/>
          <p:nvPr/>
        </p:nvSpPr>
        <p:spPr>
          <a:xfrm>
            <a:off x="4278383" y="2959016"/>
            <a:ext cx="3888433" cy="53090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  <a:ea typeface="方正大黑简体" panose="03000509000000000000" pitchFamily="65" charset="-122"/>
              </a:rPr>
              <a:t>点击此处添加文本内容，如关键词、部分简单介绍等。点击此处添加文本内容，如关键词、部分简单介绍等。点击此处添加文本内容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</p:txBody>
      </p:sp>
      <p:sp>
        <p:nvSpPr>
          <p:cNvPr id="15" name="圆角矩形 14"/>
          <p:cNvSpPr/>
          <p:nvPr/>
        </p:nvSpPr>
        <p:spPr bwMode="auto">
          <a:xfrm>
            <a:off x="1734495" y="3673588"/>
            <a:ext cx="2065591" cy="485324"/>
          </a:xfrm>
          <a:prstGeom prst="roundRect">
            <a:avLst>
              <a:gd name="adj" fmla="val 50000"/>
            </a:avLst>
          </a:prstGeom>
          <a:noFill/>
          <a:ln>
            <a:solidFill>
              <a:srgbClr val="2D7CBD"/>
            </a:solidFill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6" name="Freeform 24"/>
          <p:cNvSpPr>
            <a:spLocks noEditPoints="1"/>
          </p:cNvSpPr>
          <p:nvPr/>
        </p:nvSpPr>
        <p:spPr bwMode="auto">
          <a:xfrm>
            <a:off x="1102051" y="3675305"/>
            <a:ext cx="471385" cy="486951"/>
          </a:xfrm>
          <a:custGeom>
            <a:avLst/>
            <a:gdLst>
              <a:gd name="T0" fmla="*/ 2147483646 w 89"/>
              <a:gd name="T1" fmla="*/ 2147483646 h 92"/>
              <a:gd name="T2" fmla="*/ 2147483646 w 89"/>
              <a:gd name="T3" fmla="*/ 2147483646 h 92"/>
              <a:gd name="T4" fmla="*/ 2147483646 w 89"/>
              <a:gd name="T5" fmla="*/ 2147483646 h 92"/>
              <a:gd name="T6" fmla="*/ 2147483646 w 89"/>
              <a:gd name="T7" fmla="*/ 2147483646 h 92"/>
              <a:gd name="T8" fmla="*/ 2147483646 w 89"/>
              <a:gd name="T9" fmla="*/ 2147483646 h 92"/>
              <a:gd name="T10" fmla="*/ 2147483646 w 89"/>
              <a:gd name="T11" fmla="*/ 2147483646 h 92"/>
              <a:gd name="T12" fmla="*/ 2147483646 w 89"/>
              <a:gd name="T13" fmla="*/ 2147483646 h 92"/>
              <a:gd name="T14" fmla="*/ 2147483646 w 89"/>
              <a:gd name="T15" fmla="*/ 2147483646 h 92"/>
              <a:gd name="T16" fmla="*/ 2147483646 w 89"/>
              <a:gd name="T17" fmla="*/ 2147483646 h 92"/>
              <a:gd name="T18" fmla="*/ 2147483646 w 89"/>
              <a:gd name="T19" fmla="*/ 2147483646 h 92"/>
              <a:gd name="T20" fmla="*/ 2147483646 w 89"/>
              <a:gd name="T21" fmla="*/ 2147483646 h 92"/>
              <a:gd name="T22" fmla="*/ 2147483646 w 89"/>
              <a:gd name="T23" fmla="*/ 2147483646 h 92"/>
              <a:gd name="T24" fmla="*/ 2147483646 w 89"/>
              <a:gd name="T25" fmla="*/ 2147483646 h 92"/>
              <a:gd name="T26" fmla="*/ 2147483646 w 89"/>
              <a:gd name="T27" fmla="*/ 2147483646 h 92"/>
              <a:gd name="T28" fmla="*/ 2147483646 w 89"/>
              <a:gd name="T29" fmla="*/ 2147483646 h 92"/>
              <a:gd name="T30" fmla="*/ 2147483646 w 89"/>
              <a:gd name="T31" fmla="*/ 2147483646 h 92"/>
              <a:gd name="T32" fmla="*/ 2147483646 w 89"/>
              <a:gd name="T33" fmla="*/ 2147483646 h 92"/>
              <a:gd name="T34" fmla="*/ 2147483646 w 89"/>
              <a:gd name="T35" fmla="*/ 2147483646 h 92"/>
              <a:gd name="T36" fmla="*/ 2147483646 w 89"/>
              <a:gd name="T37" fmla="*/ 2147483646 h 92"/>
              <a:gd name="T38" fmla="*/ 2147483646 w 89"/>
              <a:gd name="T39" fmla="*/ 2147483646 h 92"/>
              <a:gd name="T40" fmla="*/ 2147483646 w 89"/>
              <a:gd name="T41" fmla="*/ 2147483646 h 92"/>
              <a:gd name="T42" fmla="*/ 2147483646 w 89"/>
              <a:gd name="T43" fmla="*/ 2147483646 h 92"/>
              <a:gd name="T44" fmla="*/ 2147483646 w 89"/>
              <a:gd name="T45" fmla="*/ 2147483646 h 92"/>
              <a:gd name="T46" fmla="*/ 2147483646 w 89"/>
              <a:gd name="T47" fmla="*/ 2147483646 h 92"/>
              <a:gd name="T48" fmla="*/ 2147483646 w 89"/>
              <a:gd name="T49" fmla="*/ 2147483646 h 92"/>
              <a:gd name="T50" fmla="*/ 2147483646 w 89"/>
              <a:gd name="T51" fmla="*/ 2147483646 h 92"/>
              <a:gd name="T52" fmla="*/ 2147483646 w 89"/>
              <a:gd name="T53" fmla="*/ 2147483646 h 92"/>
              <a:gd name="T54" fmla="*/ 2147483646 w 89"/>
              <a:gd name="T55" fmla="*/ 2147483646 h 92"/>
              <a:gd name="T56" fmla="*/ 2147483646 w 89"/>
              <a:gd name="T57" fmla="*/ 2147483646 h 92"/>
              <a:gd name="T58" fmla="*/ 2147483646 w 89"/>
              <a:gd name="T59" fmla="*/ 2147483646 h 92"/>
              <a:gd name="T60" fmla="*/ 2147483646 w 89"/>
              <a:gd name="T61" fmla="*/ 2147483646 h 92"/>
              <a:gd name="T62" fmla="*/ 2147483646 w 89"/>
              <a:gd name="T63" fmla="*/ 2147483646 h 92"/>
              <a:gd name="T64" fmla="*/ 2147483646 w 89"/>
              <a:gd name="T65" fmla="*/ 2147483646 h 92"/>
              <a:gd name="T66" fmla="*/ 2147483646 w 89"/>
              <a:gd name="T67" fmla="*/ 2147483646 h 92"/>
              <a:gd name="T68" fmla="*/ 2147483646 w 89"/>
              <a:gd name="T69" fmla="*/ 2147483646 h 92"/>
              <a:gd name="T70" fmla="*/ 2147483646 w 89"/>
              <a:gd name="T71" fmla="*/ 2147483646 h 92"/>
              <a:gd name="T72" fmla="*/ 2147483646 w 89"/>
              <a:gd name="T73" fmla="*/ 2147483646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rgbClr val="2D7CBD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方正大黑简体" panose="03000509000000000000" pitchFamily="65" charset="-122"/>
            </a:endParaRPr>
          </a:p>
        </p:txBody>
      </p:sp>
      <p:sp>
        <p:nvSpPr>
          <p:cNvPr id="17" name="文本框 12"/>
          <p:cNvSpPr txBox="1"/>
          <p:nvPr/>
        </p:nvSpPr>
        <p:spPr bwMode="auto">
          <a:xfrm>
            <a:off x="2208112" y="3766534"/>
            <a:ext cx="1222037" cy="392369"/>
          </a:xfrm>
          <a:prstGeom prst="rect">
            <a:avLst/>
          </a:prstGeom>
          <a:noFill/>
          <a:ln>
            <a:noFill/>
          </a:ln>
        </p:spPr>
        <p:txBody>
          <a:bodyPr wrap="none" lIns="68534" tIns="34267" rIns="68534" bIns="34267">
            <a:spAutoFit/>
          </a:bodyPr>
          <a:lstStyle/>
          <a:p>
            <a:pPr algn="ctr">
              <a:defRPr/>
            </a:pPr>
            <a:r>
              <a:rPr lang="zh-CN" altLang="en-US" sz="21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发放方式</a:t>
            </a:r>
            <a:endParaRPr lang="en-US" altLang="zh-CN" sz="2100" b="1" kern="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8" name="文本框 56"/>
          <p:cNvSpPr txBox="1"/>
          <p:nvPr/>
        </p:nvSpPr>
        <p:spPr>
          <a:xfrm>
            <a:off x="4278383" y="3800894"/>
            <a:ext cx="3888433" cy="53090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/>
                <a:ea typeface="方正大黑简体" panose="03000509000000000000" pitchFamily="65" charset="-122"/>
              </a:rPr>
              <a:t>点击此处添加文本内容，如关键词、部分简单介绍等。点击此处添加文本内容，如关键词、部分简单介绍等。点击此处添加文本内容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等线"/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福利待遇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3" name="等腰三角形 36"/>
          <p:cNvSpPr/>
          <p:nvPr/>
        </p:nvSpPr>
        <p:spPr>
          <a:xfrm>
            <a:off x="3789225" y="911069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rgbClr val="F35F7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4" name="等腰三角形 36"/>
          <p:cNvSpPr/>
          <p:nvPr/>
        </p:nvSpPr>
        <p:spPr>
          <a:xfrm rot="7176392">
            <a:off x="4634568" y="2396174"/>
            <a:ext cx="1374775" cy="1201738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rgbClr val="EF255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5" name="等腰三角形 36"/>
          <p:cNvSpPr/>
          <p:nvPr/>
        </p:nvSpPr>
        <p:spPr>
          <a:xfrm rot="14423608" flipH="1">
            <a:off x="2893081" y="2413639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rgbClr val="FF9933"/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35483" y="1684180"/>
            <a:ext cx="2579688" cy="13388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01 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文字说明性文字说明性文字说明性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文字说明性文字说明性文字说明性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2512" y="1684180"/>
            <a:ext cx="2581275" cy="13388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02 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文字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说明性文字说明性文字说明性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文字说明性文字说明性文字说明性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2325" y="3387568"/>
            <a:ext cx="2581275" cy="13388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03 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添加标题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文字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说明性文字说明性文字说明性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文字说明性文字说明性文字说明性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446" y="1884207"/>
            <a:ext cx="849312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0" y="1020962"/>
            <a:ext cx="3384376" cy="3600400"/>
          </a:xfrm>
          <a:prstGeom prst="rect">
            <a:avLst/>
          </a:prstGeom>
        </p:spPr>
      </p:pic>
      <p:sp>
        <p:nvSpPr>
          <p:cNvPr id="3" name="标题 4"/>
          <p:cNvSpPr txBox="1"/>
          <p:nvPr/>
        </p:nvSpPr>
        <p:spPr>
          <a:xfrm>
            <a:off x="3622827" y="2319728"/>
            <a:ext cx="5036974" cy="558490"/>
          </a:xfrm>
          <a:prstGeom prst="rect">
            <a:avLst/>
          </a:prstGeom>
        </p:spPr>
        <p:txBody>
          <a:bodyPr vert="horz" lIns="91417" tIns="45708" rIns="91417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zh-CN" altLang="en-US" sz="1400" spc="300" dirty="0">
                <a:solidFill>
                  <a:prstClr val="black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简洁</a:t>
            </a:r>
            <a:r>
              <a:rPr lang="en-US" altLang="zh-CN" sz="1400" spc="300" dirty="0">
                <a:solidFill>
                  <a:prstClr val="black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·</a:t>
            </a:r>
            <a:r>
              <a:rPr lang="zh-CN" altLang="en-US" sz="1400" spc="300" dirty="0">
                <a:solidFill>
                  <a:prstClr val="black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适用于公司培训</a:t>
            </a:r>
            <a:r>
              <a:rPr lang="en-US" altLang="zh-CN" sz="1400" spc="300" dirty="0">
                <a:solidFill>
                  <a:prstClr val="black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400" spc="300" dirty="0">
                <a:solidFill>
                  <a:prstClr val="black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员工入职</a:t>
            </a:r>
            <a:r>
              <a:rPr lang="en-US" altLang="zh-CN" sz="1400" spc="300" dirty="0">
                <a:solidFill>
                  <a:prstClr val="black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400" spc="300" dirty="0">
                <a:solidFill>
                  <a:prstClr val="black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  <a:cs typeface="Arial" panose="020B0604020202020204" pitchFamily="34" charset="0"/>
              </a:rPr>
              <a:t>职场培训等</a:t>
            </a:r>
            <a:endParaRPr lang="zh-CN" altLang="en-US" sz="1400" spc="300" dirty="0">
              <a:solidFill>
                <a:prstClr val="black"/>
              </a:solidFill>
              <a:latin typeface="方正大黑简体" panose="03000509000000000000" pitchFamily="65" charset="-122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83942" y="3315977"/>
            <a:ext cx="1761712" cy="307777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38" tIns="45719" rIns="91438" bIns="45719"/>
          <a:lstStyle/>
          <a:p>
            <a:endParaRPr lang="zh-CN" altLang="en-US">
              <a:solidFill>
                <a:prstClr val="black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6" name="文本框 20"/>
          <p:cNvSpPr txBox="1"/>
          <p:nvPr/>
        </p:nvSpPr>
        <p:spPr>
          <a:xfrm>
            <a:off x="4139429" y="3300586"/>
            <a:ext cx="1622805" cy="33591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prstClr val="white"/>
                </a:solidFill>
                <a:ea typeface="方正大黑简体" panose="03000509000000000000" pitchFamily="65" charset="-122"/>
              </a:rPr>
              <a:t>汇报人：</a:t>
            </a:r>
            <a:r>
              <a:rPr lang="en-US" altLang="zh-CN" sz="1600" dirty="0" smtClean="0">
                <a:solidFill>
                  <a:prstClr val="white"/>
                </a:solidFill>
                <a:ea typeface="方正大黑简体" panose="03000509000000000000" pitchFamily="65" charset="-122"/>
              </a:rPr>
              <a:t>XXX</a:t>
            </a:r>
            <a:endParaRPr lang="en-US" altLang="zh-CN" sz="1600" dirty="0" smtClean="0">
              <a:solidFill>
                <a:prstClr val="white"/>
              </a:solidFill>
              <a:ea typeface="方正大黑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488784" y="3315644"/>
            <a:ext cx="1761712" cy="308411"/>
            <a:chOff x="6696860" y="5064787"/>
            <a:chExt cx="1567268" cy="31686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" name="圆角矩形 7"/>
            <p:cNvSpPr/>
            <p:nvPr/>
          </p:nvSpPr>
          <p:spPr>
            <a:xfrm>
              <a:off x="6696860" y="5065438"/>
              <a:ext cx="1567268" cy="316214"/>
            </a:xfrm>
            <a:prstGeom prst="roundRect">
              <a:avLst>
                <a:gd name="adj" fmla="val 50000"/>
              </a:avLst>
            </a:prstGeom>
            <a:solidFill>
              <a:srgbClr val="EF2550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ea typeface="方正大黑简体" panose="03000509000000000000" pitchFamily="65" charset="-122"/>
              </a:endParaRPr>
            </a:p>
          </p:txBody>
        </p:sp>
        <p:sp>
          <p:nvSpPr>
            <p:cNvPr id="9" name="文本框 23"/>
            <p:cNvSpPr txBox="1"/>
            <p:nvPr/>
          </p:nvSpPr>
          <p:spPr>
            <a:xfrm>
              <a:off x="6734960" y="5064787"/>
              <a:ext cx="1491068" cy="307777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defPPr>
                <a:defRPr lang="zh-CN"/>
              </a:defPPr>
              <a:lvl1pPr>
                <a:defRPr sz="1600"/>
              </a:lvl1pPr>
            </a:lstStyle>
            <a:p>
              <a:pPr algn="ctr"/>
              <a:r>
                <a:rPr lang="zh-CN" altLang="en-US" dirty="0" smtClean="0">
                  <a:solidFill>
                    <a:prstClr val="white"/>
                  </a:solidFill>
                  <a:ea typeface="方正大黑简体" panose="03000509000000000000" pitchFamily="65" charset="-122"/>
                </a:rPr>
                <a:t>时间：</a:t>
              </a:r>
              <a:r>
                <a:rPr lang="en-US" altLang="zh-CN" dirty="0" smtClean="0">
                  <a:solidFill>
                    <a:prstClr val="white"/>
                  </a:solidFill>
                  <a:ea typeface="方正大黑简体" panose="03000509000000000000" pitchFamily="65" charset="-122"/>
                </a:rPr>
                <a:t>XX</a:t>
              </a:r>
              <a:r>
                <a:rPr lang="zh-CN" altLang="en-US" dirty="0" smtClean="0">
                  <a:solidFill>
                    <a:prstClr val="white"/>
                  </a:solidFill>
                  <a:ea typeface="方正大黑简体" panose="03000509000000000000" pitchFamily="65" charset="-122"/>
                </a:rPr>
                <a:t>年</a:t>
              </a:r>
              <a:r>
                <a:rPr lang="en-US" altLang="zh-CN" dirty="0" smtClean="0">
                  <a:solidFill>
                    <a:prstClr val="white"/>
                  </a:solidFill>
                  <a:ea typeface="方正大黑简体" panose="03000509000000000000" pitchFamily="65" charset="-122"/>
                </a:rPr>
                <a:t>XX</a:t>
              </a:r>
              <a:r>
                <a:rPr lang="zh-CN" altLang="en-US" dirty="0" smtClean="0">
                  <a:solidFill>
                    <a:prstClr val="white"/>
                  </a:solidFill>
                  <a:ea typeface="方正大黑简体" panose="03000509000000000000" pitchFamily="65" charset="-122"/>
                </a:rPr>
                <a:t>月</a:t>
              </a:r>
              <a:endParaRPr lang="zh-CN" altLang="en-US" dirty="0">
                <a:solidFill>
                  <a:prstClr val="white"/>
                </a:solidFill>
                <a:ea typeface="方正大黑简体" panose="03000509000000000000" pitchFamily="65" charset="-122"/>
              </a:endParaRPr>
            </a:p>
          </p:txBody>
        </p:sp>
      </p:grpSp>
      <p:sp>
        <p:nvSpPr>
          <p:cNvPr id="10" name="PA_文本框 26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/>
          <p:cNvSpPr txBox="1"/>
          <p:nvPr>
            <p:custDataLst>
              <p:tags r:id="rId2"/>
            </p:custDataLst>
          </p:nvPr>
        </p:nvSpPr>
        <p:spPr>
          <a:xfrm>
            <a:off x="3791955" y="1635646"/>
            <a:ext cx="4698718" cy="769439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altLang="zh-CN" sz="4400" kern="0" cap="all" dirty="0" smtClean="0">
                <a:solidFill>
                  <a:srgbClr val="EEECE1">
                    <a:lumMod val="2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Arial" panose="020B0604020202020204" pitchFamily="34" charset="0"/>
              </a:rPr>
              <a:t>—</a:t>
            </a:r>
            <a:r>
              <a:rPr lang="zh-CN" altLang="en-US" sz="4400" kern="0" cap="all" dirty="0" smtClean="0">
                <a:solidFill>
                  <a:srgbClr val="EEECE1">
                    <a:lumMod val="2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Arial" panose="020B0604020202020204" pitchFamily="34" charset="0"/>
              </a:rPr>
              <a:t>感谢您的聆听</a:t>
            </a:r>
            <a:r>
              <a:rPr lang="en-US" altLang="zh-CN" sz="4400" kern="0" cap="all" dirty="0" smtClean="0">
                <a:solidFill>
                  <a:srgbClr val="EEECE1">
                    <a:lumMod val="25000"/>
                  </a:srgbClr>
                </a:solidFill>
                <a:latin typeface="Arial" panose="020B0604020202020204" pitchFamily="34" charset="0"/>
                <a:ea typeface="方正大黑简体" panose="03000509000000000000" pitchFamily="65" charset="-122"/>
                <a:cs typeface="Arial" panose="020B0604020202020204" pitchFamily="34" charset="0"/>
              </a:rPr>
              <a:t>—</a:t>
            </a:r>
            <a:endParaRPr lang="en-US" altLang="zh-CN" sz="4400" kern="0" cap="all" dirty="0">
              <a:solidFill>
                <a:srgbClr val="EEECE1">
                  <a:lumMod val="25000"/>
                </a:srgbClr>
              </a:solidFill>
              <a:latin typeface="Arial" panose="020B0604020202020204" pitchFamily="34" charset="0"/>
              <a:ea typeface="方正大黑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07100" y="2920986"/>
            <a:ext cx="747840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88314" y="2926221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54361" y="2926221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14562" y="2920985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96763" y="2920984"/>
            <a:ext cx="7478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ea typeface="方正大黑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51131" y="2912151"/>
            <a:ext cx="747840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ea typeface="方正大黑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1"/>
</p:tagLst>
</file>

<file path=ppt/tags/tag3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4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1"/>
</p:tagLst>
</file>

<file path=ppt/tags/tag5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2"/>
</p:tagLst>
</file>

<file path=ppt/tags/tag6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7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2"/>
</p:tagLst>
</file>

<file path=ppt/tags/tag8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3"/>
</p:tagLst>
</file>

<file path=ppt/tags/tag9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0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3"/>
</p:tagLst>
</file>

<file path=ppt/tags/tag11.xml><?xml version="1.0" encoding="utf-8"?>
<p:tagLst xmlns:p="http://schemas.openxmlformats.org/presentationml/2006/main">
  <p:tag name="MH" val="20160830105659"/>
  <p:tag name="MH_LIBRARY" val="CONTENTS"/>
  <p:tag name="MH_TYPE" val="NUMBER"/>
  <p:tag name="ID" val="626765"/>
  <p:tag name="MH_ORDER" val="4"/>
</p:tagLst>
</file>

<file path=ppt/tags/tag12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3.xml><?xml version="1.0" encoding="utf-8"?>
<p:tagLst xmlns:p="http://schemas.openxmlformats.org/presentationml/2006/main">
  <p:tag name="MH" val="20160830105659"/>
  <p:tag name="MH_LIBRARY" val="CONTENTS"/>
  <p:tag name="MH_TYPE" val="ENTRY"/>
  <p:tag name="ID" val="626765"/>
  <p:tag name="MH_ORDER" val="4"/>
</p:tagLst>
</file>

<file path=ppt/tags/tag14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5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6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7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8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19.xml><?xml version="1.0" encoding="utf-8"?>
<p:tagLst xmlns:p="http://schemas.openxmlformats.org/presentationml/2006/main">
  <p:tag name="MH" val="20160830105659"/>
  <p:tag name="MH_LIBRARY" val="CONTENTS"/>
  <p:tag name="MH_TYPE" val="OTHERS"/>
  <p:tag name="ID" val="626765"/>
</p:tagLst>
</file>

<file path=ppt/tags/tag20.xml><?xml version="1.0" encoding="utf-8"?>
<p:tagLst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4728</Words>
  <Application>WPS 演示</Application>
  <PresentationFormat>全屏显示(16:9)</PresentationFormat>
  <Paragraphs>505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30</vt:i4>
      </vt:variant>
    </vt:vector>
  </HeadingPairs>
  <TitlesOfParts>
    <vt:vector size="52" baseType="lpstr">
      <vt:lpstr>Arial</vt:lpstr>
      <vt:lpstr>宋体</vt:lpstr>
      <vt:lpstr>Wingdings</vt:lpstr>
      <vt:lpstr>方正大黑简体</vt:lpstr>
      <vt:lpstr>黑体</vt:lpstr>
      <vt:lpstr>Calibri</vt:lpstr>
      <vt:lpstr>Times New Roman</vt:lpstr>
      <vt:lpstr>微软雅黑</vt:lpstr>
      <vt:lpstr>Calibri</vt:lpstr>
      <vt:lpstr>Franklin Gothic Book</vt:lpstr>
      <vt:lpstr>Arial Unicode MS</vt:lpstr>
      <vt:lpstr>方正中等线简体</vt:lpstr>
      <vt:lpstr>楷体_GB2312</vt:lpstr>
      <vt:lpstr>Impact</vt:lpstr>
      <vt:lpstr>Lato Heavy</vt:lpstr>
      <vt:lpstr>等线</vt:lpstr>
      <vt:lpstr>新宋体</vt:lpstr>
      <vt:lpstr>Office 主题​​</vt:lpstr>
      <vt:lpstr>1_Office 主题​​</vt:lpstr>
      <vt:lpstr>2_Office 主题​​</vt:lpstr>
      <vt:lpstr>3_Office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拉普耶鲁</cp:lastModifiedBy>
  <cp:revision>28</cp:revision>
  <dcterms:created xsi:type="dcterms:W3CDTF">2017-08-07T04:30:00Z</dcterms:created>
  <dcterms:modified xsi:type="dcterms:W3CDTF">2020-07-23T10:04:34Z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