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emf" ContentType="image/x-emf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4"/>
  </p:notesMasterIdLst>
  <p:sldIdLst>
    <p:sldId id="256" r:id="rId3"/>
    <p:sldId id="518" r:id="rId5"/>
    <p:sldId id="519" r:id="rId6"/>
    <p:sldId id="511" r:id="rId7"/>
    <p:sldId id="506" r:id="rId8"/>
    <p:sldId id="504" r:id="rId9"/>
    <p:sldId id="505" r:id="rId10"/>
    <p:sldId id="515" r:id="rId11"/>
    <p:sldId id="520" r:id="rId12"/>
    <p:sldId id="514" r:id="rId13"/>
    <p:sldId id="448" r:id="rId14"/>
    <p:sldId id="409" r:id="rId15"/>
    <p:sldId id="508" r:id="rId16"/>
    <p:sldId id="456" r:id="rId17"/>
    <p:sldId id="521" r:id="rId18"/>
    <p:sldId id="510" r:id="rId19"/>
    <p:sldId id="457" r:id="rId20"/>
    <p:sldId id="509" r:id="rId21"/>
    <p:sldId id="408" r:id="rId22"/>
    <p:sldId id="513" r:id="rId23"/>
    <p:sldId id="522" r:id="rId24"/>
    <p:sldId id="462" r:id="rId25"/>
    <p:sldId id="447" r:id="rId26"/>
    <p:sldId id="453" r:id="rId27"/>
    <p:sldId id="517" r:id="rId28"/>
  </p:sldIdLst>
  <p:sldSz cx="9144000" cy="5143500" type="screen16x9"/>
  <p:notesSz cx="6858000" cy="9144000"/>
  <p:custShowLst>
    <p:custShow name="自定义放映 1" id="0">
      <p:sldLst>
        <p:sld r:id="rId3"/>
      </p:sldLst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B469D"/>
    <a:srgbClr val="08316E"/>
    <a:srgbClr val="FF9900"/>
    <a:srgbClr val="FDD903"/>
    <a:srgbClr val="0000FF"/>
    <a:srgbClr val="FFFFFF"/>
    <a:srgbClr val="B2B2B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17" autoAdjust="0"/>
    <p:restoredTop sz="94464" autoAdjust="0"/>
  </p:normalViewPr>
  <p:slideViewPr>
    <p:cSldViewPr>
      <p:cViewPr varScale="1">
        <p:scale>
          <a:sx n="153" d="100"/>
          <a:sy n="153" d="100"/>
        </p:scale>
        <p:origin x="378" y="120"/>
      </p:cViewPr>
      <p:guideLst>
        <p:guide orient="horz" pos="1511"/>
        <p:guide pos="294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198" cy="7619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3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0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85213"/>
            <a:ext cx="2973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3A930D33-079D-4CA9-A1E7-7078CAC5F2FE}" type="slidenum">
              <a:rPr lang="zh-CN" alt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2"/>
            <a:ext cx="9144000" cy="5140757"/>
          </a:xfrm>
          <a:prstGeom prst="rect">
            <a:avLst/>
          </a:prstGeom>
        </p:spPr>
      </p:pic>
      <p:sp>
        <p:nvSpPr>
          <p:cNvPr id="5" name="标题 1"/>
          <p:cNvSpPr txBox="1"/>
          <p:nvPr userDrawn="1"/>
        </p:nvSpPr>
        <p:spPr bwMode="auto">
          <a:xfrm>
            <a:off x="1041888" y="63067"/>
            <a:ext cx="30479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/>
                <a:ea typeface="微软雅黑" panose="020B0503020204020204" pitchFamily="34" charset="-122"/>
                <a:cs typeface="+mn-cs"/>
              </a:rPr>
              <a:t>单击此处添加目录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Verdana" panose="020B060403050404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燕尾形 5"/>
          <p:cNvSpPr/>
          <p:nvPr userDrawn="1"/>
        </p:nvSpPr>
        <p:spPr bwMode="auto">
          <a:xfrm>
            <a:off x="343118" y="189405"/>
            <a:ext cx="228593" cy="314272"/>
          </a:xfrm>
          <a:prstGeom prst="chevron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燕尾形 6"/>
          <p:cNvSpPr/>
          <p:nvPr userDrawn="1"/>
        </p:nvSpPr>
        <p:spPr bwMode="auto">
          <a:xfrm>
            <a:off x="578168" y="189405"/>
            <a:ext cx="228593" cy="314272"/>
          </a:xfrm>
          <a:prstGeom prst="chevron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燕尾形 7"/>
          <p:cNvSpPr/>
          <p:nvPr userDrawn="1"/>
        </p:nvSpPr>
        <p:spPr bwMode="auto">
          <a:xfrm>
            <a:off x="813217" y="189405"/>
            <a:ext cx="228593" cy="314272"/>
          </a:xfrm>
          <a:prstGeom prst="chevron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圆角矩形 8"/>
          <p:cNvSpPr/>
          <p:nvPr userDrawn="1"/>
        </p:nvSpPr>
        <p:spPr bwMode="auto">
          <a:xfrm>
            <a:off x="0" y="586287"/>
            <a:ext cx="9144000" cy="445427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308B8-5131-488E-8D39-15FB13583E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E280D-B033-4DA3-AED8-011DD9704E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.xml"/><Relationship Id="rId4" Type="http://schemas.openxmlformats.org/officeDocument/2006/relationships/image" Target="../media/image3.png"/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6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7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image" Target="../media/image10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0.xml"/><Relationship Id="rId7" Type="http://schemas.openxmlformats.org/officeDocument/2006/relationships/image" Target="../media/image11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image" Target="../media/image3.png"/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10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2"/>
            <a:ext cx="9144000" cy="51407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9" y="525780"/>
            <a:ext cx="3505108" cy="7622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1584"/>
            <a:ext cx="9143245" cy="514033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 bwMode="auto">
          <a:xfrm>
            <a:off x="0" y="3257532"/>
            <a:ext cx="4876792" cy="914376"/>
          </a:xfrm>
          <a:prstGeom prst="rect">
            <a:avLst/>
          </a:prstGeom>
          <a:gradFill flip="none" rotWithShape="1">
            <a:gsLst>
              <a:gs pos="0">
                <a:srgbClr val="00B0F0">
                  <a:alpha val="0"/>
                </a:srgbClr>
              </a:gs>
              <a:gs pos="100000">
                <a:srgbClr val="00B0F0"/>
              </a:gs>
            </a:gsLst>
            <a:lin ang="108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gamma/>
                <a:shade val="60000"/>
                <a:invGamma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32350" y="3326269"/>
            <a:ext cx="460414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4400" dirty="0" smtClean="0">
                <a:solidFill>
                  <a:schemeClr val="bg1"/>
                </a:solidFill>
                <a:latin typeface="方正大黑简体" pitchFamily="65" charset="-122"/>
                <a:ea typeface="方正大黑简体" pitchFamily="65" charset="-122"/>
              </a:rPr>
              <a:t>职场团队建设</a:t>
            </a:r>
            <a:r>
              <a:rPr lang="en-US" altLang="zh-CN" sz="4400" dirty="0" smtClean="0">
                <a:solidFill>
                  <a:schemeClr val="bg1"/>
                </a:solidFill>
                <a:latin typeface="方正大黑简体" pitchFamily="65" charset="-122"/>
                <a:ea typeface="方正大黑简体" pitchFamily="65" charset="-122"/>
              </a:rPr>
              <a:t>PPT</a:t>
            </a:r>
            <a:endParaRPr lang="zh-CN" altLang="en-US" sz="4400" dirty="0">
              <a:solidFill>
                <a:schemeClr val="bg1"/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929312" y="4246224"/>
            <a:ext cx="4876792" cy="405744"/>
          </a:xfrm>
          <a:prstGeom prst="rect">
            <a:avLst/>
          </a:prstGeom>
          <a:gradFill flip="none" rotWithShape="1">
            <a:gsLst>
              <a:gs pos="0">
                <a:srgbClr val="00B0F0">
                  <a:alpha val="0"/>
                </a:srgbClr>
              </a:gs>
              <a:gs pos="100000">
                <a:srgbClr val="00B0F0"/>
              </a:gs>
            </a:gsLst>
            <a:lin ang="108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gamma/>
                <a:shade val="60000"/>
                <a:invGamma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967328" y="4226784"/>
            <a:ext cx="944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汇报</a:t>
            </a:r>
            <a:r>
              <a:rPr lang="zh-CN" altLang="en-US" sz="2000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endParaRPr lang="zh-CN" altLang="en-US" sz="2000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49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49"/>
                            </p:stCondLst>
                            <p:childTnLst>
                              <p:par>
                                <p:cTn id="28" presetID="16" presetClass="entr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9" grpId="0" animBg="1"/>
      <p:bldP spid="12" grpId="1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2"/>
            <a:ext cx="9144000" cy="5140757"/>
          </a:xfrm>
          <a:prstGeom prst="rect">
            <a:avLst/>
          </a:prstGeom>
        </p:spPr>
      </p:pic>
      <p:grpSp>
        <p:nvGrpSpPr>
          <p:cNvPr id="30" name="组合 48"/>
          <p:cNvGrpSpPr/>
          <p:nvPr/>
        </p:nvGrpSpPr>
        <p:grpSpPr bwMode="auto">
          <a:xfrm>
            <a:off x="2417390" y="876451"/>
            <a:ext cx="4910510" cy="560388"/>
            <a:chOff x="0" y="0"/>
            <a:chExt cx="3619555" cy="412624"/>
          </a:xfrm>
        </p:grpSpPr>
        <p:sp>
          <p:nvSpPr>
            <p:cNvPr id="31" name="圆角矩形 72"/>
            <p:cNvSpPr>
              <a:spLocks noChangeArrowheads="1"/>
            </p:cNvSpPr>
            <p:nvPr/>
          </p:nvSpPr>
          <p:spPr bwMode="auto">
            <a:xfrm>
              <a:off x="0" y="0"/>
              <a:ext cx="3619555" cy="412624"/>
            </a:xfrm>
            <a:prstGeom prst="roundRect">
              <a:avLst>
                <a:gd name="adj" fmla="val 16667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73"/>
            <p:cNvSpPr>
              <a:spLocks noChangeArrowheads="1"/>
            </p:cNvSpPr>
            <p:nvPr/>
          </p:nvSpPr>
          <p:spPr bwMode="auto">
            <a:xfrm>
              <a:off x="604052" y="69298"/>
              <a:ext cx="2782856" cy="294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单击此处添加您的文字标题内容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3" name="组合 74"/>
          <p:cNvGrpSpPr/>
          <p:nvPr/>
        </p:nvGrpSpPr>
        <p:grpSpPr bwMode="auto">
          <a:xfrm>
            <a:off x="2417390" y="1760689"/>
            <a:ext cx="4910510" cy="560387"/>
            <a:chOff x="0" y="0"/>
            <a:chExt cx="3619554" cy="412624"/>
          </a:xfrm>
        </p:grpSpPr>
        <p:sp>
          <p:nvSpPr>
            <p:cNvPr id="34" name="圆角矩形 75"/>
            <p:cNvSpPr>
              <a:spLocks noChangeArrowheads="1"/>
            </p:cNvSpPr>
            <p:nvPr/>
          </p:nvSpPr>
          <p:spPr bwMode="auto">
            <a:xfrm>
              <a:off x="0" y="0"/>
              <a:ext cx="3619554" cy="412624"/>
            </a:xfrm>
            <a:prstGeom prst="roundRect">
              <a:avLst>
                <a:gd name="adj" fmla="val 16667"/>
              </a:avLst>
            </a:prstGeom>
            <a:solidFill>
              <a:srgbClr val="008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矩形 76"/>
            <p:cNvSpPr>
              <a:spLocks noChangeArrowheads="1"/>
            </p:cNvSpPr>
            <p:nvPr/>
          </p:nvSpPr>
          <p:spPr bwMode="auto">
            <a:xfrm>
              <a:off x="608669" y="70265"/>
              <a:ext cx="2782855" cy="294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lvl="0" defTabSz="914400">
                <a:defRPr/>
              </a:pPr>
              <a:r>
                <a:rPr lang="zh-CN" altLang="en-US" sz="2000" b="1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单击此处添加您的文字标题内容</a:t>
              </a:r>
              <a:endParaRPr lang="zh-CN" altLang="en-US" sz="2000" b="1" kern="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6" name="组合 77"/>
          <p:cNvGrpSpPr/>
          <p:nvPr/>
        </p:nvGrpSpPr>
        <p:grpSpPr bwMode="auto">
          <a:xfrm>
            <a:off x="2417390" y="3468839"/>
            <a:ext cx="4910510" cy="560387"/>
            <a:chOff x="0" y="0"/>
            <a:chExt cx="3619554" cy="412624"/>
          </a:xfrm>
        </p:grpSpPr>
        <p:sp>
          <p:nvSpPr>
            <p:cNvPr id="37" name="圆角矩形 78"/>
            <p:cNvSpPr>
              <a:spLocks noChangeArrowheads="1"/>
            </p:cNvSpPr>
            <p:nvPr/>
          </p:nvSpPr>
          <p:spPr bwMode="auto">
            <a:xfrm>
              <a:off x="0" y="0"/>
              <a:ext cx="3619554" cy="412624"/>
            </a:xfrm>
            <a:prstGeom prst="roundRect">
              <a:avLst>
                <a:gd name="adj" fmla="val 16667"/>
              </a:avLst>
            </a:prstGeom>
            <a:solidFill>
              <a:srgbClr val="008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矩形 79"/>
            <p:cNvSpPr>
              <a:spLocks noChangeArrowheads="1"/>
            </p:cNvSpPr>
            <p:nvPr/>
          </p:nvSpPr>
          <p:spPr bwMode="auto">
            <a:xfrm>
              <a:off x="608669" y="70265"/>
              <a:ext cx="2782855" cy="294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lvl="0" defTabSz="914400">
                <a:defRPr/>
              </a:pPr>
              <a:r>
                <a:rPr lang="zh-CN" altLang="en-US" sz="2000" b="1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单击此处添加您的文字标题内容</a:t>
              </a:r>
              <a:endParaRPr lang="zh-CN" altLang="en-US" sz="2000" b="1" kern="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9" name="组合 80"/>
          <p:cNvGrpSpPr/>
          <p:nvPr/>
        </p:nvGrpSpPr>
        <p:grpSpPr bwMode="auto">
          <a:xfrm>
            <a:off x="2417390" y="2605239"/>
            <a:ext cx="4910510" cy="560387"/>
            <a:chOff x="0" y="0"/>
            <a:chExt cx="3619554" cy="412624"/>
          </a:xfrm>
        </p:grpSpPr>
        <p:sp>
          <p:nvSpPr>
            <p:cNvPr id="40" name="圆角矩形 81"/>
            <p:cNvSpPr>
              <a:spLocks noChangeArrowheads="1"/>
            </p:cNvSpPr>
            <p:nvPr/>
          </p:nvSpPr>
          <p:spPr bwMode="auto">
            <a:xfrm>
              <a:off x="0" y="0"/>
              <a:ext cx="3619554" cy="412624"/>
            </a:xfrm>
            <a:prstGeom prst="roundRect">
              <a:avLst>
                <a:gd name="adj" fmla="val 16667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矩形 82"/>
            <p:cNvSpPr>
              <a:spLocks noChangeArrowheads="1"/>
            </p:cNvSpPr>
            <p:nvPr/>
          </p:nvSpPr>
          <p:spPr bwMode="auto">
            <a:xfrm>
              <a:off x="608669" y="70265"/>
              <a:ext cx="2782855" cy="294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lvl="0" defTabSz="914400">
                <a:defRPr/>
              </a:pPr>
              <a:r>
                <a:rPr lang="zh-CN" altLang="en-US" sz="2000" b="1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单击此处添加您的文字标题内容</a:t>
              </a:r>
              <a:endParaRPr lang="zh-CN" altLang="en-US" sz="2000" b="1" kern="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2" name="圆角矩形 10"/>
          <p:cNvSpPr>
            <a:spLocks noChangeArrowheads="1"/>
          </p:cNvSpPr>
          <p:nvPr/>
        </p:nvSpPr>
        <p:spPr bwMode="auto">
          <a:xfrm>
            <a:off x="1747465" y="876451"/>
            <a:ext cx="1031875" cy="560388"/>
          </a:xfrm>
          <a:custGeom>
            <a:avLst/>
            <a:gdLst>
              <a:gd name="T0" fmla="*/ 0 w 760508"/>
              <a:gd name="T1" fmla="*/ 0 h 412624"/>
              <a:gd name="T2" fmla="*/ 760508 w 760508"/>
              <a:gd name="T3" fmla="*/ 412624 h 412624"/>
            </a:gdLst>
            <a:ahLst/>
            <a:cxnLst/>
            <a:rect l="T0" t="T1" r="T2" b="T3"/>
            <a:pathLst>
              <a:path w="760508" h="412624">
                <a:moveTo>
                  <a:pt x="68772" y="0"/>
                </a:moveTo>
                <a:lnTo>
                  <a:pt x="322746" y="0"/>
                </a:lnTo>
                <a:lnTo>
                  <a:pt x="397990" y="0"/>
                </a:lnTo>
                <a:lnTo>
                  <a:pt x="554196" y="0"/>
                </a:lnTo>
                <a:lnTo>
                  <a:pt x="760508" y="206312"/>
                </a:lnTo>
                <a:lnTo>
                  <a:pt x="554196" y="412624"/>
                </a:lnTo>
                <a:lnTo>
                  <a:pt x="397990" y="412624"/>
                </a:lnTo>
                <a:lnTo>
                  <a:pt x="322746" y="412624"/>
                </a:lnTo>
                <a:lnTo>
                  <a:pt x="68772" y="412624"/>
                </a:lnTo>
                <a:cubicBezTo>
                  <a:pt x="30790" y="412624"/>
                  <a:pt x="0" y="381834"/>
                  <a:pt x="0" y="343852"/>
                </a:cubicBezTo>
                <a:lnTo>
                  <a:pt x="0" y="68772"/>
                </a:lnTo>
                <a:cubicBezTo>
                  <a:pt x="0" y="30790"/>
                  <a:pt x="30790" y="0"/>
                  <a:pt x="68772" y="0"/>
                </a:cubicBezTo>
                <a:close/>
              </a:path>
            </a:pathLst>
          </a:custGeom>
          <a:gradFill rotWithShape="1">
            <a:gsLst>
              <a:gs pos="0">
                <a:srgbClr val="00B0F0">
                  <a:lumMod val="75000"/>
                </a:srgbClr>
              </a:gs>
              <a:gs pos="64000">
                <a:srgbClr val="00B0F0">
                  <a:lumMod val="60000"/>
                  <a:lumOff val="40000"/>
                </a:srgbClr>
              </a:gs>
              <a:gs pos="100000">
                <a:srgbClr val="00B0F0">
                  <a:lumMod val="40000"/>
                  <a:lumOff val="60000"/>
                </a:srgbClr>
              </a:gs>
            </a:gsLst>
            <a:lin ang="16200000" scaled="1"/>
          </a:gradFill>
          <a:ln>
            <a:noFill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1.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圆角矩形 10"/>
          <p:cNvSpPr>
            <a:spLocks noChangeArrowheads="1"/>
          </p:cNvSpPr>
          <p:nvPr/>
        </p:nvSpPr>
        <p:spPr bwMode="auto">
          <a:xfrm>
            <a:off x="1747465" y="1760689"/>
            <a:ext cx="1031875" cy="560387"/>
          </a:xfrm>
          <a:custGeom>
            <a:avLst/>
            <a:gdLst>
              <a:gd name="T0" fmla="*/ 0 w 760508"/>
              <a:gd name="T1" fmla="*/ 0 h 412624"/>
              <a:gd name="T2" fmla="*/ 760508 w 760508"/>
              <a:gd name="T3" fmla="*/ 412624 h 412624"/>
            </a:gdLst>
            <a:ahLst/>
            <a:cxnLst/>
            <a:rect l="T0" t="T1" r="T2" b="T3"/>
            <a:pathLst>
              <a:path w="760508" h="412624">
                <a:moveTo>
                  <a:pt x="68772" y="0"/>
                </a:moveTo>
                <a:lnTo>
                  <a:pt x="322746" y="0"/>
                </a:lnTo>
                <a:lnTo>
                  <a:pt x="397990" y="0"/>
                </a:lnTo>
                <a:lnTo>
                  <a:pt x="554196" y="0"/>
                </a:lnTo>
                <a:lnTo>
                  <a:pt x="760508" y="206312"/>
                </a:lnTo>
                <a:lnTo>
                  <a:pt x="554196" y="412624"/>
                </a:lnTo>
                <a:lnTo>
                  <a:pt x="397990" y="412624"/>
                </a:lnTo>
                <a:lnTo>
                  <a:pt x="322746" y="412624"/>
                </a:lnTo>
                <a:lnTo>
                  <a:pt x="68772" y="412624"/>
                </a:lnTo>
                <a:cubicBezTo>
                  <a:pt x="30790" y="412624"/>
                  <a:pt x="0" y="381834"/>
                  <a:pt x="0" y="343852"/>
                </a:cubicBezTo>
                <a:lnTo>
                  <a:pt x="0" y="68772"/>
                </a:lnTo>
                <a:cubicBezTo>
                  <a:pt x="0" y="30790"/>
                  <a:pt x="30790" y="0"/>
                  <a:pt x="68772" y="0"/>
                </a:cubicBezTo>
                <a:close/>
              </a:path>
            </a:pathLst>
          </a:custGeom>
          <a:gradFill rotWithShape="1">
            <a:gsLst>
              <a:gs pos="0">
                <a:srgbClr val="0084B4">
                  <a:lumMod val="75000"/>
                </a:srgbClr>
              </a:gs>
              <a:gs pos="64000">
                <a:srgbClr val="0084B4">
                  <a:lumMod val="60000"/>
                  <a:lumOff val="40000"/>
                </a:srgbClr>
              </a:gs>
              <a:gs pos="100000">
                <a:srgbClr val="0084B4">
                  <a:lumMod val="40000"/>
                  <a:lumOff val="60000"/>
                </a:srgbClr>
              </a:gs>
            </a:gsLst>
            <a:lin ang="16200000" scaled="1"/>
          </a:gradFill>
          <a:ln>
            <a:noFill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2.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圆角矩形 10"/>
          <p:cNvSpPr>
            <a:spLocks noChangeArrowheads="1"/>
          </p:cNvSpPr>
          <p:nvPr/>
        </p:nvSpPr>
        <p:spPr bwMode="auto">
          <a:xfrm>
            <a:off x="1747465" y="3468839"/>
            <a:ext cx="1031875" cy="560387"/>
          </a:xfrm>
          <a:custGeom>
            <a:avLst/>
            <a:gdLst>
              <a:gd name="T0" fmla="*/ 0 w 760508"/>
              <a:gd name="T1" fmla="*/ 0 h 412624"/>
              <a:gd name="T2" fmla="*/ 760508 w 760508"/>
              <a:gd name="T3" fmla="*/ 412624 h 412624"/>
            </a:gdLst>
            <a:ahLst/>
            <a:cxnLst/>
            <a:rect l="T0" t="T1" r="T2" b="T3"/>
            <a:pathLst>
              <a:path w="760508" h="412624">
                <a:moveTo>
                  <a:pt x="68772" y="0"/>
                </a:moveTo>
                <a:lnTo>
                  <a:pt x="322746" y="0"/>
                </a:lnTo>
                <a:lnTo>
                  <a:pt x="397990" y="0"/>
                </a:lnTo>
                <a:lnTo>
                  <a:pt x="554196" y="0"/>
                </a:lnTo>
                <a:lnTo>
                  <a:pt x="760508" y="206312"/>
                </a:lnTo>
                <a:lnTo>
                  <a:pt x="554196" y="412624"/>
                </a:lnTo>
                <a:lnTo>
                  <a:pt x="397990" y="412624"/>
                </a:lnTo>
                <a:lnTo>
                  <a:pt x="322746" y="412624"/>
                </a:lnTo>
                <a:lnTo>
                  <a:pt x="68772" y="412624"/>
                </a:lnTo>
                <a:cubicBezTo>
                  <a:pt x="30790" y="412624"/>
                  <a:pt x="0" y="381834"/>
                  <a:pt x="0" y="343852"/>
                </a:cubicBezTo>
                <a:lnTo>
                  <a:pt x="0" y="68772"/>
                </a:lnTo>
                <a:cubicBezTo>
                  <a:pt x="0" y="30790"/>
                  <a:pt x="30790" y="0"/>
                  <a:pt x="68772" y="0"/>
                </a:cubicBezTo>
                <a:close/>
              </a:path>
            </a:pathLst>
          </a:custGeom>
          <a:gradFill rotWithShape="1">
            <a:gsLst>
              <a:gs pos="0">
                <a:srgbClr val="0084B4">
                  <a:lumMod val="75000"/>
                </a:srgbClr>
              </a:gs>
              <a:gs pos="64000">
                <a:srgbClr val="0084B4">
                  <a:lumMod val="60000"/>
                  <a:lumOff val="40000"/>
                </a:srgbClr>
              </a:gs>
              <a:gs pos="100000">
                <a:srgbClr val="0084B4">
                  <a:lumMod val="40000"/>
                  <a:lumOff val="60000"/>
                </a:srgbClr>
              </a:gs>
            </a:gsLst>
            <a:lin ang="16200000" scaled="1"/>
          </a:gradFill>
          <a:ln>
            <a:noFill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4.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圆角矩形 10"/>
          <p:cNvSpPr>
            <a:spLocks noChangeArrowheads="1"/>
          </p:cNvSpPr>
          <p:nvPr/>
        </p:nvSpPr>
        <p:spPr bwMode="auto">
          <a:xfrm>
            <a:off x="1747465" y="2605239"/>
            <a:ext cx="1031875" cy="560387"/>
          </a:xfrm>
          <a:custGeom>
            <a:avLst/>
            <a:gdLst>
              <a:gd name="T0" fmla="*/ 0 w 760508"/>
              <a:gd name="T1" fmla="*/ 0 h 412624"/>
              <a:gd name="T2" fmla="*/ 760508 w 760508"/>
              <a:gd name="T3" fmla="*/ 412624 h 412624"/>
            </a:gdLst>
            <a:ahLst/>
            <a:cxnLst/>
            <a:rect l="T0" t="T1" r="T2" b="T3"/>
            <a:pathLst>
              <a:path w="760508" h="412624">
                <a:moveTo>
                  <a:pt x="68772" y="0"/>
                </a:moveTo>
                <a:lnTo>
                  <a:pt x="322746" y="0"/>
                </a:lnTo>
                <a:lnTo>
                  <a:pt x="397990" y="0"/>
                </a:lnTo>
                <a:lnTo>
                  <a:pt x="554196" y="0"/>
                </a:lnTo>
                <a:lnTo>
                  <a:pt x="760508" y="206312"/>
                </a:lnTo>
                <a:lnTo>
                  <a:pt x="554196" y="412624"/>
                </a:lnTo>
                <a:lnTo>
                  <a:pt x="397990" y="412624"/>
                </a:lnTo>
                <a:lnTo>
                  <a:pt x="322746" y="412624"/>
                </a:lnTo>
                <a:lnTo>
                  <a:pt x="68772" y="412624"/>
                </a:lnTo>
                <a:cubicBezTo>
                  <a:pt x="30790" y="412624"/>
                  <a:pt x="0" y="381834"/>
                  <a:pt x="0" y="343852"/>
                </a:cubicBezTo>
                <a:lnTo>
                  <a:pt x="0" y="68772"/>
                </a:lnTo>
                <a:cubicBezTo>
                  <a:pt x="0" y="30790"/>
                  <a:pt x="30790" y="0"/>
                  <a:pt x="68772" y="0"/>
                </a:cubicBezTo>
                <a:close/>
              </a:path>
            </a:pathLst>
          </a:custGeom>
          <a:gradFill rotWithShape="1">
            <a:gsLst>
              <a:gs pos="0">
                <a:srgbClr val="00B0F0">
                  <a:lumMod val="75000"/>
                </a:srgbClr>
              </a:gs>
              <a:gs pos="64000">
                <a:srgbClr val="00B0F0">
                  <a:lumMod val="60000"/>
                  <a:lumOff val="40000"/>
                </a:srgbClr>
              </a:gs>
              <a:gs pos="100000">
                <a:srgbClr val="00B0F0">
                  <a:lumMod val="40000"/>
                  <a:lumOff val="60000"/>
                </a:srgbClr>
              </a:gs>
            </a:gsLst>
            <a:lin ang="16200000" scaled="1"/>
          </a:gradFill>
          <a:ln>
            <a:noFill/>
          </a:ln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3.</a:t>
            </a: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ldLvl="0" animBg="1" autoUpdateAnimBg="0"/>
      <p:bldP spid="43" grpId="0" bldLvl="0" animBg="1" autoUpdateAnimBg="0"/>
      <p:bldP spid="44" grpId="0" bldLvl="0" animBg="1" autoUpdateAnimBg="0"/>
      <p:bldP spid="45" grpId="0" bldLvl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2"/>
            <a:ext cx="9144000" cy="5140757"/>
          </a:xfrm>
          <a:prstGeom prst="rect">
            <a:avLst/>
          </a:prstGeom>
        </p:spPr>
      </p:pic>
      <p:grpSp>
        <p:nvGrpSpPr>
          <p:cNvPr id="30" name="组合 48"/>
          <p:cNvGrpSpPr/>
          <p:nvPr/>
        </p:nvGrpSpPr>
        <p:grpSpPr bwMode="auto">
          <a:xfrm>
            <a:off x="2226890" y="2789630"/>
            <a:ext cx="4910510" cy="584775"/>
            <a:chOff x="0" y="-17956"/>
            <a:chExt cx="3619555" cy="430580"/>
          </a:xfrm>
        </p:grpSpPr>
        <p:sp>
          <p:nvSpPr>
            <p:cNvPr id="31" name="圆角矩形 72"/>
            <p:cNvSpPr>
              <a:spLocks noChangeArrowheads="1"/>
            </p:cNvSpPr>
            <p:nvPr/>
          </p:nvSpPr>
          <p:spPr bwMode="auto">
            <a:xfrm>
              <a:off x="0" y="0"/>
              <a:ext cx="3619555" cy="412624"/>
            </a:xfrm>
            <a:prstGeom prst="roundRect">
              <a:avLst>
                <a:gd name="adj" fmla="val 16667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73"/>
            <p:cNvSpPr>
              <a:spLocks noChangeArrowheads="1"/>
            </p:cNvSpPr>
            <p:nvPr/>
          </p:nvSpPr>
          <p:spPr bwMode="auto">
            <a:xfrm>
              <a:off x="316609" y="-17956"/>
              <a:ext cx="3160961" cy="430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单击此处添加文字标题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887191" y="1018609"/>
            <a:ext cx="1344215" cy="1452563"/>
            <a:chOff x="346472" y="475059"/>
            <a:chExt cx="1344215" cy="1452563"/>
          </a:xfrm>
        </p:grpSpPr>
        <p:sp>
          <p:nvSpPr>
            <p:cNvPr id="26" name="六边形 19"/>
            <p:cNvSpPr>
              <a:spLocks noChangeArrowheads="1"/>
            </p:cNvSpPr>
            <p:nvPr/>
          </p:nvSpPr>
          <p:spPr bwMode="auto">
            <a:xfrm rot="16200000">
              <a:off x="292299" y="575667"/>
              <a:ext cx="1452563" cy="1251347"/>
            </a:xfrm>
            <a:prstGeom prst="hexagon">
              <a:avLst>
                <a:gd name="adj" fmla="val 25022"/>
                <a:gd name="vf" fmla="val 115470"/>
              </a:avLst>
            </a:prstGeom>
            <a:solidFill>
              <a:srgbClr val="0084B4"/>
            </a:solidFill>
            <a:ln w="12700" cap="flat" cmpd="sng">
              <a:solidFill>
                <a:sysClr val="window" lastClr="FFFFFF"/>
              </a:solidFill>
              <a:bevel/>
            </a:ln>
          </p:spPr>
          <p:txBody>
            <a:bodyPr lIns="68580" tIns="34290" rIns="68580" bIns="3429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矩形 24"/>
            <p:cNvSpPr>
              <a:spLocks noChangeArrowheads="1"/>
            </p:cNvSpPr>
            <p:nvPr/>
          </p:nvSpPr>
          <p:spPr bwMode="auto">
            <a:xfrm>
              <a:off x="346472" y="678142"/>
              <a:ext cx="1344215" cy="985463"/>
            </a:xfrm>
            <a:prstGeom prst="rect">
              <a:avLst/>
            </a:prstGeom>
            <a:noFill/>
            <a:ln>
              <a:noFill/>
            </a:ln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kumimoji="0" lang="zh-CN" altLang="en-US" sz="3600" b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0.25 L -0.125 0.25 C -0.06892 0.25 -1.11111E-6 0.18086 -1.11111E-6 0.125 L -1.11111E-6 2.46914E-6 " pathEditMode="relative" rAng="0" ptsTypes="AAAA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12"/>
          <p:cNvSpPr>
            <a:spLocks noChangeArrowheads="1"/>
          </p:cNvSpPr>
          <p:nvPr/>
        </p:nvSpPr>
        <p:spPr bwMode="auto">
          <a:xfrm>
            <a:off x="1391886" y="1176431"/>
            <a:ext cx="3586323" cy="3584504"/>
          </a:xfrm>
          <a:prstGeom prst="ellipse">
            <a:avLst/>
          </a:prstGeom>
          <a:gradFill rotWithShape="1">
            <a:gsLst>
              <a:gs pos="0">
                <a:srgbClr val="7D7D7D"/>
              </a:gs>
              <a:gs pos="50000">
                <a:srgbClr val="B4B4B4"/>
              </a:gs>
              <a:gs pos="100000">
                <a:srgbClr val="D8D8D8"/>
              </a:gs>
            </a:gsLst>
            <a:lin ang="16200000" scaled="1"/>
          </a:gradFill>
          <a:ln w="25400" cap="flat" cmpd="sng">
            <a:solidFill>
              <a:srgbClr val="7F7F7F"/>
            </a:solidFill>
            <a:round/>
          </a:ln>
        </p:spPr>
        <p:txBody>
          <a:bodyPr anchor="ctr"/>
          <a:lstStyle/>
          <a:p>
            <a:pPr algn="ctr"/>
            <a:endParaRPr lang="zh-CN" altLang="zh-CN" sz="2400" b="1" i="1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2483059" y="632662"/>
            <a:ext cx="1342143" cy="1183924"/>
            <a:chOff x="3831616" y="862219"/>
            <a:chExt cx="1342143" cy="1183924"/>
          </a:xfrm>
        </p:grpSpPr>
        <p:sp>
          <p:nvSpPr>
            <p:cNvPr id="30" name="Oval 4"/>
            <p:cNvSpPr>
              <a:spLocks noChangeArrowheads="1"/>
            </p:cNvSpPr>
            <p:nvPr/>
          </p:nvSpPr>
          <p:spPr bwMode="auto">
            <a:xfrm>
              <a:off x="3921092" y="862219"/>
              <a:ext cx="1181911" cy="1183924"/>
            </a:xfrm>
            <a:prstGeom prst="ellipse">
              <a:avLst/>
            </a:prstGeom>
            <a:solidFill>
              <a:srgbClr val="0B469D"/>
            </a:solidFill>
            <a:ln w="25400" cap="flat" cmpd="sng">
              <a:solidFill>
                <a:srgbClr val="7878C2"/>
              </a:solidFill>
              <a:rou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400" kern="0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1" name="Rectangle 13"/>
            <p:cNvSpPr>
              <a:spLocks noChangeArrowheads="1"/>
            </p:cNvSpPr>
            <p:nvPr/>
          </p:nvSpPr>
          <p:spPr bwMode="auto">
            <a:xfrm>
              <a:off x="3831616" y="1314630"/>
              <a:ext cx="134214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>
                  <a:solidFill>
                    <a:srgbClr val="FFFF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添加文本</a:t>
              </a: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210749" y="2007540"/>
            <a:ext cx="1278492" cy="1183924"/>
            <a:chOff x="5559307" y="2237097"/>
            <a:chExt cx="1278492" cy="1183924"/>
          </a:xfrm>
        </p:grpSpPr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5559307" y="2237097"/>
              <a:ext cx="1182153" cy="1183924"/>
            </a:xfrm>
            <a:prstGeom prst="ellipse">
              <a:avLst/>
            </a:prstGeom>
            <a:solidFill>
              <a:srgbClr val="0B469D"/>
            </a:solidFill>
            <a:ln w="25400" cap="flat" cmpd="sng">
              <a:solidFill>
                <a:srgbClr val="7878C2"/>
              </a:solidFill>
              <a:rou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400" kern="0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4" name="Rectangle 14"/>
            <p:cNvSpPr>
              <a:spLocks noChangeArrowheads="1"/>
            </p:cNvSpPr>
            <p:nvPr/>
          </p:nvSpPr>
          <p:spPr bwMode="auto">
            <a:xfrm>
              <a:off x="5559307" y="2700950"/>
              <a:ext cx="127849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>
                  <a:solidFill>
                    <a:srgbClr val="FFFF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添加文本</a:t>
              </a: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3505124" y="3826162"/>
            <a:ext cx="1280310" cy="1183924"/>
            <a:chOff x="4853682" y="4055719"/>
            <a:chExt cx="1280310" cy="1183924"/>
          </a:xfrm>
        </p:grpSpPr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4892091" y="4055719"/>
              <a:ext cx="1183833" cy="1183924"/>
            </a:xfrm>
            <a:prstGeom prst="ellipse">
              <a:avLst/>
            </a:prstGeom>
            <a:solidFill>
              <a:srgbClr val="0B469D"/>
            </a:solidFill>
            <a:ln w="25400" cap="flat" cmpd="sng">
              <a:solidFill>
                <a:srgbClr val="7878C2"/>
              </a:solidFill>
              <a:rou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400" kern="0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7" name="Rectangle 15"/>
            <p:cNvSpPr>
              <a:spLocks noChangeArrowheads="1"/>
            </p:cNvSpPr>
            <p:nvPr/>
          </p:nvSpPr>
          <p:spPr bwMode="auto">
            <a:xfrm>
              <a:off x="4853682" y="4488958"/>
              <a:ext cx="128031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>
                  <a:solidFill>
                    <a:srgbClr val="FFFF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添加文本</a:t>
              </a: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457355" y="3826162"/>
            <a:ext cx="1343962" cy="1183924"/>
            <a:chOff x="2805913" y="4055719"/>
            <a:chExt cx="1343962" cy="1183924"/>
          </a:xfrm>
        </p:grpSpPr>
        <p:sp>
          <p:nvSpPr>
            <p:cNvPr id="39" name="Oval 7"/>
            <p:cNvSpPr>
              <a:spLocks noChangeArrowheads="1"/>
            </p:cNvSpPr>
            <p:nvPr/>
          </p:nvSpPr>
          <p:spPr bwMode="auto">
            <a:xfrm>
              <a:off x="2908311" y="4055719"/>
              <a:ext cx="1183512" cy="1183924"/>
            </a:xfrm>
            <a:prstGeom prst="ellipse">
              <a:avLst/>
            </a:prstGeom>
            <a:solidFill>
              <a:srgbClr val="0B469D"/>
            </a:solidFill>
            <a:ln w="25400" cap="flat" cmpd="sng">
              <a:solidFill>
                <a:srgbClr val="7878C2"/>
              </a:solidFill>
              <a:rou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400" kern="0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0" name="Rectangle 16"/>
            <p:cNvSpPr>
              <a:spLocks noChangeArrowheads="1"/>
            </p:cNvSpPr>
            <p:nvPr/>
          </p:nvSpPr>
          <p:spPr bwMode="auto">
            <a:xfrm>
              <a:off x="2805913" y="4488958"/>
              <a:ext cx="134396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>
                  <a:solidFill>
                    <a:srgbClr val="FFFF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添加文本</a:t>
              </a: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914496" y="2007540"/>
            <a:ext cx="1214840" cy="1183924"/>
            <a:chOff x="2263054" y="2237097"/>
            <a:chExt cx="1214840" cy="1183924"/>
          </a:xfrm>
        </p:grpSpPr>
        <p:sp>
          <p:nvSpPr>
            <p:cNvPr id="42" name="Oval 6"/>
            <p:cNvSpPr>
              <a:spLocks noChangeArrowheads="1"/>
            </p:cNvSpPr>
            <p:nvPr/>
          </p:nvSpPr>
          <p:spPr bwMode="auto">
            <a:xfrm>
              <a:off x="2263652" y="2237097"/>
              <a:ext cx="1182417" cy="1183924"/>
            </a:xfrm>
            <a:prstGeom prst="ellipse">
              <a:avLst/>
            </a:prstGeom>
            <a:solidFill>
              <a:srgbClr val="0B469D"/>
            </a:solidFill>
            <a:ln w="25400" cap="flat" cmpd="sng">
              <a:solidFill>
                <a:srgbClr val="7878C2"/>
              </a:solidFill>
              <a:rou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400" b="1" i="1" kern="0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3" name="Rectangle 17"/>
            <p:cNvSpPr>
              <a:spLocks noChangeArrowheads="1"/>
            </p:cNvSpPr>
            <p:nvPr/>
          </p:nvSpPr>
          <p:spPr bwMode="auto">
            <a:xfrm>
              <a:off x="2263054" y="2700950"/>
              <a:ext cx="1214840" cy="3385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>
                  <a:solidFill>
                    <a:srgbClr val="FFFF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添加文本</a:t>
              </a:r>
              <a:endParaRPr lang="en-US" sz="24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912011" y="1687463"/>
            <a:ext cx="2484238" cy="2335111"/>
            <a:chOff x="3260569" y="1917019"/>
            <a:chExt cx="2484238" cy="2335111"/>
          </a:xfrm>
        </p:grpSpPr>
        <p:sp>
          <p:nvSpPr>
            <p:cNvPr id="44" name="Right Arrow 18"/>
            <p:cNvSpPr>
              <a:spLocks noChangeArrowheads="1"/>
            </p:cNvSpPr>
            <p:nvPr/>
          </p:nvSpPr>
          <p:spPr bwMode="auto">
            <a:xfrm rot="16200000">
              <a:off x="4262630" y="1933387"/>
              <a:ext cx="516489" cy="483754"/>
            </a:xfrm>
            <a:prstGeom prst="rightArrow">
              <a:avLst>
                <a:gd name="adj1" fmla="val 50000"/>
                <a:gd name="adj2" fmla="val 50146"/>
              </a:avLst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 b="1" i="1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5" name="Right Arrow 19"/>
            <p:cNvSpPr>
              <a:spLocks noChangeArrowheads="1"/>
            </p:cNvSpPr>
            <p:nvPr/>
          </p:nvSpPr>
          <p:spPr bwMode="auto">
            <a:xfrm rot="20346401">
              <a:off x="5228318" y="2828150"/>
              <a:ext cx="516489" cy="485572"/>
            </a:xfrm>
            <a:prstGeom prst="rightArrow">
              <a:avLst>
                <a:gd name="adj1" fmla="val 50000"/>
                <a:gd name="adj2" fmla="val 49958"/>
              </a:avLst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 b="1" i="1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6" name="Right Arrow 20"/>
            <p:cNvSpPr>
              <a:spLocks noChangeArrowheads="1"/>
            </p:cNvSpPr>
            <p:nvPr/>
          </p:nvSpPr>
          <p:spPr bwMode="auto">
            <a:xfrm rot="1253599" flipH="1">
              <a:off x="3260569" y="2826331"/>
              <a:ext cx="516489" cy="483753"/>
            </a:xfrm>
            <a:prstGeom prst="rightArrow">
              <a:avLst>
                <a:gd name="adj1" fmla="val 50000"/>
                <a:gd name="adj2" fmla="val 50146"/>
              </a:avLst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 b="1" i="1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7" name="Right Arrow 21"/>
            <p:cNvSpPr>
              <a:spLocks noChangeArrowheads="1"/>
            </p:cNvSpPr>
            <p:nvPr/>
          </p:nvSpPr>
          <p:spPr bwMode="auto">
            <a:xfrm rot="18200186" flipH="1">
              <a:off x="3597014" y="3752009"/>
              <a:ext cx="516489" cy="483754"/>
            </a:xfrm>
            <a:prstGeom prst="rightArrow">
              <a:avLst>
                <a:gd name="adj1" fmla="val 50000"/>
                <a:gd name="adj2" fmla="val 50146"/>
              </a:avLst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 b="1" i="1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8" name="Right Arrow 22"/>
            <p:cNvSpPr>
              <a:spLocks noChangeArrowheads="1"/>
            </p:cNvSpPr>
            <p:nvPr/>
          </p:nvSpPr>
          <p:spPr bwMode="auto">
            <a:xfrm rot="3399814">
              <a:off x="4940067" y="3751099"/>
              <a:ext cx="516489" cy="485573"/>
            </a:xfrm>
            <a:prstGeom prst="rightArrow">
              <a:avLst>
                <a:gd name="adj1" fmla="val 50000"/>
                <a:gd name="adj2" fmla="val 49958"/>
              </a:avLst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2400" b="1" i="1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393947" y="2178492"/>
            <a:ext cx="1582201" cy="1582201"/>
            <a:chOff x="3742504" y="2408048"/>
            <a:chExt cx="1582201" cy="1582201"/>
          </a:xfrm>
        </p:grpSpPr>
        <p:sp>
          <p:nvSpPr>
            <p:cNvPr id="50" name="Oval 9"/>
            <p:cNvSpPr>
              <a:spLocks noChangeArrowheads="1"/>
            </p:cNvSpPr>
            <p:nvPr/>
          </p:nvSpPr>
          <p:spPr bwMode="auto">
            <a:xfrm>
              <a:off x="3742504" y="2408048"/>
              <a:ext cx="1582201" cy="1582201"/>
            </a:xfrm>
            <a:prstGeom prst="ellipse">
              <a:avLst/>
            </a:prstGeom>
            <a:gradFill flip="none" rotWithShape="1">
              <a:gsLst>
                <a:gs pos="46000">
                  <a:srgbClr val="095CAE"/>
                </a:gs>
                <a:gs pos="0">
                  <a:srgbClr val="0B469D"/>
                </a:gs>
                <a:gs pos="100000">
                  <a:srgbClr val="00B0F0">
                    <a:lumMod val="10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28575" cap="flat" cmpd="sng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400" b="1" i="1" kern="0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51" name="Rectangle 10"/>
            <p:cNvSpPr>
              <a:spLocks noChangeArrowheads="1"/>
            </p:cNvSpPr>
            <p:nvPr/>
          </p:nvSpPr>
          <p:spPr bwMode="auto">
            <a:xfrm>
              <a:off x="3894118" y="2934554"/>
              <a:ext cx="1344720" cy="584775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kern="0" dirty="0">
                  <a:solidFill>
                    <a:schemeClr val="bg1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标题</a:t>
              </a:r>
              <a:endParaRPr lang="en-US" sz="2400" kern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972362" y="3411260"/>
            <a:ext cx="1430408" cy="1242232"/>
            <a:chOff x="3131624" y="3606007"/>
            <a:chExt cx="1297504" cy="112677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63" name="Group 9"/>
            <p:cNvGrpSpPr/>
            <p:nvPr/>
          </p:nvGrpSpPr>
          <p:grpSpPr bwMode="auto">
            <a:xfrm>
              <a:off x="3131624" y="4074318"/>
              <a:ext cx="657740" cy="658462"/>
              <a:chOff x="2335" y="1139"/>
              <a:chExt cx="1089" cy="1089"/>
            </a:xfrm>
          </p:grpSpPr>
          <p:sp>
            <p:nvSpPr>
              <p:cNvPr id="74" name="Oval 10"/>
              <p:cNvSpPr>
                <a:spLocks noChangeArrowheads="1"/>
              </p:cNvSpPr>
              <p:nvPr/>
            </p:nvSpPr>
            <p:spPr bwMode="auto">
              <a:xfrm>
                <a:off x="2335" y="1139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rgbClr val="BEBEBE"/>
                  </a:gs>
                  <a:gs pos="100000">
                    <a:srgbClr val="BEBEBE">
                      <a:gamma/>
                      <a:shade val="57647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grpSp>
            <p:nvGrpSpPr>
              <p:cNvPr id="75" name="Group 11"/>
              <p:cNvGrpSpPr/>
              <p:nvPr/>
            </p:nvGrpSpPr>
            <p:grpSpPr bwMode="auto">
              <a:xfrm>
                <a:off x="2426" y="1169"/>
                <a:ext cx="908" cy="296"/>
                <a:chOff x="1431" y="1843"/>
                <a:chExt cx="907" cy="295"/>
              </a:xfrm>
            </p:grpSpPr>
            <p:sp>
              <p:nvSpPr>
                <p:cNvPr id="76" name="Freeform 12"/>
                <p:cNvSpPr/>
                <p:nvPr/>
              </p:nvSpPr>
              <p:spPr bwMode="auto">
                <a:xfrm>
                  <a:off x="1431" y="1843"/>
                  <a:ext cx="907" cy="295"/>
                </a:xfrm>
                <a:custGeom>
                  <a:avLst/>
                  <a:gdLst>
                    <a:gd name="T0" fmla="*/ 0 w 4756"/>
                    <a:gd name="T1" fmla="*/ 1576 h 1576"/>
                    <a:gd name="T2" fmla="*/ 50 w 4756"/>
                    <a:gd name="T3" fmla="*/ 1462 h 1576"/>
                    <a:gd name="T4" fmla="*/ 108 w 4756"/>
                    <a:gd name="T5" fmla="*/ 1350 h 1576"/>
                    <a:gd name="T6" fmla="*/ 170 w 4756"/>
                    <a:gd name="T7" fmla="*/ 1242 h 1576"/>
                    <a:gd name="T8" fmla="*/ 238 w 4756"/>
                    <a:gd name="T9" fmla="*/ 1138 h 1576"/>
                    <a:gd name="T10" fmla="*/ 310 w 4756"/>
                    <a:gd name="T11" fmla="*/ 1036 h 1576"/>
                    <a:gd name="T12" fmla="*/ 386 w 4756"/>
                    <a:gd name="T13" fmla="*/ 940 h 1576"/>
                    <a:gd name="T14" fmla="*/ 468 w 4756"/>
                    <a:gd name="T15" fmla="*/ 846 h 1576"/>
                    <a:gd name="T16" fmla="*/ 552 w 4756"/>
                    <a:gd name="T17" fmla="*/ 756 h 1576"/>
                    <a:gd name="T18" fmla="*/ 596 w 4756"/>
                    <a:gd name="T19" fmla="*/ 712 h 1576"/>
                    <a:gd name="T20" fmla="*/ 688 w 4756"/>
                    <a:gd name="T21" fmla="*/ 630 h 1576"/>
                    <a:gd name="T22" fmla="*/ 784 w 4756"/>
                    <a:gd name="T23" fmla="*/ 550 h 1576"/>
                    <a:gd name="T24" fmla="*/ 884 w 4756"/>
                    <a:gd name="T25" fmla="*/ 476 h 1576"/>
                    <a:gd name="T26" fmla="*/ 986 w 4756"/>
                    <a:gd name="T27" fmla="*/ 406 h 1576"/>
                    <a:gd name="T28" fmla="*/ 1092 w 4756"/>
                    <a:gd name="T29" fmla="*/ 342 h 1576"/>
                    <a:gd name="T30" fmla="*/ 1202 w 4756"/>
                    <a:gd name="T31" fmla="*/ 282 h 1576"/>
                    <a:gd name="T32" fmla="*/ 1316 w 4756"/>
                    <a:gd name="T33" fmla="*/ 228 h 1576"/>
                    <a:gd name="T34" fmla="*/ 1374 w 4756"/>
                    <a:gd name="T35" fmla="*/ 202 h 1576"/>
                    <a:gd name="T36" fmla="*/ 1490 w 4756"/>
                    <a:gd name="T37" fmla="*/ 156 h 1576"/>
                    <a:gd name="T38" fmla="*/ 1610 w 4756"/>
                    <a:gd name="T39" fmla="*/ 116 h 1576"/>
                    <a:gd name="T40" fmla="*/ 1732 w 4756"/>
                    <a:gd name="T41" fmla="*/ 80 h 1576"/>
                    <a:gd name="T42" fmla="*/ 1858 w 4756"/>
                    <a:gd name="T43" fmla="*/ 52 h 1576"/>
                    <a:gd name="T44" fmla="*/ 1984 w 4756"/>
                    <a:gd name="T45" fmla="*/ 30 h 1576"/>
                    <a:gd name="T46" fmla="*/ 2114 w 4756"/>
                    <a:gd name="T47" fmla="*/ 12 h 1576"/>
                    <a:gd name="T48" fmla="*/ 2246 w 4756"/>
                    <a:gd name="T49" fmla="*/ 2 h 1576"/>
                    <a:gd name="T50" fmla="*/ 2378 w 4756"/>
                    <a:gd name="T51" fmla="*/ 0 h 1576"/>
                    <a:gd name="T52" fmla="*/ 2444 w 4756"/>
                    <a:gd name="T53" fmla="*/ 0 h 1576"/>
                    <a:gd name="T54" fmla="*/ 2576 w 4756"/>
                    <a:gd name="T55" fmla="*/ 8 h 1576"/>
                    <a:gd name="T56" fmla="*/ 2706 w 4756"/>
                    <a:gd name="T57" fmla="*/ 20 h 1576"/>
                    <a:gd name="T58" fmla="*/ 2834 w 4756"/>
                    <a:gd name="T59" fmla="*/ 40 h 1576"/>
                    <a:gd name="T60" fmla="*/ 2962 w 4756"/>
                    <a:gd name="T61" fmla="*/ 66 h 1576"/>
                    <a:gd name="T62" fmla="*/ 3084 w 4756"/>
                    <a:gd name="T63" fmla="*/ 98 h 1576"/>
                    <a:gd name="T64" fmla="*/ 3206 w 4756"/>
                    <a:gd name="T65" fmla="*/ 136 h 1576"/>
                    <a:gd name="T66" fmla="*/ 3324 w 4756"/>
                    <a:gd name="T67" fmla="*/ 178 h 1576"/>
                    <a:gd name="T68" fmla="*/ 3382 w 4756"/>
                    <a:gd name="T69" fmla="*/ 202 h 1576"/>
                    <a:gd name="T70" fmla="*/ 3498 w 4756"/>
                    <a:gd name="T71" fmla="*/ 254 h 1576"/>
                    <a:gd name="T72" fmla="*/ 3608 w 4756"/>
                    <a:gd name="T73" fmla="*/ 312 h 1576"/>
                    <a:gd name="T74" fmla="*/ 3716 w 4756"/>
                    <a:gd name="T75" fmla="*/ 374 h 1576"/>
                    <a:gd name="T76" fmla="*/ 3822 w 4756"/>
                    <a:gd name="T77" fmla="*/ 440 h 1576"/>
                    <a:gd name="T78" fmla="*/ 3922 w 4756"/>
                    <a:gd name="T79" fmla="*/ 512 h 1576"/>
                    <a:gd name="T80" fmla="*/ 4020 w 4756"/>
                    <a:gd name="T81" fmla="*/ 590 h 1576"/>
                    <a:gd name="T82" fmla="*/ 4114 w 4756"/>
                    <a:gd name="T83" fmla="*/ 670 h 1576"/>
                    <a:gd name="T84" fmla="*/ 4204 w 4756"/>
                    <a:gd name="T85" fmla="*/ 756 h 1576"/>
                    <a:gd name="T86" fmla="*/ 4246 w 4756"/>
                    <a:gd name="T87" fmla="*/ 800 h 1576"/>
                    <a:gd name="T88" fmla="*/ 4330 w 4756"/>
                    <a:gd name="T89" fmla="*/ 892 h 1576"/>
                    <a:gd name="T90" fmla="*/ 4410 w 4756"/>
                    <a:gd name="T91" fmla="*/ 988 h 1576"/>
                    <a:gd name="T92" fmla="*/ 4484 w 4756"/>
                    <a:gd name="T93" fmla="*/ 1086 h 1576"/>
                    <a:gd name="T94" fmla="*/ 4552 w 4756"/>
                    <a:gd name="T95" fmla="*/ 1190 h 1576"/>
                    <a:gd name="T96" fmla="*/ 4618 w 4756"/>
                    <a:gd name="T97" fmla="*/ 1296 h 1576"/>
                    <a:gd name="T98" fmla="*/ 4678 w 4756"/>
                    <a:gd name="T99" fmla="*/ 1406 h 1576"/>
                    <a:gd name="T100" fmla="*/ 4732 w 4756"/>
                    <a:gd name="T101" fmla="*/ 1518 h 1576"/>
                    <a:gd name="T102" fmla="*/ 0 w 4756"/>
                    <a:gd name="T103" fmla="*/ 1576 h 15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4756" h="1576">
                      <a:moveTo>
                        <a:pt x="0" y="1576"/>
                      </a:moveTo>
                      <a:lnTo>
                        <a:pt x="0" y="1576"/>
                      </a:lnTo>
                      <a:lnTo>
                        <a:pt x="24" y="1518"/>
                      </a:lnTo>
                      <a:lnTo>
                        <a:pt x="50" y="1462"/>
                      </a:lnTo>
                      <a:lnTo>
                        <a:pt x="78" y="1406"/>
                      </a:lnTo>
                      <a:lnTo>
                        <a:pt x="108" y="1350"/>
                      </a:lnTo>
                      <a:lnTo>
                        <a:pt x="138" y="1296"/>
                      </a:lnTo>
                      <a:lnTo>
                        <a:pt x="170" y="1242"/>
                      </a:lnTo>
                      <a:lnTo>
                        <a:pt x="204" y="1190"/>
                      </a:lnTo>
                      <a:lnTo>
                        <a:pt x="238" y="1138"/>
                      </a:lnTo>
                      <a:lnTo>
                        <a:pt x="272" y="1086"/>
                      </a:lnTo>
                      <a:lnTo>
                        <a:pt x="310" y="1036"/>
                      </a:lnTo>
                      <a:lnTo>
                        <a:pt x="348" y="988"/>
                      </a:lnTo>
                      <a:lnTo>
                        <a:pt x="386" y="940"/>
                      </a:lnTo>
                      <a:lnTo>
                        <a:pt x="426" y="892"/>
                      </a:lnTo>
                      <a:lnTo>
                        <a:pt x="468" y="846"/>
                      </a:lnTo>
                      <a:lnTo>
                        <a:pt x="510" y="800"/>
                      </a:lnTo>
                      <a:lnTo>
                        <a:pt x="552" y="756"/>
                      </a:lnTo>
                      <a:lnTo>
                        <a:pt x="552" y="756"/>
                      </a:lnTo>
                      <a:lnTo>
                        <a:pt x="596" y="712"/>
                      </a:lnTo>
                      <a:lnTo>
                        <a:pt x="642" y="670"/>
                      </a:lnTo>
                      <a:lnTo>
                        <a:pt x="688" y="630"/>
                      </a:lnTo>
                      <a:lnTo>
                        <a:pt x="736" y="590"/>
                      </a:lnTo>
                      <a:lnTo>
                        <a:pt x="784" y="550"/>
                      </a:lnTo>
                      <a:lnTo>
                        <a:pt x="834" y="512"/>
                      </a:lnTo>
                      <a:lnTo>
                        <a:pt x="884" y="476"/>
                      </a:lnTo>
                      <a:lnTo>
                        <a:pt x="934" y="440"/>
                      </a:lnTo>
                      <a:lnTo>
                        <a:pt x="986" y="406"/>
                      </a:lnTo>
                      <a:lnTo>
                        <a:pt x="1040" y="374"/>
                      </a:lnTo>
                      <a:lnTo>
                        <a:pt x="1092" y="342"/>
                      </a:lnTo>
                      <a:lnTo>
                        <a:pt x="1148" y="312"/>
                      </a:lnTo>
                      <a:lnTo>
                        <a:pt x="1202" y="282"/>
                      </a:lnTo>
                      <a:lnTo>
                        <a:pt x="1258" y="254"/>
                      </a:lnTo>
                      <a:lnTo>
                        <a:pt x="1316" y="228"/>
                      </a:lnTo>
                      <a:lnTo>
                        <a:pt x="1374" y="202"/>
                      </a:lnTo>
                      <a:lnTo>
                        <a:pt x="1374" y="202"/>
                      </a:lnTo>
                      <a:lnTo>
                        <a:pt x="1432" y="178"/>
                      </a:lnTo>
                      <a:lnTo>
                        <a:pt x="1490" y="156"/>
                      </a:lnTo>
                      <a:lnTo>
                        <a:pt x="1550" y="136"/>
                      </a:lnTo>
                      <a:lnTo>
                        <a:pt x="1610" y="116"/>
                      </a:lnTo>
                      <a:lnTo>
                        <a:pt x="1672" y="98"/>
                      </a:lnTo>
                      <a:lnTo>
                        <a:pt x="1732" y="80"/>
                      </a:lnTo>
                      <a:lnTo>
                        <a:pt x="1794" y="66"/>
                      </a:lnTo>
                      <a:lnTo>
                        <a:pt x="1858" y="52"/>
                      </a:lnTo>
                      <a:lnTo>
                        <a:pt x="1922" y="40"/>
                      </a:lnTo>
                      <a:lnTo>
                        <a:pt x="1984" y="30"/>
                      </a:lnTo>
                      <a:lnTo>
                        <a:pt x="2050" y="20"/>
                      </a:lnTo>
                      <a:lnTo>
                        <a:pt x="2114" y="12"/>
                      </a:lnTo>
                      <a:lnTo>
                        <a:pt x="2180" y="8"/>
                      </a:lnTo>
                      <a:lnTo>
                        <a:pt x="2246" y="2"/>
                      </a:lnTo>
                      <a:lnTo>
                        <a:pt x="2312" y="0"/>
                      </a:lnTo>
                      <a:lnTo>
                        <a:pt x="2378" y="0"/>
                      </a:lnTo>
                      <a:lnTo>
                        <a:pt x="2378" y="0"/>
                      </a:lnTo>
                      <a:lnTo>
                        <a:pt x="2444" y="0"/>
                      </a:lnTo>
                      <a:lnTo>
                        <a:pt x="2510" y="2"/>
                      </a:lnTo>
                      <a:lnTo>
                        <a:pt x="2576" y="8"/>
                      </a:lnTo>
                      <a:lnTo>
                        <a:pt x="2642" y="12"/>
                      </a:lnTo>
                      <a:lnTo>
                        <a:pt x="2706" y="20"/>
                      </a:lnTo>
                      <a:lnTo>
                        <a:pt x="2772" y="30"/>
                      </a:lnTo>
                      <a:lnTo>
                        <a:pt x="2834" y="40"/>
                      </a:lnTo>
                      <a:lnTo>
                        <a:pt x="2898" y="52"/>
                      </a:lnTo>
                      <a:lnTo>
                        <a:pt x="2962" y="66"/>
                      </a:lnTo>
                      <a:lnTo>
                        <a:pt x="3024" y="80"/>
                      </a:lnTo>
                      <a:lnTo>
                        <a:pt x="3084" y="98"/>
                      </a:lnTo>
                      <a:lnTo>
                        <a:pt x="3146" y="116"/>
                      </a:lnTo>
                      <a:lnTo>
                        <a:pt x="3206" y="136"/>
                      </a:lnTo>
                      <a:lnTo>
                        <a:pt x="3266" y="156"/>
                      </a:lnTo>
                      <a:lnTo>
                        <a:pt x="3324" y="178"/>
                      </a:lnTo>
                      <a:lnTo>
                        <a:pt x="3382" y="202"/>
                      </a:lnTo>
                      <a:lnTo>
                        <a:pt x="3382" y="202"/>
                      </a:lnTo>
                      <a:lnTo>
                        <a:pt x="3440" y="228"/>
                      </a:lnTo>
                      <a:lnTo>
                        <a:pt x="3498" y="254"/>
                      </a:lnTo>
                      <a:lnTo>
                        <a:pt x="3554" y="282"/>
                      </a:lnTo>
                      <a:lnTo>
                        <a:pt x="3608" y="312"/>
                      </a:lnTo>
                      <a:lnTo>
                        <a:pt x="3664" y="342"/>
                      </a:lnTo>
                      <a:lnTo>
                        <a:pt x="3716" y="374"/>
                      </a:lnTo>
                      <a:lnTo>
                        <a:pt x="3770" y="406"/>
                      </a:lnTo>
                      <a:lnTo>
                        <a:pt x="3822" y="440"/>
                      </a:lnTo>
                      <a:lnTo>
                        <a:pt x="3872" y="476"/>
                      </a:lnTo>
                      <a:lnTo>
                        <a:pt x="3922" y="512"/>
                      </a:lnTo>
                      <a:lnTo>
                        <a:pt x="3972" y="550"/>
                      </a:lnTo>
                      <a:lnTo>
                        <a:pt x="4020" y="590"/>
                      </a:lnTo>
                      <a:lnTo>
                        <a:pt x="4068" y="630"/>
                      </a:lnTo>
                      <a:lnTo>
                        <a:pt x="4114" y="670"/>
                      </a:lnTo>
                      <a:lnTo>
                        <a:pt x="4160" y="712"/>
                      </a:lnTo>
                      <a:lnTo>
                        <a:pt x="4204" y="756"/>
                      </a:lnTo>
                      <a:lnTo>
                        <a:pt x="4204" y="756"/>
                      </a:lnTo>
                      <a:lnTo>
                        <a:pt x="4246" y="800"/>
                      </a:lnTo>
                      <a:lnTo>
                        <a:pt x="4288" y="846"/>
                      </a:lnTo>
                      <a:lnTo>
                        <a:pt x="4330" y="892"/>
                      </a:lnTo>
                      <a:lnTo>
                        <a:pt x="4370" y="940"/>
                      </a:lnTo>
                      <a:lnTo>
                        <a:pt x="4410" y="988"/>
                      </a:lnTo>
                      <a:lnTo>
                        <a:pt x="4446" y="1036"/>
                      </a:lnTo>
                      <a:lnTo>
                        <a:pt x="4484" y="1086"/>
                      </a:lnTo>
                      <a:lnTo>
                        <a:pt x="4518" y="1138"/>
                      </a:lnTo>
                      <a:lnTo>
                        <a:pt x="4552" y="1190"/>
                      </a:lnTo>
                      <a:lnTo>
                        <a:pt x="4586" y="1242"/>
                      </a:lnTo>
                      <a:lnTo>
                        <a:pt x="4618" y="1296"/>
                      </a:lnTo>
                      <a:lnTo>
                        <a:pt x="4648" y="1350"/>
                      </a:lnTo>
                      <a:lnTo>
                        <a:pt x="4678" y="1406"/>
                      </a:lnTo>
                      <a:lnTo>
                        <a:pt x="4706" y="1462"/>
                      </a:lnTo>
                      <a:lnTo>
                        <a:pt x="4732" y="1518"/>
                      </a:lnTo>
                      <a:lnTo>
                        <a:pt x="4756" y="1576"/>
                      </a:lnTo>
                      <a:lnTo>
                        <a:pt x="0" y="157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>
                        <a:alpha val="75000"/>
                      </a:schemeClr>
                    </a:gs>
                    <a:gs pos="100000">
                      <a:schemeClr val="bg1">
                        <a:gamma/>
                        <a:tint val="0"/>
                        <a:invGamma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77" name="Oval 13"/>
                <p:cNvSpPr>
                  <a:spLocks noChangeArrowheads="1"/>
                </p:cNvSpPr>
                <p:nvPr/>
              </p:nvSpPr>
              <p:spPr bwMode="auto">
                <a:xfrm>
                  <a:off x="1771" y="1843"/>
                  <a:ext cx="227" cy="20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64" name="Group 69"/>
            <p:cNvGrpSpPr/>
            <p:nvPr/>
          </p:nvGrpSpPr>
          <p:grpSpPr bwMode="auto">
            <a:xfrm>
              <a:off x="3959993" y="3893345"/>
              <a:ext cx="469135" cy="469933"/>
              <a:chOff x="2335" y="1139"/>
              <a:chExt cx="1089" cy="1089"/>
            </a:xfrm>
          </p:grpSpPr>
          <p:sp>
            <p:nvSpPr>
              <p:cNvPr id="70" name="Oval 70"/>
              <p:cNvSpPr>
                <a:spLocks noChangeArrowheads="1"/>
              </p:cNvSpPr>
              <p:nvPr/>
            </p:nvSpPr>
            <p:spPr bwMode="auto">
              <a:xfrm>
                <a:off x="2335" y="1139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rgbClr val="D1D1D1"/>
                  </a:gs>
                  <a:gs pos="100000">
                    <a:srgbClr val="D1D1D1">
                      <a:gamma/>
                      <a:shade val="57647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grpSp>
            <p:nvGrpSpPr>
              <p:cNvPr id="71" name="Group 71"/>
              <p:cNvGrpSpPr/>
              <p:nvPr/>
            </p:nvGrpSpPr>
            <p:grpSpPr bwMode="auto">
              <a:xfrm>
                <a:off x="2426" y="1169"/>
                <a:ext cx="908" cy="296"/>
                <a:chOff x="1431" y="1843"/>
                <a:chExt cx="907" cy="295"/>
              </a:xfrm>
            </p:grpSpPr>
            <p:sp>
              <p:nvSpPr>
                <p:cNvPr id="72" name="Freeform 72"/>
                <p:cNvSpPr/>
                <p:nvPr/>
              </p:nvSpPr>
              <p:spPr bwMode="auto">
                <a:xfrm>
                  <a:off x="1431" y="1843"/>
                  <a:ext cx="907" cy="295"/>
                </a:xfrm>
                <a:custGeom>
                  <a:avLst/>
                  <a:gdLst>
                    <a:gd name="T0" fmla="*/ 0 w 4756"/>
                    <a:gd name="T1" fmla="*/ 1576 h 1576"/>
                    <a:gd name="T2" fmla="*/ 50 w 4756"/>
                    <a:gd name="T3" fmla="*/ 1462 h 1576"/>
                    <a:gd name="T4" fmla="*/ 108 w 4756"/>
                    <a:gd name="T5" fmla="*/ 1350 h 1576"/>
                    <a:gd name="T6" fmla="*/ 170 w 4756"/>
                    <a:gd name="T7" fmla="*/ 1242 h 1576"/>
                    <a:gd name="T8" fmla="*/ 238 w 4756"/>
                    <a:gd name="T9" fmla="*/ 1138 h 1576"/>
                    <a:gd name="T10" fmla="*/ 310 w 4756"/>
                    <a:gd name="T11" fmla="*/ 1036 h 1576"/>
                    <a:gd name="T12" fmla="*/ 386 w 4756"/>
                    <a:gd name="T13" fmla="*/ 940 h 1576"/>
                    <a:gd name="T14" fmla="*/ 468 w 4756"/>
                    <a:gd name="T15" fmla="*/ 846 h 1576"/>
                    <a:gd name="T16" fmla="*/ 552 w 4756"/>
                    <a:gd name="T17" fmla="*/ 756 h 1576"/>
                    <a:gd name="T18" fmla="*/ 596 w 4756"/>
                    <a:gd name="T19" fmla="*/ 712 h 1576"/>
                    <a:gd name="T20" fmla="*/ 688 w 4756"/>
                    <a:gd name="T21" fmla="*/ 630 h 1576"/>
                    <a:gd name="T22" fmla="*/ 784 w 4756"/>
                    <a:gd name="T23" fmla="*/ 550 h 1576"/>
                    <a:gd name="T24" fmla="*/ 884 w 4756"/>
                    <a:gd name="T25" fmla="*/ 476 h 1576"/>
                    <a:gd name="T26" fmla="*/ 986 w 4756"/>
                    <a:gd name="T27" fmla="*/ 406 h 1576"/>
                    <a:gd name="T28" fmla="*/ 1092 w 4756"/>
                    <a:gd name="T29" fmla="*/ 342 h 1576"/>
                    <a:gd name="T30" fmla="*/ 1202 w 4756"/>
                    <a:gd name="T31" fmla="*/ 282 h 1576"/>
                    <a:gd name="T32" fmla="*/ 1316 w 4756"/>
                    <a:gd name="T33" fmla="*/ 228 h 1576"/>
                    <a:gd name="T34" fmla="*/ 1374 w 4756"/>
                    <a:gd name="T35" fmla="*/ 202 h 1576"/>
                    <a:gd name="T36" fmla="*/ 1490 w 4756"/>
                    <a:gd name="T37" fmla="*/ 156 h 1576"/>
                    <a:gd name="T38" fmla="*/ 1610 w 4756"/>
                    <a:gd name="T39" fmla="*/ 116 h 1576"/>
                    <a:gd name="T40" fmla="*/ 1732 w 4756"/>
                    <a:gd name="T41" fmla="*/ 80 h 1576"/>
                    <a:gd name="T42" fmla="*/ 1858 w 4756"/>
                    <a:gd name="T43" fmla="*/ 52 h 1576"/>
                    <a:gd name="T44" fmla="*/ 1984 w 4756"/>
                    <a:gd name="T45" fmla="*/ 30 h 1576"/>
                    <a:gd name="T46" fmla="*/ 2114 w 4756"/>
                    <a:gd name="T47" fmla="*/ 12 h 1576"/>
                    <a:gd name="T48" fmla="*/ 2246 w 4756"/>
                    <a:gd name="T49" fmla="*/ 2 h 1576"/>
                    <a:gd name="T50" fmla="*/ 2378 w 4756"/>
                    <a:gd name="T51" fmla="*/ 0 h 1576"/>
                    <a:gd name="T52" fmla="*/ 2444 w 4756"/>
                    <a:gd name="T53" fmla="*/ 0 h 1576"/>
                    <a:gd name="T54" fmla="*/ 2576 w 4756"/>
                    <a:gd name="T55" fmla="*/ 8 h 1576"/>
                    <a:gd name="T56" fmla="*/ 2706 w 4756"/>
                    <a:gd name="T57" fmla="*/ 20 h 1576"/>
                    <a:gd name="T58" fmla="*/ 2834 w 4756"/>
                    <a:gd name="T59" fmla="*/ 40 h 1576"/>
                    <a:gd name="T60" fmla="*/ 2962 w 4756"/>
                    <a:gd name="T61" fmla="*/ 66 h 1576"/>
                    <a:gd name="T62" fmla="*/ 3084 w 4756"/>
                    <a:gd name="T63" fmla="*/ 98 h 1576"/>
                    <a:gd name="T64" fmla="*/ 3206 w 4756"/>
                    <a:gd name="T65" fmla="*/ 136 h 1576"/>
                    <a:gd name="T66" fmla="*/ 3324 w 4756"/>
                    <a:gd name="T67" fmla="*/ 178 h 1576"/>
                    <a:gd name="T68" fmla="*/ 3382 w 4756"/>
                    <a:gd name="T69" fmla="*/ 202 h 1576"/>
                    <a:gd name="T70" fmla="*/ 3498 w 4756"/>
                    <a:gd name="T71" fmla="*/ 254 h 1576"/>
                    <a:gd name="T72" fmla="*/ 3608 w 4756"/>
                    <a:gd name="T73" fmla="*/ 312 h 1576"/>
                    <a:gd name="T74" fmla="*/ 3716 w 4756"/>
                    <a:gd name="T75" fmla="*/ 374 h 1576"/>
                    <a:gd name="T76" fmla="*/ 3822 w 4756"/>
                    <a:gd name="T77" fmla="*/ 440 h 1576"/>
                    <a:gd name="T78" fmla="*/ 3922 w 4756"/>
                    <a:gd name="T79" fmla="*/ 512 h 1576"/>
                    <a:gd name="T80" fmla="*/ 4020 w 4756"/>
                    <a:gd name="T81" fmla="*/ 590 h 1576"/>
                    <a:gd name="T82" fmla="*/ 4114 w 4756"/>
                    <a:gd name="T83" fmla="*/ 670 h 1576"/>
                    <a:gd name="T84" fmla="*/ 4204 w 4756"/>
                    <a:gd name="T85" fmla="*/ 756 h 1576"/>
                    <a:gd name="T86" fmla="*/ 4246 w 4756"/>
                    <a:gd name="T87" fmla="*/ 800 h 1576"/>
                    <a:gd name="T88" fmla="*/ 4330 w 4756"/>
                    <a:gd name="T89" fmla="*/ 892 h 1576"/>
                    <a:gd name="T90" fmla="*/ 4410 w 4756"/>
                    <a:gd name="T91" fmla="*/ 988 h 1576"/>
                    <a:gd name="T92" fmla="*/ 4484 w 4756"/>
                    <a:gd name="T93" fmla="*/ 1086 h 1576"/>
                    <a:gd name="T94" fmla="*/ 4552 w 4756"/>
                    <a:gd name="T95" fmla="*/ 1190 h 1576"/>
                    <a:gd name="T96" fmla="*/ 4618 w 4756"/>
                    <a:gd name="T97" fmla="*/ 1296 h 1576"/>
                    <a:gd name="T98" fmla="*/ 4678 w 4756"/>
                    <a:gd name="T99" fmla="*/ 1406 h 1576"/>
                    <a:gd name="T100" fmla="*/ 4732 w 4756"/>
                    <a:gd name="T101" fmla="*/ 1518 h 1576"/>
                    <a:gd name="T102" fmla="*/ 0 w 4756"/>
                    <a:gd name="T103" fmla="*/ 1576 h 15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4756" h="1576">
                      <a:moveTo>
                        <a:pt x="0" y="1576"/>
                      </a:moveTo>
                      <a:lnTo>
                        <a:pt x="0" y="1576"/>
                      </a:lnTo>
                      <a:lnTo>
                        <a:pt x="24" y="1518"/>
                      </a:lnTo>
                      <a:lnTo>
                        <a:pt x="50" y="1462"/>
                      </a:lnTo>
                      <a:lnTo>
                        <a:pt x="78" y="1406"/>
                      </a:lnTo>
                      <a:lnTo>
                        <a:pt x="108" y="1350"/>
                      </a:lnTo>
                      <a:lnTo>
                        <a:pt x="138" y="1296"/>
                      </a:lnTo>
                      <a:lnTo>
                        <a:pt x="170" y="1242"/>
                      </a:lnTo>
                      <a:lnTo>
                        <a:pt x="204" y="1190"/>
                      </a:lnTo>
                      <a:lnTo>
                        <a:pt x="238" y="1138"/>
                      </a:lnTo>
                      <a:lnTo>
                        <a:pt x="272" y="1086"/>
                      </a:lnTo>
                      <a:lnTo>
                        <a:pt x="310" y="1036"/>
                      </a:lnTo>
                      <a:lnTo>
                        <a:pt x="348" y="988"/>
                      </a:lnTo>
                      <a:lnTo>
                        <a:pt x="386" y="940"/>
                      </a:lnTo>
                      <a:lnTo>
                        <a:pt x="426" y="892"/>
                      </a:lnTo>
                      <a:lnTo>
                        <a:pt x="468" y="846"/>
                      </a:lnTo>
                      <a:lnTo>
                        <a:pt x="510" y="800"/>
                      </a:lnTo>
                      <a:lnTo>
                        <a:pt x="552" y="756"/>
                      </a:lnTo>
                      <a:lnTo>
                        <a:pt x="552" y="756"/>
                      </a:lnTo>
                      <a:lnTo>
                        <a:pt x="596" y="712"/>
                      </a:lnTo>
                      <a:lnTo>
                        <a:pt x="642" y="670"/>
                      </a:lnTo>
                      <a:lnTo>
                        <a:pt x="688" y="630"/>
                      </a:lnTo>
                      <a:lnTo>
                        <a:pt x="736" y="590"/>
                      </a:lnTo>
                      <a:lnTo>
                        <a:pt x="784" y="550"/>
                      </a:lnTo>
                      <a:lnTo>
                        <a:pt x="834" y="512"/>
                      </a:lnTo>
                      <a:lnTo>
                        <a:pt x="884" y="476"/>
                      </a:lnTo>
                      <a:lnTo>
                        <a:pt x="934" y="440"/>
                      </a:lnTo>
                      <a:lnTo>
                        <a:pt x="986" y="406"/>
                      </a:lnTo>
                      <a:lnTo>
                        <a:pt x="1040" y="374"/>
                      </a:lnTo>
                      <a:lnTo>
                        <a:pt x="1092" y="342"/>
                      </a:lnTo>
                      <a:lnTo>
                        <a:pt x="1148" y="312"/>
                      </a:lnTo>
                      <a:lnTo>
                        <a:pt x="1202" y="282"/>
                      </a:lnTo>
                      <a:lnTo>
                        <a:pt x="1258" y="254"/>
                      </a:lnTo>
                      <a:lnTo>
                        <a:pt x="1316" y="228"/>
                      </a:lnTo>
                      <a:lnTo>
                        <a:pt x="1374" y="202"/>
                      </a:lnTo>
                      <a:lnTo>
                        <a:pt x="1374" y="202"/>
                      </a:lnTo>
                      <a:lnTo>
                        <a:pt x="1432" y="178"/>
                      </a:lnTo>
                      <a:lnTo>
                        <a:pt x="1490" y="156"/>
                      </a:lnTo>
                      <a:lnTo>
                        <a:pt x="1550" y="136"/>
                      </a:lnTo>
                      <a:lnTo>
                        <a:pt x="1610" y="116"/>
                      </a:lnTo>
                      <a:lnTo>
                        <a:pt x="1672" y="98"/>
                      </a:lnTo>
                      <a:lnTo>
                        <a:pt x="1732" y="80"/>
                      </a:lnTo>
                      <a:lnTo>
                        <a:pt x="1794" y="66"/>
                      </a:lnTo>
                      <a:lnTo>
                        <a:pt x="1858" y="52"/>
                      </a:lnTo>
                      <a:lnTo>
                        <a:pt x="1922" y="40"/>
                      </a:lnTo>
                      <a:lnTo>
                        <a:pt x="1984" y="30"/>
                      </a:lnTo>
                      <a:lnTo>
                        <a:pt x="2050" y="20"/>
                      </a:lnTo>
                      <a:lnTo>
                        <a:pt x="2114" y="12"/>
                      </a:lnTo>
                      <a:lnTo>
                        <a:pt x="2180" y="8"/>
                      </a:lnTo>
                      <a:lnTo>
                        <a:pt x="2246" y="2"/>
                      </a:lnTo>
                      <a:lnTo>
                        <a:pt x="2312" y="0"/>
                      </a:lnTo>
                      <a:lnTo>
                        <a:pt x="2378" y="0"/>
                      </a:lnTo>
                      <a:lnTo>
                        <a:pt x="2378" y="0"/>
                      </a:lnTo>
                      <a:lnTo>
                        <a:pt x="2444" y="0"/>
                      </a:lnTo>
                      <a:lnTo>
                        <a:pt x="2510" y="2"/>
                      </a:lnTo>
                      <a:lnTo>
                        <a:pt x="2576" y="8"/>
                      </a:lnTo>
                      <a:lnTo>
                        <a:pt x="2642" y="12"/>
                      </a:lnTo>
                      <a:lnTo>
                        <a:pt x="2706" y="20"/>
                      </a:lnTo>
                      <a:lnTo>
                        <a:pt x="2772" y="30"/>
                      </a:lnTo>
                      <a:lnTo>
                        <a:pt x="2834" y="40"/>
                      </a:lnTo>
                      <a:lnTo>
                        <a:pt x="2898" y="52"/>
                      </a:lnTo>
                      <a:lnTo>
                        <a:pt x="2962" y="66"/>
                      </a:lnTo>
                      <a:lnTo>
                        <a:pt x="3024" y="80"/>
                      </a:lnTo>
                      <a:lnTo>
                        <a:pt x="3084" y="98"/>
                      </a:lnTo>
                      <a:lnTo>
                        <a:pt x="3146" y="116"/>
                      </a:lnTo>
                      <a:lnTo>
                        <a:pt x="3206" y="136"/>
                      </a:lnTo>
                      <a:lnTo>
                        <a:pt x="3266" y="156"/>
                      </a:lnTo>
                      <a:lnTo>
                        <a:pt x="3324" y="178"/>
                      </a:lnTo>
                      <a:lnTo>
                        <a:pt x="3382" y="202"/>
                      </a:lnTo>
                      <a:lnTo>
                        <a:pt x="3382" y="202"/>
                      </a:lnTo>
                      <a:lnTo>
                        <a:pt x="3440" y="228"/>
                      </a:lnTo>
                      <a:lnTo>
                        <a:pt x="3498" y="254"/>
                      </a:lnTo>
                      <a:lnTo>
                        <a:pt x="3554" y="282"/>
                      </a:lnTo>
                      <a:lnTo>
                        <a:pt x="3608" y="312"/>
                      </a:lnTo>
                      <a:lnTo>
                        <a:pt x="3664" y="342"/>
                      </a:lnTo>
                      <a:lnTo>
                        <a:pt x="3716" y="374"/>
                      </a:lnTo>
                      <a:lnTo>
                        <a:pt x="3770" y="406"/>
                      </a:lnTo>
                      <a:lnTo>
                        <a:pt x="3822" y="440"/>
                      </a:lnTo>
                      <a:lnTo>
                        <a:pt x="3872" y="476"/>
                      </a:lnTo>
                      <a:lnTo>
                        <a:pt x="3922" y="512"/>
                      </a:lnTo>
                      <a:lnTo>
                        <a:pt x="3972" y="550"/>
                      </a:lnTo>
                      <a:lnTo>
                        <a:pt x="4020" y="590"/>
                      </a:lnTo>
                      <a:lnTo>
                        <a:pt x="4068" y="630"/>
                      </a:lnTo>
                      <a:lnTo>
                        <a:pt x="4114" y="670"/>
                      </a:lnTo>
                      <a:lnTo>
                        <a:pt x="4160" y="712"/>
                      </a:lnTo>
                      <a:lnTo>
                        <a:pt x="4204" y="756"/>
                      </a:lnTo>
                      <a:lnTo>
                        <a:pt x="4204" y="756"/>
                      </a:lnTo>
                      <a:lnTo>
                        <a:pt x="4246" y="800"/>
                      </a:lnTo>
                      <a:lnTo>
                        <a:pt x="4288" y="846"/>
                      </a:lnTo>
                      <a:lnTo>
                        <a:pt x="4330" y="892"/>
                      </a:lnTo>
                      <a:lnTo>
                        <a:pt x="4370" y="940"/>
                      </a:lnTo>
                      <a:lnTo>
                        <a:pt x="4410" y="988"/>
                      </a:lnTo>
                      <a:lnTo>
                        <a:pt x="4446" y="1036"/>
                      </a:lnTo>
                      <a:lnTo>
                        <a:pt x="4484" y="1086"/>
                      </a:lnTo>
                      <a:lnTo>
                        <a:pt x="4518" y="1138"/>
                      </a:lnTo>
                      <a:lnTo>
                        <a:pt x="4552" y="1190"/>
                      </a:lnTo>
                      <a:lnTo>
                        <a:pt x="4586" y="1242"/>
                      </a:lnTo>
                      <a:lnTo>
                        <a:pt x="4618" y="1296"/>
                      </a:lnTo>
                      <a:lnTo>
                        <a:pt x="4648" y="1350"/>
                      </a:lnTo>
                      <a:lnTo>
                        <a:pt x="4678" y="1406"/>
                      </a:lnTo>
                      <a:lnTo>
                        <a:pt x="4706" y="1462"/>
                      </a:lnTo>
                      <a:lnTo>
                        <a:pt x="4732" y="1518"/>
                      </a:lnTo>
                      <a:lnTo>
                        <a:pt x="4756" y="1576"/>
                      </a:lnTo>
                      <a:lnTo>
                        <a:pt x="0" y="157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>
                        <a:alpha val="75000"/>
                      </a:schemeClr>
                    </a:gs>
                    <a:gs pos="100000">
                      <a:schemeClr val="bg1">
                        <a:gamma/>
                        <a:tint val="0"/>
                        <a:invGamma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73" name="Oval 73"/>
                <p:cNvSpPr>
                  <a:spLocks noChangeArrowheads="1"/>
                </p:cNvSpPr>
                <p:nvPr/>
              </p:nvSpPr>
              <p:spPr bwMode="auto">
                <a:xfrm>
                  <a:off x="1771" y="1843"/>
                  <a:ext cx="227" cy="20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65" name="Group 76"/>
            <p:cNvGrpSpPr/>
            <p:nvPr/>
          </p:nvGrpSpPr>
          <p:grpSpPr bwMode="auto">
            <a:xfrm>
              <a:off x="3420037" y="3606007"/>
              <a:ext cx="343927" cy="343786"/>
              <a:chOff x="2335" y="1139"/>
              <a:chExt cx="1089" cy="1089"/>
            </a:xfrm>
          </p:grpSpPr>
          <p:sp>
            <p:nvSpPr>
              <p:cNvPr id="66" name="Oval 77"/>
              <p:cNvSpPr>
                <a:spLocks noChangeArrowheads="1"/>
              </p:cNvSpPr>
              <p:nvPr/>
            </p:nvSpPr>
            <p:spPr bwMode="auto">
              <a:xfrm>
                <a:off x="2335" y="1139"/>
                <a:ext cx="1089" cy="1089"/>
              </a:xfrm>
              <a:prstGeom prst="ellipse">
                <a:avLst/>
              </a:prstGeom>
              <a:gradFill rotWithShape="1">
                <a:gsLst>
                  <a:gs pos="0">
                    <a:srgbClr val="E4E4E4"/>
                  </a:gs>
                  <a:gs pos="100000">
                    <a:srgbClr val="E4E4E4">
                      <a:gamma/>
                      <a:shade val="57647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grpSp>
            <p:nvGrpSpPr>
              <p:cNvPr id="67" name="Group 78"/>
              <p:cNvGrpSpPr/>
              <p:nvPr/>
            </p:nvGrpSpPr>
            <p:grpSpPr bwMode="auto">
              <a:xfrm>
                <a:off x="2426" y="1169"/>
                <a:ext cx="908" cy="296"/>
                <a:chOff x="1431" y="1843"/>
                <a:chExt cx="907" cy="295"/>
              </a:xfrm>
            </p:grpSpPr>
            <p:sp>
              <p:nvSpPr>
                <p:cNvPr id="68" name="Freeform 79"/>
                <p:cNvSpPr/>
                <p:nvPr/>
              </p:nvSpPr>
              <p:spPr bwMode="auto">
                <a:xfrm>
                  <a:off x="1431" y="1843"/>
                  <a:ext cx="907" cy="295"/>
                </a:xfrm>
                <a:custGeom>
                  <a:avLst/>
                  <a:gdLst>
                    <a:gd name="T0" fmla="*/ 0 w 4756"/>
                    <a:gd name="T1" fmla="*/ 1576 h 1576"/>
                    <a:gd name="T2" fmla="*/ 50 w 4756"/>
                    <a:gd name="T3" fmla="*/ 1462 h 1576"/>
                    <a:gd name="T4" fmla="*/ 108 w 4756"/>
                    <a:gd name="T5" fmla="*/ 1350 h 1576"/>
                    <a:gd name="T6" fmla="*/ 170 w 4756"/>
                    <a:gd name="T7" fmla="*/ 1242 h 1576"/>
                    <a:gd name="T8" fmla="*/ 238 w 4756"/>
                    <a:gd name="T9" fmla="*/ 1138 h 1576"/>
                    <a:gd name="T10" fmla="*/ 310 w 4756"/>
                    <a:gd name="T11" fmla="*/ 1036 h 1576"/>
                    <a:gd name="T12" fmla="*/ 386 w 4756"/>
                    <a:gd name="T13" fmla="*/ 940 h 1576"/>
                    <a:gd name="T14" fmla="*/ 468 w 4756"/>
                    <a:gd name="T15" fmla="*/ 846 h 1576"/>
                    <a:gd name="T16" fmla="*/ 552 w 4756"/>
                    <a:gd name="T17" fmla="*/ 756 h 1576"/>
                    <a:gd name="T18" fmla="*/ 596 w 4756"/>
                    <a:gd name="T19" fmla="*/ 712 h 1576"/>
                    <a:gd name="T20" fmla="*/ 688 w 4756"/>
                    <a:gd name="T21" fmla="*/ 630 h 1576"/>
                    <a:gd name="T22" fmla="*/ 784 w 4756"/>
                    <a:gd name="T23" fmla="*/ 550 h 1576"/>
                    <a:gd name="T24" fmla="*/ 884 w 4756"/>
                    <a:gd name="T25" fmla="*/ 476 h 1576"/>
                    <a:gd name="T26" fmla="*/ 986 w 4756"/>
                    <a:gd name="T27" fmla="*/ 406 h 1576"/>
                    <a:gd name="T28" fmla="*/ 1092 w 4756"/>
                    <a:gd name="T29" fmla="*/ 342 h 1576"/>
                    <a:gd name="T30" fmla="*/ 1202 w 4756"/>
                    <a:gd name="T31" fmla="*/ 282 h 1576"/>
                    <a:gd name="T32" fmla="*/ 1316 w 4756"/>
                    <a:gd name="T33" fmla="*/ 228 h 1576"/>
                    <a:gd name="T34" fmla="*/ 1374 w 4756"/>
                    <a:gd name="T35" fmla="*/ 202 h 1576"/>
                    <a:gd name="T36" fmla="*/ 1490 w 4756"/>
                    <a:gd name="T37" fmla="*/ 156 h 1576"/>
                    <a:gd name="T38" fmla="*/ 1610 w 4756"/>
                    <a:gd name="T39" fmla="*/ 116 h 1576"/>
                    <a:gd name="T40" fmla="*/ 1732 w 4756"/>
                    <a:gd name="T41" fmla="*/ 80 h 1576"/>
                    <a:gd name="T42" fmla="*/ 1858 w 4756"/>
                    <a:gd name="T43" fmla="*/ 52 h 1576"/>
                    <a:gd name="T44" fmla="*/ 1984 w 4756"/>
                    <a:gd name="T45" fmla="*/ 30 h 1576"/>
                    <a:gd name="T46" fmla="*/ 2114 w 4756"/>
                    <a:gd name="T47" fmla="*/ 12 h 1576"/>
                    <a:gd name="T48" fmla="*/ 2246 w 4756"/>
                    <a:gd name="T49" fmla="*/ 2 h 1576"/>
                    <a:gd name="T50" fmla="*/ 2378 w 4756"/>
                    <a:gd name="T51" fmla="*/ 0 h 1576"/>
                    <a:gd name="T52" fmla="*/ 2444 w 4756"/>
                    <a:gd name="T53" fmla="*/ 0 h 1576"/>
                    <a:gd name="T54" fmla="*/ 2576 w 4756"/>
                    <a:gd name="T55" fmla="*/ 8 h 1576"/>
                    <a:gd name="T56" fmla="*/ 2706 w 4756"/>
                    <a:gd name="T57" fmla="*/ 20 h 1576"/>
                    <a:gd name="T58" fmla="*/ 2834 w 4756"/>
                    <a:gd name="T59" fmla="*/ 40 h 1576"/>
                    <a:gd name="T60" fmla="*/ 2962 w 4756"/>
                    <a:gd name="T61" fmla="*/ 66 h 1576"/>
                    <a:gd name="T62" fmla="*/ 3084 w 4756"/>
                    <a:gd name="T63" fmla="*/ 98 h 1576"/>
                    <a:gd name="T64" fmla="*/ 3206 w 4756"/>
                    <a:gd name="T65" fmla="*/ 136 h 1576"/>
                    <a:gd name="T66" fmla="*/ 3324 w 4756"/>
                    <a:gd name="T67" fmla="*/ 178 h 1576"/>
                    <a:gd name="T68" fmla="*/ 3382 w 4756"/>
                    <a:gd name="T69" fmla="*/ 202 h 1576"/>
                    <a:gd name="T70" fmla="*/ 3498 w 4756"/>
                    <a:gd name="T71" fmla="*/ 254 h 1576"/>
                    <a:gd name="T72" fmla="*/ 3608 w 4756"/>
                    <a:gd name="T73" fmla="*/ 312 h 1576"/>
                    <a:gd name="T74" fmla="*/ 3716 w 4756"/>
                    <a:gd name="T75" fmla="*/ 374 h 1576"/>
                    <a:gd name="T76" fmla="*/ 3822 w 4756"/>
                    <a:gd name="T77" fmla="*/ 440 h 1576"/>
                    <a:gd name="T78" fmla="*/ 3922 w 4756"/>
                    <a:gd name="T79" fmla="*/ 512 h 1576"/>
                    <a:gd name="T80" fmla="*/ 4020 w 4756"/>
                    <a:gd name="T81" fmla="*/ 590 h 1576"/>
                    <a:gd name="T82" fmla="*/ 4114 w 4756"/>
                    <a:gd name="T83" fmla="*/ 670 h 1576"/>
                    <a:gd name="T84" fmla="*/ 4204 w 4756"/>
                    <a:gd name="T85" fmla="*/ 756 h 1576"/>
                    <a:gd name="T86" fmla="*/ 4246 w 4756"/>
                    <a:gd name="T87" fmla="*/ 800 h 1576"/>
                    <a:gd name="T88" fmla="*/ 4330 w 4756"/>
                    <a:gd name="T89" fmla="*/ 892 h 1576"/>
                    <a:gd name="T90" fmla="*/ 4410 w 4756"/>
                    <a:gd name="T91" fmla="*/ 988 h 1576"/>
                    <a:gd name="T92" fmla="*/ 4484 w 4756"/>
                    <a:gd name="T93" fmla="*/ 1086 h 1576"/>
                    <a:gd name="T94" fmla="*/ 4552 w 4756"/>
                    <a:gd name="T95" fmla="*/ 1190 h 1576"/>
                    <a:gd name="T96" fmla="*/ 4618 w 4756"/>
                    <a:gd name="T97" fmla="*/ 1296 h 1576"/>
                    <a:gd name="T98" fmla="*/ 4678 w 4756"/>
                    <a:gd name="T99" fmla="*/ 1406 h 1576"/>
                    <a:gd name="T100" fmla="*/ 4732 w 4756"/>
                    <a:gd name="T101" fmla="*/ 1518 h 1576"/>
                    <a:gd name="T102" fmla="*/ 0 w 4756"/>
                    <a:gd name="T103" fmla="*/ 1576 h 15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4756" h="1576">
                      <a:moveTo>
                        <a:pt x="0" y="1576"/>
                      </a:moveTo>
                      <a:lnTo>
                        <a:pt x="0" y="1576"/>
                      </a:lnTo>
                      <a:lnTo>
                        <a:pt x="24" y="1518"/>
                      </a:lnTo>
                      <a:lnTo>
                        <a:pt x="50" y="1462"/>
                      </a:lnTo>
                      <a:lnTo>
                        <a:pt x="78" y="1406"/>
                      </a:lnTo>
                      <a:lnTo>
                        <a:pt x="108" y="1350"/>
                      </a:lnTo>
                      <a:lnTo>
                        <a:pt x="138" y="1296"/>
                      </a:lnTo>
                      <a:lnTo>
                        <a:pt x="170" y="1242"/>
                      </a:lnTo>
                      <a:lnTo>
                        <a:pt x="204" y="1190"/>
                      </a:lnTo>
                      <a:lnTo>
                        <a:pt x="238" y="1138"/>
                      </a:lnTo>
                      <a:lnTo>
                        <a:pt x="272" y="1086"/>
                      </a:lnTo>
                      <a:lnTo>
                        <a:pt x="310" y="1036"/>
                      </a:lnTo>
                      <a:lnTo>
                        <a:pt x="348" y="988"/>
                      </a:lnTo>
                      <a:lnTo>
                        <a:pt x="386" y="940"/>
                      </a:lnTo>
                      <a:lnTo>
                        <a:pt x="426" y="892"/>
                      </a:lnTo>
                      <a:lnTo>
                        <a:pt x="468" y="846"/>
                      </a:lnTo>
                      <a:lnTo>
                        <a:pt x="510" y="800"/>
                      </a:lnTo>
                      <a:lnTo>
                        <a:pt x="552" y="756"/>
                      </a:lnTo>
                      <a:lnTo>
                        <a:pt x="552" y="756"/>
                      </a:lnTo>
                      <a:lnTo>
                        <a:pt x="596" y="712"/>
                      </a:lnTo>
                      <a:lnTo>
                        <a:pt x="642" y="670"/>
                      </a:lnTo>
                      <a:lnTo>
                        <a:pt x="688" y="630"/>
                      </a:lnTo>
                      <a:lnTo>
                        <a:pt x="736" y="590"/>
                      </a:lnTo>
                      <a:lnTo>
                        <a:pt x="784" y="550"/>
                      </a:lnTo>
                      <a:lnTo>
                        <a:pt x="834" y="512"/>
                      </a:lnTo>
                      <a:lnTo>
                        <a:pt x="884" y="476"/>
                      </a:lnTo>
                      <a:lnTo>
                        <a:pt x="934" y="440"/>
                      </a:lnTo>
                      <a:lnTo>
                        <a:pt x="986" y="406"/>
                      </a:lnTo>
                      <a:lnTo>
                        <a:pt x="1040" y="374"/>
                      </a:lnTo>
                      <a:lnTo>
                        <a:pt x="1092" y="342"/>
                      </a:lnTo>
                      <a:lnTo>
                        <a:pt x="1148" y="312"/>
                      </a:lnTo>
                      <a:lnTo>
                        <a:pt x="1202" y="282"/>
                      </a:lnTo>
                      <a:lnTo>
                        <a:pt x="1258" y="254"/>
                      </a:lnTo>
                      <a:lnTo>
                        <a:pt x="1316" y="228"/>
                      </a:lnTo>
                      <a:lnTo>
                        <a:pt x="1374" y="202"/>
                      </a:lnTo>
                      <a:lnTo>
                        <a:pt x="1374" y="202"/>
                      </a:lnTo>
                      <a:lnTo>
                        <a:pt x="1432" y="178"/>
                      </a:lnTo>
                      <a:lnTo>
                        <a:pt x="1490" y="156"/>
                      </a:lnTo>
                      <a:lnTo>
                        <a:pt x="1550" y="136"/>
                      </a:lnTo>
                      <a:lnTo>
                        <a:pt x="1610" y="116"/>
                      </a:lnTo>
                      <a:lnTo>
                        <a:pt x="1672" y="98"/>
                      </a:lnTo>
                      <a:lnTo>
                        <a:pt x="1732" y="80"/>
                      </a:lnTo>
                      <a:lnTo>
                        <a:pt x="1794" y="66"/>
                      </a:lnTo>
                      <a:lnTo>
                        <a:pt x="1858" y="52"/>
                      </a:lnTo>
                      <a:lnTo>
                        <a:pt x="1922" y="40"/>
                      </a:lnTo>
                      <a:lnTo>
                        <a:pt x="1984" y="30"/>
                      </a:lnTo>
                      <a:lnTo>
                        <a:pt x="2050" y="20"/>
                      </a:lnTo>
                      <a:lnTo>
                        <a:pt x="2114" y="12"/>
                      </a:lnTo>
                      <a:lnTo>
                        <a:pt x="2180" y="8"/>
                      </a:lnTo>
                      <a:lnTo>
                        <a:pt x="2246" y="2"/>
                      </a:lnTo>
                      <a:lnTo>
                        <a:pt x="2312" y="0"/>
                      </a:lnTo>
                      <a:lnTo>
                        <a:pt x="2378" y="0"/>
                      </a:lnTo>
                      <a:lnTo>
                        <a:pt x="2378" y="0"/>
                      </a:lnTo>
                      <a:lnTo>
                        <a:pt x="2444" y="0"/>
                      </a:lnTo>
                      <a:lnTo>
                        <a:pt x="2510" y="2"/>
                      </a:lnTo>
                      <a:lnTo>
                        <a:pt x="2576" y="8"/>
                      </a:lnTo>
                      <a:lnTo>
                        <a:pt x="2642" y="12"/>
                      </a:lnTo>
                      <a:lnTo>
                        <a:pt x="2706" y="20"/>
                      </a:lnTo>
                      <a:lnTo>
                        <a:pt x="2772" y="30"/>
                      </a:lnTo>
                      <a:lnTo>
                        <a:pt x="2834" y="40"/>
                      </a:lnTo>
                      <a:lnTo>
                        <a:pt x="2898" y="52"/>
                      </a:lnTo>
                      <a:lnTo>
                        <a:pt x="2962" y="66"/>
                      </a:lnTo>
                      <a:lnTo>
                        <a:pt x="3024" y="80"/>
                      </a:lnTo>
                      <a:lnTo>
                        <a:pt x="3084" y="98"/>
                      </a:lnTo>
                      <a:lnTo>
                        <a:pt x="3146" y="116"/>
                      </a:lnTo>
                      <a:lnTo>
                        <a:pt x="3206" y="136"/>
                      </a:lnTo>
                      <a:lnTo>
                        <a:pt x="3266" y="156"/>
                      </a:lnTo>
                      <a:lnTo>
                        <a:pt x="3324" y="178"/>
                      </a:lnTo>
                      <a:lnTo>
                        <a:pt x="3382" y="202"/>
                      </a:lnTo>
                      <a:lnTo>
                        <a:pt x="3382" y="202"/>
                      </a:lnTo>
                      <a:lnTo>
                        <a:pt x="3440" y="228"/>
                      </a:lnTo>
                      <a:lnTo>
                        <a:pt x="3498" y="254"/>
                      </a:lnTo>
                      <a:lnTo>
                        <a:pt x="3554" y="282"/>
                      </a:lnTo>
                      <a:lnTo>
                        <a:pt x="3608" y="312"/>
                      </a:lnTo>
                      <a:lnTo>
                        <a:pt x="3664" y="342"/>
                      </a:lnTo>
                      <a:lnTo>
                        <a:pt x="3716" y="374"/>
                      </a:lnTo>
                      <a:lnTo>
                        <a:pt x="3770" y="406"/>
                      </a:lnTo>
                      <a:lnTo>
                        <a:pt x="3822" y="440"/>
                      </a:lnTo>
                      <a:lnTo>
                        <a:pt x="3872" y="476"/>
                      </a:lnTo>
                      <a:lnTo>
                        <a:pt x="3922" y="512"/>
                      </a:lnTo>
                      <a:lnTo>
                        <a:pt x="3972" y="550"/>
                      </a:lnTo>
                      <a:lnTo>
                        <a:pt x="4020" y="590"/>
                      </a:lnTo>
                      <a:lnTo>
                        <a:pt x="4068" y="630"/>
                      </a:lnTo>
                      <a:lnTo>
                        <a:pt x="4114" y="670"/>
                      </a:lnTo>
                      <a:lnTo>
                        <a:pt x="4160" y="712"/>
                      </a:lnTo>
                      <a:lnTo>
                        <a:pt x="4204" y="756"/>
                      </a:lnTo>
                      <a:lnTo>
                        <a:pt x="4204" y="756"/>
                      </a:lnTo>
                      <a:lnTo>
                        <a:pt x="4246" y="800"/>
                      </a:lnTo>
                      <a:lnTo>
                        <a:pt x="4288" y="846"/>
                      </a:lnTo>
                      <a:lnTo>
                        <a:pt x="4330" y="892"/>
                      </a:lnTo>
                      <a:lnTo>
                        <a:pt x="4370" y="940"/>
                      </a:lnTo>
                      <a:lnTo>
                        <a:pt x="4410" y="988"/>
                      </a:lnTo>
                      <a:lnTo>
                        <a:pt x="4446" y="1036"/>
                      </a:lnTo>
                      <a:lnTo>
                        <a:pt x="4484" y="1086"/>
                      </a:lnTo>
                      <a:lnTo>
                        <a:pt x="4518" y="1138"/>
                      </a:lnTo>
                      <a:lnTo>
                        <a:pt x="4552" y="1190"/>
                      </a:lnTo>
                      <a:lnTo>
                        <a:pt x="4586" y="1242"/>
                      </a:lnTo>
                      <a:lnTo>
                        <a:pt x="4618" y="1296"/>
                      </a:lnTo>
                      <a:lnTo>
                        <a:pt x="4648" y="1350"/>
                      </a:lnTo>
                      <a:lnTo>
                        <a:pt x="4678" y="1406"/>
                      </a:lnTo>
                      <a:lnTo>
                        <a:pt x="4706" y="1462"/>
                      </a:lnTo>
                      <a:lnTo>
                        <a:pt x="4732" y="1518"/>
                      </a:lnTo>
                      <a:lnTo>
                        <a:pt x="4756" y="1576"/>
                      </a:lnTo>
                      <a:lnTo>
                        <a:pt x="0" y="157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bg1">
                        <a:alpha val="75000"/>
                      </a:schemeClr>
                    </a:gs>
                    <a:gs pos="100000">
                      <a:schemeClr val="bg1">
                        <a:gamma/>
                        <a:tint val="0"/>
                        <a:invGamma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69" name="Oval 80"/>
                <p:cNvSpPr>
                  <a:spLocks noChangeArrowheads="1"/>
                </p:cNvSpPr>
                <p:nvPr/>
              </p:nvSpPr>
              <p:spPr bwMode="auto">
                <a:xfrm>
                  <a:off x="1771" y="1843"/>
                  <a:ext cx="227" cy="204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</p:grpSp>
      <p:sp>
        <p:nvSpPr>
          <p:cNvPr id="78" name="TextBox 77"/>
          <p:cNvSpPr txBox="1"/>
          <p:nvPr/>
        </p:nvSpPr>
        <p:spPr>
          <a:xfrm>
            <a:off x="5803582" y="1018053"/>
            <a:ext cx="2800742" cy="1338818"/>
          </a:xfrm>
          <a:prstGeom prst="rect">
            <a:avLst/>
          </a:prstGeom>
          <a:noFill/>
        </p:spPr>
        <p:txBody>
          <a:bodyPr wrap="none" lIns="91428" tIns="45715" rIns="91428" bIns="45715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0B46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b="1" kern="0" dirty="0">
              <a:solidFill>
                <a:srgbClr val="0B46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en-US" altLang="zh-CN" sz="1200" kern="0" dirty="0">
              <a:solidFill>
                <a:srgbClr val="D8D8D8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en-US" altLang="zh-CN" sz="1200" kern="0" dirty="0">
              <a:solidFill>
                <a:srgbClr val="D8D8D8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200" kern="0" dirty="0">
              <a:solidFill>
                <a:srgbClr val="D8D8D8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75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375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1" animBg="1"/>
      <p:bldP spid="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2"/>
          <p:cNvSpPr>
            <a:spLocks noChangeArrowheads="1"/>
          </p:cNvSpPr>
          <p:nvPr/>
        </p:nvSpPr>
        <p:spPr bwMode="auto">
          <a:xfrm>
            <a:off x="3598968" y="1697087"/>
            <a:ext cx="2025650" cy="2025650"/>
          </a:xfrm>
          <a:prstGeom prst="ellipse">
            <a:avLst/>
          </a:prstGeom>
          <a:solidFill>
            <a:srgbClr val="FFFFFF">
              <a:alpha val="10196"/>
            </a:srgbClr>
          </a:solidFill>
          <a:ln w="19050" cap="rnd" algn="ctr">
            <a:solidFill>
              <a:srgbClr val="0B469D"/>
            </a:solidFill>
            <a:prstDash val="sysDot"/>
            <a:round/>
          </a:ln>
        </p:spPr>
        <p:txBody>
          <a:bodyPr wrap="none" lIns="100803" tIns="50402" rIns="100803" bIns="50402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Freeform 6"/>
          <p:cNvSpPr/>
          <p:nvPr/>
        </p:nvSpPr>
        <p:spPr bwMode="auto">
          <a:xfrm rot="5400000">
            <a:off x="2088357" y="1358157"/>
            <a:ext cx="3743325" cy="2360612"/>
          </a:xfrm>
          <a:custGeom>
            <a:avLst/>
            <a:gdLst>
              <a:gd name="T0" fmla="*/ 224 w 2848"/>
              <a:gd name="T1" fmla="*/ 484 h 1795"/>
              <a:gd name="T2" fmla="*/ 231 w 2848"/>
              <a:gd name="T3" fmla="*/ 587 h 1795"/>
              <a:gd name="T4" fmla="*/ 246 w 2848"/>
              <a:gd name="T5" fmla="*/ 687 h 1795"/>
              <a:gd name="T6" fmla="*/ 267 w 2848"/>
              <a:gd name="T7" fmla="*/ 785 h 1795"/>
              <a:gd name="T8" fmla="*/ 295 w 2848"/>
              <a:gd name="T9" fmla="*/ 881 h 1795"/>
              <a:gd name="T10" fmla="*/ 329 w 2848"/>
              <a:gd name="T11" fmla="*/ 973 h 1795"/>
              <a:gd name="T12" fmla="*/ 371 w 2848"/>
              <a:gd name="T13" fmla="*/ 1062 h 1795"/>
              <a:gd name="T14" fmla="*/ 419 w 2848"/>
              <a:gd name="T15" fmla="*/ 1147 h 1795"/>
              <a:gd name="T16" fmla="*/ 472 w 2848"/>
              <a:gd name="T17" fmla="*/ 1228 h 1795"/>
              <a:gd name="T18" fmla="*/ 531 w 2848"/>
              <a:gd name="T19" fmla="*/ 1305 h 1795"/>
              <a:gd name="T20" fmla="*/ 595 w 2848"/>
              <a:gd name="T21" fmla="*/ 1377 h 1795"/>
              <a:gd name="T22" fmla="*/ 665 w 2848"/>
              <a:gd name="T23" fmla="*/ 1445 h 1795"/>
              <a:gd name="T24" fmla="*/ 739 w 2848"/>
              <a:gd name="T25" fmla="*/ 1508 h 1795"/>
              <a:gd name="T26" fmla="*/ 817 w 2848"/>
              <a:gd name="T27" fmla="*/ 1565 h 1795"/>
              <a:gd name="T28" fmla="*/ 900 w 2848"/>
              <a:gd name="T29" fmla="*/ 1617 h 1795"/>
              <a:gd name="T30" fmla="*/ 986 w 2848"/>
              <a:gd name="T31" fmla="*/ 1662 h 1795"/>
              <a:gd name="T32" fmla="*/ 1076 w 2848"/>
              <a:gd name="T33" fmla="*/ 1702 h 1795"/>
              <a:gd name="T34" fmla="*/ 1169 w 2848"/>
              <a:gd name="T35" fmla="*/ 1734 h 1795"/>
              <a:gd name="T36" fmla="*/ 1266 w 2848"/>
              <a:gd name="T37" fmla="*/ 1761 h 1795"/>
              <a:gd name="T38" fmla="*/ 1365 w 2848"/>
              <a:gd name="T39" fmla="*/ 1780 h 1795"/>
              <a:gd name="T40" fmla="*/ 1467 w 2848"/>
              <a:gd name="T41" fmla="*/ 1790 h 1795"/>
              <a:gd name="T42" fmla="*/ 1569 w 2848"/>
              <a:gd name="T43" fmla="*/ 1795 h 1795"/>
              <a:gd name="T44" fmla="*/ 1680 w 2848"/>
              <a:gd name="T45" fmla="*/ 1790 h 1795"/>
              <a:gd name="T46" fmla="*/ 1842 w 2848"/>
              <a:gd name="T47" fmla="*/ 1767 h 1795"/>
              <a:gd name="T48" fmla="*/ 1997 w 2848"/>
              <a:gd name="T49" fmla="*/ 1725 h 1795"/>
              <a:gd name="T50" fmla="*/ 2143 w 2848"/>
              <a:gd name="T51" fmla="*/ 1666 h 1795"/>
              <a:gd name="T52" fmla="*/ 2281 w 2848"/>
              <a:gd name="T53" fmla="*/ 1592 h 1795"/>
              <a:gd name="T54" fmla="*/ 2408 w 2848"/>
              <a:gd name="T55" fmla="*/ 1501 h 1795"/>
              <a:gd name="T56" fmla="*/ 2525 w 2848"/>
              <a:gd name="T57" fmla="*/ 1397 h 1795"/>
              <a:gd name="T58" fmla="*/ 2627 w 2848"/>
              <a:gd name="T59" fmla="*/ 1280 h 1795"/>
              <a:gd name="T60" fmla="*/ 2716 w 2848"/>
              <a:gd name="T61" fmla="*/ 1153 h 1795"/>
              <a:gd name="T62" fmla="*/ 2790 w 2848"/>
              <a:gd name="T63" fmla="*/ 1015 h 1795"/>
              <a:gd name="T64" fmla="*/ 2848 w 2848"/>
              <a:gd name="T65" fmla="*/ 867 h 1795"/>
              <a:gd name="T66" fmla="*/ 2721 w 2848"/>
              <a:gd name="T67" fmla="*/ 994 h 1795"/>
              <a:gd name="T68" fmla="*/ 2691 w 2848"/>
              <a:gd name="T69" fmla="*/ 1003 h 1795"/>
              <a:gd name="T70" fmla="*/ 2671 w 2848"/>
              <a:gd name="T71" fmla="*/ 999 h 1795"/>
              <a:gd name="T72" fmla="*/ 2415 w 2848"/>
              <a:gd name="T73" fmla="*/ 749 h 1795"/>
              <a:gd name="T74" fmla="*/ 2390 w 2848"/>
              <a:gd name="T75" fmla="*/ 813 h 1795"/>
              <a:gd name="T76" fmla="*/ 2343 w 2848"/>
              <a:gd name="T77" fmla="*/ 905 h 1795"/>
              <a:gd name="T78" fmla="*/ 2286 w 2848"/>
              <a:gd name="T79" fmla="*/ 990 h 1795"/>
              <a:gd name="T80" fmla="*/ 2220 w 2848"/>
              <a:gd name="T81" fmla="*/ 1066 h 1795"/>
              <a:gd name="T82" fmla="*/ 2146 w 2848"/>
              <a:gd name="T83" fmla="*/ 1136 h 1795"/>
              <a:gd name="T84" fmla="*/ 2064 w 2848"/>
              <a:gd name="T85" fmla="*/ 1198 h 1795"/>
              <a:gd name="T86" fmla="*/ 1976 w 2848"/>
              <a:gd name="T87" fmla="*/ 1249 h 1795"/>
              <a:gd name="T88" fmla="*/ 1882 w 2848"/>
              <a:gd name="T89" fmla="*/ 1291 h 1795"/>
              <a:gd name="T90" fmla="*/ 1782 w 2848"/>
              <a:gd name="T91" fmla="*/ 1320 h 1795"/>
              <a:gd name="T92" fmla="*/ 1678 w 2848"/>
              <a:gd name="T93" fmla="*/ 1339 h 1795"/>
              <a:gd name="T94" fmla="*/ 1569 w 2848"/>
              <a:gd name="T95" fmla="*/ 1346 h 1795"/>
              <a:gd name="T96" fmla="*/ 1478 w 2848"/>
              <a:gd name="T97" fmla="*/ 1342 h 1795"/>
              <a:gd name="T98" fmla="*/ 1345 w 2848"/>
              <a:gd name="T99" fmla="*/ 1318 h 1795"/>
              <a:gd name="T100" fmla="*/ 1221 w 2848"/>
              <a:gd name="T101" fmla="*/ 1275 h 1795"/>
              <a:gd name="T102" fmla="*/ 1104 w 2848"/>
              <a:gd name="T103" fmla="*/ 1216 h 1795"/>
              <a:gd name="T104" fmla="*/ 999 w 2848"/>
              <a:gd name="T105" fmla="*/ 1141 h 1795"/>
              <a:gd name="T106" fmla="*/ 906 w 2848"/>
              <a:gd name="T107" fmla="*/ 1052 h 1795"/>
              <a:gd name="T108" fmla="*/ 825 w 2848"/>
              <a:gd name="T109" fmla="*/ 951 h 1795"/>
              <a:gd name="T110" fmla="*/ 760 w 2848"/>
              <a:gd name="T111" fmla="*/ 839 h 1795"/>
              <a:gd name="T112" fmla="*/ 713 w 2848"/>
              <a:gd name="T113" fmla="*/ 716 h 1795"/>
              <a:gd name="T114" fmla="*/ 683 w 2848"/>
              <a:gd name="T115" fmla="*/ 586 h 1795"/>
              <a:gd name="T116" fmla="*/ 673 w 2848"/>
              <a:gd name="T117" fmla="*/ 449 h 1795"/>
              <a:gd name="T118" fmla="*/ 0 w 2848"/>
              <a:gd name="T119" fmla="*/ 449 h 1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48" h="1795">
                <a:moveTo>
                  <a:pt x="224" y="449"/>
                </a:moveTo>
                <a:lnTo>
                  <a:pt x="224" y="449"/>
                </a:lnTo>
                <a:lnTo>
                  <a:pt x="224" y="484"/>
                </a:lnTo>
                <a:lnTo>
                  <a:pt x="226" y="519"/>
                </a:lnTo>
                <a:lnTo>
                  <a:pt x="228" y="553"/>
                </a:lnTo>
                <a:lnTo>
                  <a:pt x="231" y="587"/>
                </a:lnTo>
                <a:lnTo>
                  <a:pt x="235" y="620"/>
                </a:lnTo>
                <a:lnTo>
                  <a:pt x="240" y="654"/>
                </a:lnTo>
                <a:lnTo>
                  <a:pt x="246" y="687"/>
                </a:lnTo>
                <a:lnTo>
                  <a:pt x="252" y="720"/>
                </a:lnTo>
                <a:lnTo>
                  <a:pt x="259" y="754"/>
                </a:lnTo>
                <a:lnTo>
                  <a:pt x="267" y="785"/>
                </a:lnTo>
                <a:lnTo>
                  <a:pt x="275" y="817"/>
                </a:lnTo>
                <a:lnTo>
                  <a:pt x="285" y="849"/>
                </a:lnTo>
                <a:lnTo>
                  <a:pt x="295" y="881"/>
                </a:lnTo>
                <a:lnTo>
                  <a:pt x="306" y="912"/>
                </a:lnTo>
                <a:lnTo>
                  <a:pt x="318" y="942"/>
                </a:lnTo>
                <a:lnTo>
                  <a:pt x="329" y="973"/>
                </a:lnTo>
                <a:lnTo>
                  <a:pt x="342" y="1003"/>
                </a:lnTo>
                <a:lnTo>
                  <a:pt x="357" y="1032"/>
                </a:lnTo>
                <a:lnTo>
                  <a:pt x="371" y="1062"/>
                </a:lnTo>
                <a:lnTo>
                  <a:pt x="386" y="1090"/>
                </a:lnTo>
                <a:lnTo>
                  <a:pt x="403" y="1118"/>
                </a:lnTo>
                <a:lnTo>
                  <a:pt x="419" y="1147"/>
                </a:lnTo>
                <a:lnTo>
                  <a:pt x="436" y="1174"/>
                </a:lnTo>
                <a:lnTo>
                  <a:pt x="453" y="1201"/>
                </a:lnTo>
                <a:lnTo>
                  <a:pt x="472" y="1228"/>
                </a:lnTo>
                <a:lnTo>
                  <a:pt x="491" y="1254"/>
                </a:lnTo>
                <a:lnTo>
                  <a:pt x="511" y="1280"/>
                </a:lnTo>
                <a:lnTo>
                  <a:pt x="531" y="1305"/>
                </a:lnTo>
                <a:lnTo>
                  <a:pt x="553" y="1330"/>
                </a:lnTo>
                <a:lnTo>
                  <a:pt x="574" y="1353"/>
                </a:lnTo>
                <a:lnTo>
                  <a:pt x="595" y="1377"/>
                </a:lnTo>
                <a:lnTo>
                  <a:pt x="618" y="1401"/>
                </a:lnTo>
                <a:lnTo>
                  <a:pt x="641" y="1423"/>
                </a:lnTo>
                <a:lnTo>
                  <a:pt x="665" y="1445"/>
                </a:lnTo>
                <a:lnTo>
                  <a:pt x="690" y="1467"/>
                </a:lnTo>
                <a:lnTo>
                  <a:pt x="713" y="1487"/>
                </a:lnTo>
                <a:lnTo>
                  <a:pt x="739" y="1508"/>
                </a:lnTo>
                <a:lnTo>
                  <a:pt x="764" y="1527"/>
                </a:lnTo>
                <a:lnTo>
                  <a:pt x="791" y="1546"/>
                </a:lnTo>
                <a:lnTo>
                  <a:pt x="817" y="1565"/>
                </a:lnTo>
                <a:lnTo>
                  <a:pt x="844" y="1582"/>
                </a:lnTo>
                <a:lnTo>
                  <a:pt x="872" y="1600"/>
                </a:lnTo>
                <a:lnTo>
                  <a:pt x="900" y="1617"/>
                </a:lnTo>
                <a:lnTo>
                  <a:pt x="928" y="1632"/>
                </a:lnTo>
                <a:lnTo>
                  <a:pt x="957" y="1647"/>
                </a:lnTo>
                <a:lnTo>
                  <a:pt x="986" y="1662"/>
                </a:lnTo>
                <a:lnTo>
                  <a:pt x="1016" y="1676"/>
                </a:lnTo>
                <a:lnTo>
                  <a:pt x="1046" y="1689"/>
                </a:lnTo>
                <a:lnTo>
                  <a:pt x="1076" y="1702"/>
                </a:lnTo>
                <a:lnTo>
                  <a:pt x="1106" y="1714"/>
                </a:lnTo>
                <a:lnTo>
                  <a:pt x="1138" y="1724"/>
                </a:lnTo>
                <a:lnTo>
                  <a:pt x="1169" y="1734"/>
                </a:lnTo>
                <a:lnTo>
                  <a:pt x="1201" y="1743"/>
                </a:lnTo>
                <a:lnTo>
                  <a:pt x="1233" y="1752"/>
                </a:lnTo>
                <a:lnTo>
                  <a:pt x="1266" y="1761"/>
                </a:lnTo>
                <a:lnTo>
                  <a:pt x="1299" y="1768"/>
                </a:lnTo>
                <a:lnTo>
                  <a:pt x="1332" y="1774"/>
                </a:lnTo>
                <a:lnTo>
                  <a:pt x="1365" y="1780"/>
                </a:lnTo>
                <a:lnTo>
                  <a:pt x="1398" y="1784"/>
                </a:lnTo>
                <a:lnTo>
                  <a:pt x="1432" y="1788"/>
                </a:lnTo>
                <a:lnTo>
                  <a:pt x="1467" y="1790"/>
                </a:lnTo>
                <a:lnTo>
                  <a:pt x="1501" y="1793"/>
                </a:lnTo>
                <a:lnTo>
                  <a:pt x="1535" y="1794"/>
                </a:lnTo>
                <a:lnTo>
                  <a:pt x="1569" y="1795"/>
                </a:lnTo>
                <a:lnTo>
                  <a:pt x="1569" y="1795"/>
                </a:lnTo>
                <a:lnTo>
                  <a:pt x="1625" y="1794"/>
                </a:lnTo>
                <a:lnTo>
                  <a:pt x="1680" y="1790"/>
                </a:lnTo>
                <a:lnTo>
                  <a:pt x="1735" y="1784"/>
                </a:lnTo>
                <a:lnTo>
                  <a:pt x="1789" y="1777"/>
                </a:lnTo>
                <a:lnTo>
                  <a:pt x="1842" y="1767"/>
                </a:lnTo>
                <a:lnTo>
                  <a:pt x="1894" y="1755"/>
                </a:lnTo>
                <a:lnTo>
                  <a:pt x="1946" y="1742"/>
                </a:lnTo>
                <a:lnTo>
                  <a:pt x="1997" y="1725"/>
                </a:lnTo>
                <a:lnTo>
                  <a:pt x="2046" y="1708"/>
                </a:lnTo>
                <a:lnTo>
                  <a:pt x="2096" y="1688"/>
                </a:lnTo>
                <a:lnTo>
                  <a:pt x="2143" y="1666"/>
                </a:lnTo>
                <a:lnTo>
                  <a:pt x="2191" y="1643"/>
                </a:lnTo>
                <a:lnTo>
                  <a:pt x="2237" y="1618"/>
                </a:lnTo>
                <a:lnTo>
                  <a:pt x="2281" y="1592"/>
                </a:lnTo>
                <a:lnTo>
                  <a:pt x="2325" y="1562"/>
                </a:lnTo>
                <a:lnTo>
                  <a:pt x="2368" y="1533"/>
                </a:lnTo>
                <a:lnTo>
                  <a:pt x="2408" y="1501"/>
                </a:lnTo>
                <a:lnTo>
                  <a:pt x="2448" y="1468"/>
                </a:lnTo>
                <a:lnTo>
                  <a:pt x="2487" y="1434"/>
                </a:lnTo>
                <a:lnTo>
                  <a:pt x="2525" y="1397"/>
                </a:lnTo>
                <a:lnTo>
                  <a:pt x="2560" y="1359"/>
                </a:lnTo>
                <a:lnTo>
                  <a:pt x="2594" y="1322"/>
                </a:lnTo>
                <a:lnTo>
                  <a:pt x="2627" y="1280"/>
                </a:lnTo>
                <a:lnTo>
                  <a:pt x="2658" y="1239"/>
                </a:lnTo>
                <a:lnTo>
                  <a:pt x="2689" y="1196"/>
                </a:lnTo>
                <a:lnTo>
                  <a:pt x="2716" y="1153"/>
                </a:lnTo>
                <a:lnTo>
                  <a:pt x="2743" y="1108"/>
                </a:lnTo>
                <a:lnTo>
                  <a:pt x="2768" y="1062"/>
                </a:lnTo>
                <a:lnTo>
                  <a:pt x="2790" y="1015"/>
                </a:lnTo>
                <a:lnTo>
                  <a:pt x="2812" y="966"/>
                </a:lnTo>
                <a:lnTo>
                  <a:pt x="2832" y="918"/>
                </a:lnTo>
                <a:lnTo>
                  <a:pt x="2848" y="867"/>
                </a:lnTo>
                <a:lnTo>
                  <a:pt x="2728" y="987"/>
                </a:lnTo>
                <a:lnTo>
                  <a:pt x="2728" y="987"/>
                </a:lnTo>
                <a:lnTo>
                  <a:pt x="2721" y="994"/>
                </a:lnTo>
                <a:lnTo>
                  <a:pt x="2711" y="999"/>
                </a:lnTo>
                <a:lnTo>
                  <a:pt x="2702" y="1002"/>
                </a:lnTo>
                <a:lnTo>
                  <a:pt x="2691" y="1003"/>
                </a:lnTo>
                <a:lnTo>
                  <a:pt x="2691" y="1003"/>
                </a:lnTo>
                <a:lnTo>
                  <a:pt x="2681" y="1002"/>
                </a:lnTo>
                <a:lnTo>
                  <a:pt x="2671" y="999"/>
                </a:lnTo>
                <a:lnTo>
                  <a:pt x="2662" y="994"/>
                </a:lnTo>
                <a:lnTo>
                  <a:pt x="2653" y="987"/>
                </a:lnTo>
                <a:lnTo>
                  <a:pt x="2415" y="749"/>
                </a:lnTo>
                <a:lnTo>
                  <a:pt x="2415" y="749"/>
                </a:lnTo>
                <a:lnTo>
                  <a:pt x="2403" y="782"/>
                </a:lnTo>
                <a:lnTo>
                  <a:pt x="2390" y="813"/>
                </a:lnTo>
                <a:lnTo>
                  <a:pt x="2375" y="844"/>
                </a:lnTo>
                <a:lnTo>
                  <a:pt x="2359" y="875"/>
                </a:lnTo>
                <a:lnTo>
                  <a:pt x="2343" y="905"/>
                </a:lnTo>
                <a:lnTo>
                  <a:pt x="2325" y="933"/>
                </a:lnTo>
                <a:lnTo>
                  <a:pt x="2306" y="961"/>
                </a:lnTo>
                <a:lnTo>
                  <a:pt x="2286" y="990"/>
                </a:lnTo>
                <a:lnTo>
                  <a:pt x="2265" y="1016"/>
                </a:lnTo>
                <a:lnTo>
                  <a:pt x="2243" y="1042"/>
                </a:lnTo>
                <a:lnTo>
                  <a:pt x="2220" y="1066"/>
                </a:lnTo>
                <a:lnTo>
                  <a:pt x="2196" y="1091"/>
                </a:lnTo>
                <a:lnTo>
                  <a:pt x="2172" y="1114"/>
                </a:lnTo>
                <a:lnTo>
                  <a:pt x="2146" y="1136"/>
                </a:lnTo>
                <a:lnTo>
                  <a:pt x="2120" y="1157"/>
                </a:lnTo>
                <a:lnTo>
                  <a:pt x="2093" y="1179"/>
                </a:lnTo>
                <a:lnTo>
                  <a:pt x="2064" y="1198"/>
                </a:lnTo>
                <a:lnTo>
                  <a:pt x="2036" y="1215"/>
                </a:lnTo>
                <a:lnTo>
                  <a:pt x="2006" y="1233"/>
                </a:lnTo>
                <a:lnTo>
                  <a:pt x="1976" y="1249"/>
                </a:lnTo>
                <a:lnTo>
                  <a:pt x="1945" y="1264"/>
                </a:lnTo>
                <a:lnTo>
                  <a:pt x="1914" y="1278"/>
                </a:lnTo>
                <a:lnTo>
                  <a:pt x="1882" y="1291"/>
                </a:lnTo>
                <a:lnTo>
                  <a:pt x="1849" y="1301"/>
                </a:lnTo>
                <a:lnTo>
                  <a:pt x="1816" y="1312"/>
                </a:lnTo>
                <a:lnTo>
                  <a:pt x="1782" y="1320"/>
                </a:lnTo>
                <a:lnTo>
                  <a:pt x="1748" y="1329"/>
                </a:lnTo>
                <a:lnTo>
                  <a:pt x="1713" y="1334"/>
                </a:lnTo>
                <a:lnTo>
                  <a:pt x="1678" y="1339"/>
                </a:lnTo>
                <a:lnTo>
                  <a:pt x="1643" y="1343"/>
                </a:lnTo>
                <a:lnTo>
                  <a:pt x="1606" y="1345"/>
                </a:lnTo>
                <a:lnTo>
                  <a:pt x="1569" y="1346"/>
                </a:lnTo>
                <a:lnTo>
                  <a:pt x="1569" y="1346"/>
                </a:lnTo>
                <a:lnTo>
                  <a:pt x="1523" y="1345"/>
                </a:lnTo>
                <a:lnTo>
                  <a:pt x="1478" y="1342"/>
                </a:lnTo>
                <a:lnTo>
                  <a:pt x="1434" y="1336"/>
                </a:lnTo>
                <a:lnTo>
                  <a:pt x="1389" y="1327"/>
                </a:lnTo>
                <a:lnTo>
                  <a:pt x="1345" y="1318"/>
                </a:lnTo>
                <a:lnTo>
                  <a:pt x="1303" y="1306"/>
                </a:lnTo>
                <a:lnTo>
                  <a:pt x="1261" y="1292"/>
                </a:lnTo>
                <a:lnTo>
                  <a:pt x="1221" y="1275"/>
                </a:lnTo>
                <a:lnTo>
                  <a:pt x="1181" y="1258"/>
                </a:lnTo>
                <a:lnTo>
                  <a:pt x="1142" y="1238"/>
                </a:lnTo>
                <a:lnTo>
                  <a:pt x="1104" y="1216"/>
                </a:lnTo>
                <a:lnTo>
                  <a:pt x="1069" y="1193"/>
                </a:lnTo>
                <a:lnTo>
                  <a:pt x="1033" y="1168"/>
                </a:lnTo>
                <a:lnTo>
                  <a:pt x="999" y="1141"/>
                </a:lnTo>
                <a:lnTo>
                  <a:pt x="966" y="1114"/>
                </a:lnTo>
                <a:lnTo>
                  <a:pt x="935" y="1083"/>
                </a:lnTo>
                <a:lnTo>
                  <a:pt x="906" y="1052"/>
                </a:lnTo>
                <a:lnTo>
                  <a:pt x="877" y="1019"/>
                </a:lnTo>
                <a:lnTo>
                  <a:pt x="850" y="986"/>
                </a:lnTo>
                <a:lnTo>
                  <a:pt x="825" y="951"/>
                </a:lnTo>
                <a:lnTo>
                  <a:pt x="803" y="914"/>
                </a:lnTo>
                <a:lnTo>
                  <a:pt x="781" y="876"/>
                </a:lnTo>
                <a:lnTo>
                  <a:pt x="760" y="839"/>
                </a:lnTo>
                <a:lnTo>
                  <a:pt x="743" y="798"/>
                </a:lnTo>
                <a:lnTo>
                  <a:pt x="727" y="757"/>
                </a:lnTo>
                <a:lnTo>
                  <a:pt x="713" y="716"/>
                </a:lnTo>
                <a:lnTo>
                  <a:pt x="700" y="673"/>
                </a:lnTo>
                <a:lnTo>
                  <a:pt x="691" y="630"/>
                </a:lnTo>
                <a:lnTo>
                  <a:pt x="683" y="586"/>
                </a:lnTo>
                <a:lnTo>
                  <a:pt x="677" y="541"/>
                </a:lnTo>
                <a:lnTo>
                  <a:pt x="674" y="495"/>
                </a:lnTo>
                <a:lnTo>
                  <a:pt x="673" y="449"/>
                </a:lnTo>
                <a:lnTo>
                  <a:pt x="897" y="449"/>
                </a:lnTo>
                <a:lnTo>
                  <a:pt x="449" y="0"/>
                </a:lnTo>
                <a:lnTo>
                  <a:pt x="0" y="449"/>
                </a:lnTo>
                <a:lnTo>
                  <a:pt x="224" y="449"/>
                </a:lnTo>
                <a:close/>
              </a:path>
            </a:pathLst>
          </a:custGeom>
          <a:solidFill>
            <a:srgbClr val="0B469D">
              <a:alpha val="72000"/>
            </a:srgbClr>
          </a:solidFill>
          <a:ln>
            <a:noFill/>
          </a:ln>
          <a:effectLst/>
        </p:spPr>
        <p:txBody>
          <a:bodyPr wrap="none" lIns="100803" tIns="50402" rIns="100803" bIns="50402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6" name="Freeform 7"/>
          <p:cNvSpPr/>
          <p:nvPr/>
        </p:nvSpPr>
        <p:spPr bwMode="auto">
          <a:xfrm rot="5400000">
            <a:off x="3332269" y="1741538"/>
            <a:ext cx="3743325" cy="2359025"/>
          </a:xfrm>
          <a:custGeom>
            <a:avLst/>
            <a:gdLst>
              <a:gd name="T0" fmla="*/ 2147483647 w 2849"/>
              <a:gd name="T1" fmla="*/ 2147483647 h 1794"/>
              <a:gd name="T2" fmla="*/ 2147483647 w 2849"/>
              <a:gd name="T3" fmla="*/ 2088860183 h 1794"/>
              <a:gd name="T4" fmla="*/ 2147483647 w 2849"/>
              <a:gd name="T5" fmla="*/ 1912483007 h 1794"/>
              <a:gd name="T6" fmla="*/ 2147483647 w 2849"/>
              <a:gd name="T7" fmla="*/ 1743022479 h 1794"/>
              <a:gd name="T8" fmla="*/ 2147483647 w 2849"/>
              <a:gd name="T9" fmla="*/ 1580478600 h 1794"/>
              <a:gd name="T10" fmla="*/ 2147483647 w 2849"/>
              <a:gd name="T11" fmla="*/ 1421394360 h 1794"/>
              <a:gd name="T12" fmla="*/ 2147483647 w 2849"/>
              <a:gd name="T13" fmla="*/ 1265766801 h 1794"/>
              <a:gd name="T14" fmla="*/ 2147483647 w 2849"/>
              <a:gd name="T15" fmla="*/ 1118785382 h 1794"/>
              <a:gd name="T16" fmla="*/ 2147483647 w 2849"/>
              <a:gd name="T17" fmla="*/ 980449774 h 1794"/>
              <a:gd name="T18" fmla="*/ 2147483647 w 2849"/>
              <a:gd name="T19" fmla="*/ 845573806 h 1794"/>
              <a:gd name="T20" fmla="*/ 2147483647 w 2849"/>
              <a:gd name="T21" fmla="*/ 721071496 h 1794"/>
              <a:gd name="T22" fmla="*/ 2147483647 w 2849"/>
              <a:gd name="T23" fmla="*/ 605216148 h 1794"/>
              <a:gd name="T24" fmla="*/ 2147483647 w 2849"/>
              <a:gd name="T25" fmla="*/ 496277613 h 1794"/>
              <a:gd name="T26" fmla="*/ 2147483647 w 2849"/>
              <a:gd name="T27" fmla="*/ 395984889 h 1794"/>
              <a:gd name="T28" fmla="*/ 2147483647 w 2849"/>
              <a:gd name="T29" fmla="*/ 307796218 h 1794"/>
              <a:gd name="T30" fmla="*/ 2147483647 w 2849"/>
              <a:gd name="T31" fmla="*/ 228253441 h 1794"/>
              <a:gd name="T32" fmla="*/ 2147483647 w 2849"/>
              <a:gd name="T33" fmla="*/ 160814758 h 1794"/>
              <a:gd name="T34" fmla="*/ 2147483647 w 2849"/>
              <a:gd name="T35" fmla="*/ 103751090 h 1794"/>
              <a:gd name="T36" fmla="*/ 2147483647 w 2849"/>
              <a:gd name="T37" fmla="*/ 58792851 h 1794"/>
              <a:gd name="T38" fmla="*/ 2147483647 w 2849"/>
              <a:gd name="T39" fmla="*/ 25937444 h 1794"/>
              <a:gd name="T40" fmla="*/ 2147483647 w 2849"/>
              <a:gd name="T41" fmla="*/ 6916651 h 1794"/>
              <a:gd name="T42" fmla="*/ 2147483647 w 2849"/>
              <a:gd name="T43" fmla="*/ 0 h 1794"/>
              <a:gd name="T44" fmla="*/ 2015256886 w 2849"/>
              <a:gd name="T45" fmla="*/ 6916651 h 1794"/>
              <a:gd name="T46" fmla="*/ 1738956500 w 2849"/>
              <a:gd name="T47" fmla="*/ 46688716 h 1794"/>
              <a:gd name="T48" fmla="*/ 1471292430 w 2849"/>
              <a:gd name="T49" fmla="*/ 117584387 h 1794"/>
              <a:gd name="T50" fmla="*/ 1215715985 w 2849"/>
              <a:gd name="T51" fmla="*/ 221336792 h 1794"/>
              <a:gd name="T52" fmla="*/ 980861511 w 2849"/>
              <a:gd name="T53" fmla="*/ 351025356 h 1794"/>
              <a:gd name="T54" fmla="*/ 759822778 w 2849"/>
              <a:gd name="T55" fmla="*/ 506652586 h 1794"/>
              <a:gd name="T56" fmla="*/ 559505523 w 2849"/>
              <a:gd name="T57" fmla="*/ 686488087 h 1794"/>
              <a:gd name="T58" fmla="*/ 383364339 w 2849"/>
              <a:gd name="T59" fmla="*/ 888802862 h 1794"/>
              <a:gd name="T60" fmla="*/ 227947343 w 2849"/>
              <a:gd name="T61" fmla="*/ 1108410409 h 1794"/>
              <a:gd name="T62" fmla="*/ 98431454 w 2849"/>
              <a:gd name="T63" fmla="*/ 1347038741 h 1794"/>
              <a:gd name="T64" fmla="*/ 0 w 2849"/>
              <a:gd name="T65" fmla="*/ 1602959024 h 1794"/>
              <a:gd name="T66" fmla="*/ 221038815 w 2849"/>
              <a:gd name="T67" fmla="*/ 1385080639 h 1794"/>
              <a:gd name="T68" fmla="*/ 272844891 w 2849"/>
              <a:gd name="T69" fmla="*/ 1367788688 h 1794"/>
              <a:gd name="T70" fmla="*/ 307382275 w 2849"/>
              <a:gd name="T71" fmla="*/ 1374705336 h 1794"/>
              <a:gd name="T72" fmla="*/ 747734825 w 2849"/>
              <a:gd name="T73" fmla="*/ 1807002796 h 1794"/>
              <a:gd name="T74" fmla="*/ 792632373 w 2849"/>
              <a:gd name="T75" fmla="*/ 1696335099 h 1794"/>
              <a:gd name="T76" fmla="*/ 873795094 w 2849"/>
              <a:gd name="T77" fmla="*/ 1538978706 h 1794"/>
              <a:gd name="T78" fmla="*/ 972227822 w 2849"/>
              <a:gd name="T79" fmla="*/ 1391997287 h 1794"/>
              <a:gd name="T80" fmla="*/ 1084473663 w 2849"/>
              <a:gd name="T81" fmla="*/ 1257120990 h 1794"/>
              <a:gd name="T82" fmla="*/ 1212261721 w 2849"/>
              <a:gd name="T83" fmla="*/ 1137806167 h 1794"/>
              <a:gd name="T84" fmla="*/ 1353865521 w 2849"/>
              <a:gd name="T85" fmla="*/ 1030596794 h 1794"/>
              <a:gd name="T86" fmla="*/ 1505829814 w 2849"/>
              <a:gd name="T87" fmla="*/ 944137368 h 1794"/>
              <a:gd name="T88" fmla="*/ 1669881732 w 2849"/>
              <a:gd name="T89" fmla="*/ 871511239 h 1794"/>
              <a:gd name="T90" fmla="*/ 1840842177 w 2849"/>
              <a:gd name="T91" fmla="*/ 817905895 h 1794"/>
              <a:gd name="T92" fmla="*/ 2022164100 w 2849"/>
              <a:gd name="T93" fmla="*/ 786780975 h 1794"/>
              <a:gd name="T94" fmla="*/ 2147483647 w 2849"/>
              <a:gd name="T95" fmla="*/ 774676840 h 1794"/>
              <a:gd name="T96" fmla="*/ 2147483647 w 2849"/>
              <a:gd name="T97" fmla="*/ 781593489 h 1794"/>
              <a:gd name="T98" fmla="*/ 2147483647 w 2849"/>
              <a:gd name="T99" fmla="*/ 823094697 h 1794"/>
              <a:gd name="T100" fmla="*/ 2147483647 w 2849"/>
              <a:gd name="T101" fmla="*/ 895720825 h 1794"/>
              <a:gd name="T102" fmla="*/ 2147483647 w 2849"/>
              <a:gd name="T103" fmla="*/ 997742712 h 1794"/>
              <a:gd name="T104" fmla="*/ 2147483647 w 2849"/>
              <a:gd name="T105" fmla="*/ 1129160356 h 1794"/>
              <a:gd name="T106" fmla="*/ 2147483647 w 2849"/>
              <a:gd name="T107" fmla="*/ 1283058424 h 1794"/>
              <a:gd name="T108" fmla="*/ 2147483647 w 2849"/>
              <a:gd name="T109" fmla="*/ 1457706767 h 1794"/>
              <a:gd name="T110" fmla="*/ 2147483647 w 2849"/>
              <a:gd name="T111" fmla="*/ 1653104728 h 1794"/>
              <a:gd name="T112" fmla="*/ 2147483647 w 2849"/>
              <a:gd name="T113" fmla="*/ 1864066464 h 1794"/>
              <a:gd name="T114" fmla="*/ 2147483647 w 2849"/>
              <a:gd name="T115" fmla="*/ 2088860183 h 1794"/>
              <a:gd name="T116" fmla="*/ 2147483647 w 2849"/>
              <a:gd name="T117" fmla="*/ 2147483647 h 1794"/>
              <a:gd name="T118" fmla="*/ 2147483647 w 2849"/>
              <a:gd name="T119" fmla="*/ 2147483647 h 17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849"/>
              <a:gd name="T181" fmla="*/ 0 h 1794"/>
              <a:gd name="T182" fmla="*/ 2849 w 2849"/>
              <a:gd name="T183" fmla="*/ 1794 h 1794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849" h="1794">
                <a:moveTo>
                  <a:pt x="2625" y="1345"/>
                </a:moveTo>
                <a:lnTo>
                  <a:pt x="2625" y="1345"/>
                </a:lnTo>
                <a:lnTo>
                  <a:pt x="2623" y="1311"/>
                </a:lnTo>
                <a:lnTo>
                  <a:pt x="2622" y="1276"/>
                </a:lnTo>
                <a:lnTo>
                  <a:pt x="2620" y="1242"/>
                </a:lnTo>
                <a:lnTo>
                  <a:pt x="2618" y="1208"/>
                </a:lnTo>
                <a:lnTo>
                  <a:pt x="2614" y="1174"/>
                </a:lnTo>
                <a:lnTo>
                  <a:pt x="2609" y="1141"/>
                </a:lnTo>
                <a:lnTo>
                  <a:pt x="2603" y="1106"/>
                </a:lnTo>
                <a:lnTo>
                  <a:pt x="2597" y="1075"/>
                </a:lnTo>
                <a:lnTo>
                  <a:pt x="2590" y="1041"/>
                </a:lnTo>
                <a:lnTo>
                  <a:pt x="2582" y="1008"/>
                </a:lnTo>
                <a:lnTo>
                  <a:pt x="2574" y="977"/>
                </a:lnTo>
                <a:lnTo>
                  <a:pt x="2564" y="945"/>
                </a:lnTo>
                <a:lnTo>
                  <a:pt x="2554" y="914"/>
                </a:lnTo>
                <a:lnTo>
                  <a:pt x="2543" y="882"/>
                </a:lnTo>
                <a:lnTo>
                  <a:pt x="2531" y="851"/>
                </a:lnTo>
                <a:lnTo>
                  <a:pt x="2518" y="822"/>
                </a:lnTo>
                <a:lnTo>
                  <a:pt x="2505" y="791"/>
                </a:lnTo>
                <a:lnTo>
                  <a:pt x="2491" y="762"/>
                </a:lnTo>
                <a:lnTo>
                  <a:pt x="2477" y="732"/>
                </a:lnTo>
                <a:lnTo>
                  <a:pt x="2462" y="704"/>
                </a:lnTo>
                <a:lnTo>
                  <a:pt x="2446" y="675"/>
                </a:lnTo>
                <a:lnTo>
                  <a:pt x="2430" y="647"/>
                </a:lnTo>
                <a:lnTo>
                  <a:pt x="2412" y="620"/>
                </a:lnTo>
                <a:lnTo>
                  <a:pt x="2394" y="593"/>
                </a:lnTo>
                <a:lnTo>
                  <a:pt x="2377" y="567"/>
                </a:lnTo>
                <a:lnTo>
                  <a:pt x="2357" y="540"/>
                </a:lnTo>
                <a:lnTo>
                  <a:pt x="2338" y="515"/>
                </a:lnTo>
                <a:lnTo>
                  <a:pt x="2318" y="489"/>
                </a:lnTo>
                <a:lnTo>
                  <a:pt x="2296" y="464"/>
                </a:lnTo>
                <a:lnTo>
                  <a:pt x="2275" y="440"/>
                </a:lnTo>
                <a:lnTo>
                  <a:pt x="2253" y="417"/>
                </a:lnTo>
                <a:lnTo>
                  <a:pt x="2230" y="393"/>
                </a:lnTo>
                <a:lnTo>
                  <a:pt x="2207" y="371"/>
                </a:lnTo>
                <a:lnTo>
                  <a:pt x="2183" y="350"/>
                </a:lnTo>
                <a:lnTo>
                  <a:pt x="2159" y="328"/>
                </a:lnTo>
                <a:lnTo>
                  <a:pt x="2135" y="307"/>
                </a:lnTo>
                <a:lnTo>
                  <a:pt x="2110" y="287"/>
                </a:lnTo>
                <a:lnTo>
                  <a:pt x="2084" y="267"/>
                </a:lnTo>
                <a:lnTo>
                  <a:pt x="2058" y="248"/>
                </a:lnTo>
                <a:lnTo>
                  <a:pt x="2031" y="229"/>
                </a:lnTo>
                <a:lnTo>
                  <a:pt x="2003" y="211"/>
                </a:lnTo>
                <a:lnTo>
                  <a:pt x="1976" y="195"/>
                </a:lnTo>
                <a:lnTo>
                  <a:pt x="1948" y="178"/>
                </a:lnTo>
                <a:lnTo>
                  <a:pt x="1920" y="162"/>
                </a:lnTo>
                <a:lnTo>
                  <a:pt x="1891" y="146"/>
                </a:lnTo>
                <a:lnTo>
                  <a:pt x="1862" y="132"/>
                </a:lnTo>
                <a:lnTo>
                  <a:pt x="1832" y="118"/>
                </a:lnTo>
                <a:lnTo>
                  <a:pt x="1803" y="105"/>
                </a:lnTo>
                <a:lnTo>
                  <a:pt x="1772" y="93"/>
                </a:lnTo>
                <a:lnTo>
                  <a:pt x="1741" y="81"/>
                </a:lnTo>
                <a:lnTo>
                  <a:pt x="1711" y="71"/>
                </a:lnTo>
                <a:lnTo>
                  <a:pt x="1679" y="60"/>
                </a:lnTo>
                <a:lnTo>
                  <a:pt x="1647" y="51"/>
                </a:lnTo>
                <a:lnTo>
                  <a:pt x="1615" y="43"/>
                </a:lnTo>
                <a:lnTo>
                  <a:pt x="1583" y="34"/>
                </a:lnTo>
                <a:lnTo>
                  <a:pt x="1550" y="27"/>
                </a:lnTo>
                <a:lnTo>
                  <a:pt x="1517" y="20"/>
                </a:lnTo>
                <a:lnTo>
                  <a:pt x="1484" y="15"/>
                </a:lnTo>
                <a:lnTo>
                  <a:pt x="1450" y="11"/>
                </a:lnTo>
                <a:lnTo>
                  <a:pt x="1417" y="7"/>
                </a:lnTo>
                <a:lnTo>
                  <a:pt x="1382" y="4"/>
                </a:lnTo>
                <a:lnTo>
                  <a:pt x="1348" y="1"/>
                </a:lnTo>
                <a:lnTo>
                  <a:pt x="1314" y="0"/>
                </a:lnTo>
                <a:lnTo>
                  <a:pt x="1278" y="0"/>
                </a:lnTo>
                <a:lnTo>
                  <a:pt x="1223" y="1"/>
                </a:lnTo>
                <a:lnTo>
                  <a:pt x="1167" y="4"/>
                </a:lnTo>
                <a:lnTo>
                  <a:pt x="1113" y="9"/>
                </a:lnTo>
                <a:lnTo>
                  <a:pt x="1060" y="18"/>
                </a:lnTo>
                <a:lnTo>
                  <a:pt x="1007" y="27"/>
                </a:lnTo>
                <a:lnTo>
                  <a:pt x="954" y="39"/>
                </a:lnTo>
                <a:lnTo>
                  <a:pt x="903" y="53"/>
                </a:lnTo>
                <a:lnTo>
                  <a:pt x="852" y="68"/>
                </a:lnTo>
                <a:lnTo>
                  <a:pt x="801" y="86"/>
                </a:lnTo>
                <a:lnTo>
                  <a:pt x="753" y="106"/>
                </a:lnTo>
                <a:lnTo>
                  <a:pt x="704" y="128"/>
                </a:lnTo>
                <a:lnTo>
                  <a:pt x="658" y="151"/>
                </a:lnTo>
                <a:lnTo>
                  <a:pt x="612" y="176"/>
                </a:lnTo>
                <a:lnTo>
                  <a:pt x="568" y="203"/>
                </a:lnTo>
                <a:lnTo>
                  <a:pt x="524" y="231"/>
                </a:lnTo>
                <a:lnTo>
                  <a:pt x="481" y="261"/>
                </a:lnTo>
                <a:lnTo>
                  <a:pt x="440" y="293"/>
                </a:lnTo>
                <a:lnTo>
                  <a:pt x="400" y="326"/>
                </a:lnTo>
                <a:lnTo>
                  <a:pt x="362" y="361"/>
                </a:lnTo>
                <a:lnTo>
                  <a:pt x="324" y="397"/>
                </a:lnTo>
                <a:lnTo>
                  <a:pt x="289" y="435"/>
                </a:lnTo>
                <a:lnTo>
                  <a:pt x="255" y="473"/>
                </a:lnTo>
                <a:lnTo>
                  <a:pt x="222" y="514"/>
                </a:lnTo>
                <a:lnTo>
                  <a:pt x="190" y="555"/>
                </a:lnTo>
                <a:lnTo>
                  <a:pt x="160" y="597"/>
                </a:lnTo>
                <a:lnTo>
                  <a:pt x="132" y="641"/>
                </a:lnTo>
                <a:lnTo>
                  <a:pt x="106" y="686"/>
                </a:lnTo>
                <a:lnTo>
                  <a:pt x="81" y="732"/>
                </a:lnTo>
                <a:lnTo>
                  <a:pt x="57" y="779"/>
                </a:lnTo>
                <a:lnTo>
                  <a:pt x="36" y="828"/>
                </a:lnTo>
                <a:lnTo>
                  <a:pt x="17" y="877"/>
                </a:lnTo>
                <a:lnTo>
                  <a:pt x="0" y="927"/>
                </a:lnTo>
                <a:lnTo>
                  <a:pt x="120" y="806"/>
                </a:lnTo>
                <a:lnTo>
                  <a:pt x="128" y="801"/>
                </a:lnTo>
                <a:lnTo>
                  <a:pt x="138" y="795"/>
                </a:lnTo>
                <a:lnTo>
                  <a:pt x="147" y="792"/>
                </a:lnTo>
                <a:lnTo>
                  <a:pt x="158" y="791"/>
                </a:lnTo>
                <a:lnTo>
                  <a:pt x="167" y="792"/>
                </a:lnTo>
                <a:lnTo>
                  <a:pt x="178" y="795"/>
                </a:lnTo>
                <a:lnTo>
                  <a:pt x="186" y="801"/>
                </a:lnTo>
                <a:lnTo>
                  <a:pt x="194" y="806"/>
                </a:lnTo>
                <a:lnTo>
                  <a:pt x="433" y="1045"/>
                </a:lnTo>
                <a:lnTo>
                  <a:pt x="446" y="1013"/>
                </a:lnTo>
                <a:lnTo>
                  <a:pt x="459" y="981"/>
                </a:lnTo>
                <a:lnTo>
                  <a:pt x="473" y="951"/>
                </a:lnTo>
                <a:lnTo>
                  <a:pt x="488" y="920"/>
                </a:lnTo>
                <a:lnTo>
                  <a:pt x="506" y="890"/>
                </a:lnTo>
                <a:lnTo>
                  <a:pt x="524" y="861"/>
                </a:lnTo>
                <a:lnTo>
                  <a:pt x="543" y="832"/>
                </a:lnTo>
                <a:lnTo>
                  <a:pt x="563" y="805"/>
                </a:lnTo>
                <a:lnTo>
                  <a:pt x="584" y="778"/>
                </a:lnTo>
                <a:lnTo>
                  <a:pt x="605" y="752"/>
                </a:lnTo>
                <a:lnTo>
                  <a:pt x="628" y="727"/>
                </a:lnTo>
                <a:lnTo>
                  <a:pt x="653" y="704"/>
                </a:lnTo>
                <a:lnTo>
                  <a:pt x="677" y="680"/>
                </a:lnTo>
                <a:lnTo>
                  <a:pt x="702" y="658"/>
                </a:lnTo>
                <a:lnTo>
                  <a:pt x="729" y="636"/>
                </a:lnTo>
                <a:lnTo>
                  <a:pt x="756" y="616"/>
                </a:lnTo>
                <a:lnTo>
                  <a:pt x="784" y="596"/>
                </a:lnTo>
                <a:lnTo>
                  <a:pt x="813" y="579"/>
                </a:lnTo>
                <a:lnTo>
                  <a:pt x="843" y="561"/>
                </a:lnTo>
                <a:lnTo>
                  <a:pt x="872" y="546"/>
                </a:lnTo>
                <a:lnTo>
                  <a:pt x="903" y="530"/>
                </a:lnTo>
                <a:lnTo>
                  <a:pt x="935" y="516"/>
                </a:lnTo>
                <a:lnTo>
                  <a:pt x="967" y="504"/>
                </a:lnTo>
                <a:lnTo>
                  <a:pt x="1000" y="492"/>
                </a:lnTo>
                <a:lnTo>
                  <a:pt x="1033" y="482"/>
                </a:lnTo>
                <a:lnTo>
                  <a:pt x="1066" y="473"/>
                </a:lnTo>
                <a:lnTo>
                  <a:pt x="1100" y="465"/>
                </a:lnTo>
                <a:lnTo>
                  <a:pt x="1136" y="459"/>
                </a:lnTo>
                <a:lnTo>
                  <a:pt x="1171" y="455"/>
                </a:lnTo>
                <a:lnTo>
                  <a:pt x="1206" y="451"/>
                </a:lnTo>
                <a:lnTo>
                  <a:pt x="1242" y="449"/>
                </a:lnTo>
                <a:lnTo>
                  <a:pt x="1278" y="448"/>
                </a:lnTo>
                <a:lnTo>
                  <a:pt x="1324" y="449"/>
                </a:lnTo>
                <a:lnTo>
                  <a:pt x="1371" y="452"/>
                </a:lnTo>
                <a:lnTo>
                  <a:pt x="1415" y="458"/>
                </a:lnTo>
                <a:lnTo>
                  <a:pt x="1459" y="466"/>
                </a:lnTo>
                <a:lnTo>
                  <a:pt x="1503" y="476"/>
                </a:lnTo>
                <a:lnTo>
                  <a:pt x="1545" y="489"/>
                </a:lnTo>
                <a:lnTo>
                  <a:pt x="1587" y="503"/>
                </a:lnTo>
                <a:lnTo>
                  <a:pt x="1628" y="518"/>
                </a:lnTo>
                <a:lnTo>
                  <a:pt x="1668" y="536"/>
                </a:lnTo>
                <a:lnTo>
                  <a:pt x="1706" y="556"/>
                </a:lnTo>
                <a:lnTo>
                  <a:pt x="1744" y="577"/>
                </a:lnTo>
                <a:lnTo>
                  <a:pt x="1780" y="601"/>
                </a:lnTo>
                <a:lnTo>
                  <a:pt x="1816" y="626"/>
                </a:lnTo>
                <a:lnTo>
                  <a:pt x="1850" y="653"/>
                </a:lnTo>
                <a:lnTo>
                  <a:pt x="1882" y="681"/>
                </a:lnTo>
                <a:lnTo>
                  <a:pt x="1913" y="711"/>
                </a:lnTo>
                <a:lnTo>
                  <a:pt x="1943" y="742"/>
                </a:lnTo>
                <a:lnTo>
                  <a:pt x="1970" y="775"/>
                </a:lnTo>
                <a:lnTo>
                  <a:pt x="1998" y="809"/>
                </a:lnTo>
                <a:lnTo>
                  <a:pt x="2022" y="843"/>
                </a:lnTo>
                <a:lnTo>
                  <a:pt x="2046" y="880"/>
                </a:lnTo>
                <a:lnTo>
                  <a:pt x="2067" y="917"/>
                </a:lnTo>
                <a:lnTo>
                  <a:pt x="2087" y="956"/>
                </a:lnTo>
                <a:lnTo>
                  <a:pt x="2105" y="995"/>
                </a:lnTo>
                <a:lnTo>
                  <a:pt x="2122" y="1037"/>
                </a:lnTo>
                <a:lnTo>
                  <a:pt x="2136" y="1078"/>
                </a:lnTo>
                <a:lnTo>
                  <a:pt x="2148" y="1121"/>
                </a:lnTo>
                <a:lnTo>
                  <a:pt x="2158" y="1164"/>
                </a:lnTo>
                <a:lnTo>
                  <a:pt x="2165" y="1208"/>
                </a:lnTo>
                <a:lnTo>
                  <a:pt x="2171" y="1254"/>
                </a:lnTo>
                <a:lnTo>
                  <a:pt x="2175" y="1299"/>
                </a:lnTo>
                <a:lnTo>
                  <a:pt x="2176" y="1345"/>
                </a:lnTo>
                <a:lnTo>
                  <a:pt x="1952" y="1345"/>
                </a:lnTo>
                <a:lnTo>
                  <a:pt x="2400" y="1794"/>
                </a:lnTo>
                <a:lnTo>
                  <a:pt x="2849" y="1345"/>
                </a:lnTo>
                <a:lnTo>
                  <a:pt x="2625" y="1345"/>
                </a:lnTo>
                <a:close/>
              </a:path>
            </a:pathLst>
          </a:custGeom>
          <a:solidFill>
            <a:srgbClr val="0B469D"/>
          </a:solidFill>
          <a:ln w="9525">
            <a:noFill/>
            <a:round/>
          </a:ln>
        </p:spPr>
        <p:txBody>
          <a:bodyPr wrap="none" lIns="100803" tIns="50402" rIns="100803" bIns="50402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17" name="WordArt 9"/>
          <p:cNvSpPr>
            <a:spLocks noChangeArrowheads="1" noChangeShapeType="1" noTextEdit="1"/>
          </p:cNvSpPr>
          <p:nvPr/>
        </p:nvSpPr>
        <p:spPr bwMode="auto">
          <a:xfrm rot="-5400000">
            <a:off x="3066363" y="1397844"/>
            <a:ext cx="2820987" cy="26289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2276668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00" kern="10">
                <a:ln w="9525">
                  <a:noFill/>
                  <a:round/>
                </a:ln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单击此处填加文字内容     </a:t>
            </a:r>
            <a:endParaRPr lang="zh-CN" altLang="en-US" sz="700" kern="10">
              <a:ln w="9525">
                <a:noFill/>
                <a:round/>
              </a:ln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WordArt 9"/>
          <p:cNvSpPr>
            <a:spLocks noChangeArrowheads="1" noChangeShapeType="1" noTextEdit="1"/>
          </p:cNvSpPr>
          <p:nvPr/>
        </p:nvSpPr>
        <p:spPr bwMode="auto">
          <a:xfrm rot="5400000">
            <a:off x="3374337" y="1437531"/>
            <a:ext cx="2820988" cy="26289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2276668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00" kern="10" dirty="0">
                <a:ln w="9525">
                  <a:noFill/>
                  <a:round/>
                </a:ln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单击此处填加文字内容     </a:t>
            </a:r>
            <a:endParaRPr lang="zh-CN" altLang="en-US" sz="700" kern="10" dirty="0">
              <a:ln w="9525">
                <a:noFill/>
                <a:round/>
              </a:ln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 Box 45"/>
          <p:cNvSpPr txBox="1">
            <a:spLocks noChangeArrowheads="1"/>
          </p:cNvSpPr>
          <p:nvPr/>
        </p:nvSpPr>
        <p:spPr bwMode="auto">
          <a:xfrm>
            <a:off x="533506" y="1579612"/>
            <a:ext cx="2222500" cy="7127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0803" tIns="50402" rIns="100803" bIns="50402">
            <a:spAutoFit/>
          </a:bodyPr>
          <a:lstStyle/>
          <a:p>
            <a:r>
              <a:rPr lang="zh-CN" altLang="en-US" sz="1500" b="1">
                <a:solidFill>
                  <a:srgbClr val="3636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en-US" altLang="ko-KR" sz="1500" b="1">
              <a:solidFill>
                <a:srgbClr val="3636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2" eaLnBrk="0" hangingPunct="0">
              <a:buClr>
                <a:srgbClr val="0070C0"/>
              </a:buClr>
              <a:buSzPct val="80000"/>
            </a:pPr>
            <a:r>
              <a:rPr lang="zh-CN" altLang="en-US" sz="1200">
                <a:solidFill>
                  <a:srgbClr val="3636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点击添加文本点击添加文本</a:t>
            </a:r>
            <a:endParaRPr lang="en-US" altLang="zh-CN" sz="1200">
              <a:solidFill>
                <a:srgbClr val="3636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2" eaLnBrk="0" hangingPunct="0">
              <a:buClr>
                <a:srgbClr val="0070C0"/>
              </a:buClr>
              <a:buSzPct val="80000"/>
            </a:pPr>
            <a:r>
              <a:rPr lang="zh-CN" altLang="en-US" sz="1200">
                <a:solidFill>
                  <a:srgbClr val="3636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点击添加文本点击添加文本</a:t>
            </a:r>
            <a:endParaRPr lang="en-US" altLang="zh-CN" sz="1200">
              <a:solidFill>
                <a:srgbClr val="3636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 Box 45"/>
          <p:cNvSpPr txBox="1">
            <a:spLocks noChangeArrowheads="1"/>
          </p:cNvSpPr>
          <p:nvPr/>
        </p:nvSpPr>
        <p:spPr bwMode="auto">
          <a:xfrm>
            <a:off x="533506" y="2568626"/>
            <a:ext cx="2222500" cy="712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0803" tIns="50402" rIns="100803" bIns="50402">
            <a:spAutoFit/>
          </a:bodyPr>
          <a:lstStyle/>
          <a:p>
            <a:r>
              <a:rPr lang="zh-CN" altLang="en-US" sz="1500" b="1">
                <a:solidFill>
                  <a:srgbClr val="3636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en-US" altLang="ko-KR" sz="1500" b="1">
              <a:solidFill>
                <a:srgbClr val="3636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2" eaLnBrk="0" hangingPunct="0">
              <a:buClr>
                <a:srgbClr val="0070C0"/>
              </a:buClr>
              <a:buSzPct val="80000"/>
            </a:pPr>
            <a:r>
              <a:rPr lang="zh-CN" altLang="en-US" sz="1200">
                <a:solidFill>
                  <a:srgbClr val="3636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点击添加文本点击添加文本</a:t>
            </a:r>
            <a:endParaRPr lang="en-US" altLang="zh-CN" sz="1200">
              <a:solidFill>
                <a:srgbClr val="3636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2" eaLnBrk="0" hangingPunct="0">
              <a:buClr>
                <a:srgbClr val="0070C0"/>
              </a:buClr>
              <a:buSzPct val="80000"/>
            </a:pPr>
            <a:r>
              <a:rPr lang="zh-CN" altLang="en-US" sz="1200">
                <a:solidFill>
                  <a:srgbClr val="3636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点击添加文本点击添加文本</a:t>
            </a:r>
            <a:endParaRPr lang="en-US" altLang="zh-CN" sz="1200">
              <a:solidFill>
                <a:srgbClr val="3636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 Box 45"/>
          <p:cNvSpPr txBox="1">
            <a:spLocks noChangeArrowheads="1"/>
          </p:cNvSpPr>
          <p:nvPr/>
        </p:nvSpPr>
        <p:spPr bwMode="auto">
          <a:xfrm>
            <a:off x="533506" y="3522712"/>
            <a:ext cx="2222500" cy="711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0803" tIns="50402" rIns="100803" bIns="50402">
            <a:spAutoFit/>
          </a:bodyPr>
          <a:lstStyle/>
          <a:p>
            <a:r>
              <a:rPr lang="zh-CN" altLang="en-US" sz="1500" b="1">
                <a:solidFill>
                  <a:srgbClr val="3636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en-US" altLang="ko-KR" sz="1500" b="1">
              <a:solidFill>
                <a:srgbClr val="3636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2" eaLnBrk="0" hangingPunct="0">
              <a:buClr>
                <a:srgbClr val="0070C0"/>
              </a:buClr>
              <a:buSzPct val="80000"/>
            </a:pPr>
            <a:r>
              <a:rPr lang="zh-CN" altLang="en-US" sz="1200">
                <a:solidFill>
                  <a:srgbClr val="3636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点击添加文本点击添加文本</a:t>
            </a:r>
            <a:endParaRPr lang="en-US" altLang="zh-CN" sz="1200">
              <a:solidFill>
                <a:srgbClr val="3636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2" eaLnBrk="0" hangingPunct="0">
              <a:buClr>
                <a:srgbClr val="0070C0"/>
              </a:buClr>
              <a:buSzPct val="80000"/>
            </a:pPr>
            <a:r>
              <a:rPr lang="zh-CN" altLang="en-US" sz="1200">
                <a:solidFill>
                  <a:srgbClr val="3636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点击添加文本点击添加文本</a:t>
            </a:r>
            <a:endParaRPr lang="en-US" altLang="zh-CN" sz="1200">
              <a:solidFill>
                <a:srgbClr val="3636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 Box 45"/>
          <p:cNvSpPr txBox="1">
            <a:spLocks noChangeArrowheads="1"/>
          </p:cNvSpPr>
          <p:nvPr/>
        </p:nvSpPr>
        <p:spPr bwMode="auto">
          <a:xfrm>
            <a:off x="6591406" y="1579612"/>
            <a:ext cx="2222500" cy="7127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0803" tIns="50402" rIns="100803" bIns="50402">
            <a:spAutoFit/>
          </a:bodyPr>
          <a:lstStyle/>
          <a:p>
            <a:r>
              <a:rPr lang="zh-CN" altLang="en-US" sz="1500" b="1" dirty="0">
                <a:solidFill>
                  <a:srgbClr val="0B46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en-US" altLang="ko-KR" sz="1500" b="1" dirty="0">
              <a:solidFill>
                <a:srgbClr val="0B46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2" eaLnBrk="0" hangingPunct="0">
              <a:buClr>
                <a:srgbClr val="0070C0"/>
              </a:buClr>
              <a:buSzPct val="80000"/>
            </a:pPr>
            <a:r>
              <a:rPr lang="zh-CN" altLang="en-US" sz="1200" dirty="0">
                <a:solidFill>
                  <a:srgbClr val="3636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点击添加文本点击添加文本</a:t>
            </a:r>
            <a:endParaRPr lang="en-US" altLang="zh-CN" sz="1200" dirty="0">
              <a:solidFill>
                <a:srgbClr val="3636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2" eaLnBrk="0" hangingPunct="0">
              <a:buClr>
                <a:srgbClr val="0070C0"/>
              </a:buClr>
              <a:buSzPct val="80000"/>
            </a:pPr>
            <a:r>
              <a:rPr lang="zh-CN" altLang="en-US" sz="1200" dirty="0">
                <a:solidFill>
                  <a:srgbClr val="3636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点击添加文本点击添加文本</a:t>
            </a:r>
            <a:endParaRPr lang="en-US" altLang="zh-CN" sz="1200" dirty="0">
              <a:solidFill>
                <a:srgbClr val="3636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Box 45"/>
          <p:cNvSpPr txBox="1">
            <a:spLocks noChangeArrowheads="1"/>
          </p:cNvSpPr>
          <p:nvPr/>
        </p:nvSpPr>
        <p:spPr bwMode="auto">
          <a:xfrm>
            <a:off x="6591406" y="2568626"/>
            <a:ext cx="2222500" cy="712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0803" tIns="50402" rIns="100803" bIns="50402">
            <a:spAutoFit/>
          </a:bodyPr>
          <a:lstStyle/>
          <a:p>
            <a:r>
              <a:rPr lang="zh-CN" altLang="en-US" sz="1500" b="1" dirty="0">
                <a:solidFill>
                  <a:srgbClr val="0B46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en-US" altLang="ko-KR" sz="1500" b="1" dirty="0">
              <a:solidFill>
                <a:srgbClr val="0B46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2" eaLnBrk="0" hangingPunct="0">
              <a:buClr>
                <a:srgbClr val="0070C0"/>
              </a:buClr>
              <a:buSzPct val="80000"/>
            </a:pPr>
            <a:r>
              <a:rPr lang="zh-CN" altLang="en-US" sz="1200" dirty="0">
                <a:solidFill>
                  <a:srgbClr val="3636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点击添加文本点击添加文本</a:t>
            </a:r>
            <a:endParaRPr lang="en-US" altLang="zh-CN" sz="1200" dirty="0">
              <a:solidFill>
                <a:srgbClr val="3636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2" eaLnBrk="0" hangingPunct="0">
              <a:buClr>
                <a:srgbClr val="0070C0"/>
              </a:buClr>
              <a:buSzPct val="80000"/>
            </a:pPr>
            <a:r>
              <a:rPr lang="zh-CN" altLang="en-US" sz="1200" dirty="0">
                <a:solidFill>
                  <a:srgbClr val="3636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点击添加文本点击添加文本</a:t>
            </a:r>
            <a:endParaRPr lang="en-US" altLang="zh-CN" sz="1200" dirty="0">
              <a:solidFill>
                <a:srgbClr val="3636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 Box 45"/>
          <p:cNvSpPr txBox="1">
            <a:spLocks noChangeArrowheads="1"/>
          </p:cNvSpPr>
          <p:nvPr/>
        </p:nvSpPr>
        <p:spPr bwMode="auto">
          <a:xfrm>
            <a:off x="6591406" y="3522712"/>
            <a:ext cx="2222500" cy="711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0803" tIns="50402" rIns="100803" bIns="50402">
            <a:spAutoFit/>
          </a:bodyPr>
          <a:lstStyle/>
          <a:p>
            <a:r>
              <a:rPr lang="zh-CN" altLang="en-US" sz="1500" b="1" dirty="0">
                <a:solidFill>
                  <a:srgbClr val="0B46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en-US" altLang="ko-KR" sz="1500" b="1" dirty="0">
              <a:solidFill>
                <a:srgbClr val="0B46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2" eaLnBrk="0" hangingPunct="0">
              <a:buClr>
                <a:srgbClr val="0070C0"/>
              </a:buClr>
              <a:buSzPct val="80000"/>
            </a:pPr>
            <a:r>
              <a:rPr lang="zh-CN" altLang="en-US" sz="1200" dirty="0">
                <a:solidFill>
                  <a:srgbClr val="3636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点击添加文本点击添加文本</a:t>
            </a:r>
            <a:endParaRPr lang="en-US" altLang="zh-CN" sz="1200" dirty="0">
              <a:solidFill>
                <a:srgbClr val="3636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2" eaLnBrk="0" hangingPunct="0">
              <a:buClr>
                <a:srgbClr val="0070C0"/>
              </a:buClr>
              <a:buSzPct val="80000"/>
            </a:pPr>
            <a:r>
              <a:rPr lang="zh-CN" altLang="en-US" sz="1200" dirty="0">
                <a:solidFill>
                  <a:srgbClr val="3636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点击添加文本点击添加文本</a:t>
            </a:r>
            <a:endParaRPr lang="en-US" altLang="zh-CN" sz="1200" dirty="0">
              <a:solidFill>
                <a:srgbClr val="3636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>
            <a:off x="4114906" y="2214613"/>
            <a:ext cx="995362" cy="10509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100803" tIns="50402" rIns="100803" bIns="50402">
            <a:spAutoFit/>
          </a:bodyPr>
          <a:lstStyle/>
          <a:p>
            <a:pPr algn="r"/>
            <a:r>
              <a:rPr lang="zh-CN" altLang="en-US" sz="3100" b="1" dirty="0">
                <a:solidFill>
                  <a:srgbClr val="0B46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填加</a:t>
            </a:r>
            <a:endParaRPr lang="en-US" altLang="zh-CN" sz="3100" b="1" dirty="0">
              <a:solidFill>
                <a:srgbClr val="0B46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3100" b="1" dirty="0">
                <a:solidFill>
                  <a:srgbClr val="0B46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ko-KR" sz="3100" b="1" dirty="0">
              <a:solidFill>
                <a:srgbClr val="0B46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52675" y="957368"/>
            <a:ext cx="4896544" cy="4052718"/>
            <a:chOff x="555625" y="285751"/>
            <a:chExt cx="7940675" cy="6572250"/>
          </a:xfrm>
          <a:solidFill>
            <a:srgbClr val="0B469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Freeform 7"/>
            <p:cNvSpPr/>
            <p:nvPr/>
          </p:nvSpPr>
          <p:spPr bwMode="auto">
            <a:xfrm>
              <a:off x="5489575" y="6505576"/>
              <a:ext cx="422275" cy="352425"/>
            </a:xfrm>
            <a:custGeom>
              <a:avLst/>
              <a:gdLst>
                <a:gd name="T0" fmla="*/ 88 w 266"/>
                <a:gd name="T1" fmla="*/ 222 h 222"/>
                <a:gd name="T2" fmla="*/ 88 w 266"/>
                <a:gd name="T3" fmla="*/ 222 h 222"/>
                <a:gd name="T4" fmla="*/ 62 w 266"/>
                <a:gd name="T5" fmla="*/ 212 h 222"/>
                <a:gd name="T6" fmla="*/ 40 w 266"/>
                <a:gd name="T7" fmla="*/ 206 h 222"/>
                <a:gd name="T8" fmla="*/ 20 w 266"/>
                <a:gd name="T9" fmla="*/ 196 h 222"/>
                <a:gd name="T10" fmla="*/ 12 w 266"/>
                <a:gd name="T11" fmla="*/ 190 h 222"/>
                <a:gd name="T12" fmla="*/ 6 w 266"/>
                <a:gd name="T13" fmla="*/ 184 h 222"/>
                <a:gd name="T14" fmla="*/ 6 w 266"/>
                <a:gd name="T15" fmla="*/ 184 h 222"/>
                <a:gd name="T16" fmla="*/ 2 w 266"/>
                <a:gd name="T17" fmla="*/ 160 h 222"/>
                <a:gd name="T18" fmla="*/ 0 w 266"/>
                <a:gd name="T19" fmla="*/ 132 h 222"/>
                <a:gd name="T20" fmla="*/ 2 w 266"/>
                <a:gd name="T21" fmla="*/ 108 h 222"/>
                <a:gd name="T22" fmla="*/ 4 w 266"/>
                <a:gd name="T23" fmla="*/ 98 h 222"/>
                <a:gd name="T24" fmla="*/ 8 w 266"/>
                <a:gd name="T25" fmla="*/ 88 h 222"/>
                <a:gd name="T26" fmla="*/ 8 w 266"/>
                <a:gd name="T27" fmla="*/ 88 h 222"/>
                <a:gd name="T28" fmla="*/ 26 w 266"/>
                <a:gd name="T29" fmla="*/ 82 h 222"/>
                <a:gd name="T30" fmla="*/ 36 w 266"/>
                <a:gd name="T31" fmla="*/ 78 h 222"/>
                <a:gd name="T32" fmla="*/ 44 w 266"/>
                <a:gd name="T33" fmla="*/ 74 h 222"/>
                <a:gd name="T34" fmla="*/ 44 w 266"/>
                <a:gd name="T35" fmla="*/ 74 h 222"/>
                <a:gd name="T36" fmla="*/ 46 w 266"/>
                <a:gd name="T37" fmla="*/ 36 h 222"/>
                <a:gd name="T38" fmla="*/ 46 w 266"/>
                <a:gd name="T39" fmla="*/ 36 h 222"/>
                <a:gd name="T40" fmla="*/ 52 w 266"/>
                <a:gd name="T41" fmla="*/ 32 h 222"/>
                <a:gd name="T42" fmla="*/ 56 w 266"/>
                <a:gd name="T43" fmla="*/ 30 h 222"/>
                <a:gd name="T44" fmla="*/ 66 w 266"/>
                <a:gd name="T45" fmla="*/ 32 h 222"/>
                <a:gd name="T46" fmla="*/ 76 w 266"/>
                <a:gd name="T47" fmla="*/ 34 h 222"/>
                <a:gd name="T48" fmla="*/ 84 w 266"/>
                <a:gd name="T49" fmla="*/ 34 h 222"/>
                <a:gd name="T50" fmla="*/ 90 w 266"/>
                <a:gd name="T51" fmla="*/ 34 h 222"/>
                <a:gd name="T52" fmla="*/ 90 w 266"/>
                <a:gd name="T53" fmla="*/ 34 h 222"/>
                <a:gd name="T54" fmla="*/ 142 w 266"/>
                <a:gd name="T55" fmla="*/ 6 h 222"/>
                <a:gd name="T56" fmla="*/ 142 w 266"/>
                <a:gd name="T57" fmla="*/ 6 h 222"/>
                <a:gd name="T58" fmla="*/ 234 w 266"/>
                <a:gd name="T59" fmla="*/ 0 h 222"/>
                <a:gd name="T60" fmla="*/ 234 w 266"/>
                <a:gd name="T61" fmla="*/ 0 h 222"/>
                <a:gd name="T62" fmla="*/ 242 w 266"/>
                <a:gd name="T63" fmla="*/ 4 h 222"/>
                <a:gd name="T64" fmla="*/ 250 w 266"/>
                <a:gd name="T65" fmla="*/ 10 h 222"/>
                <a:gd name="T66" fmla="*/ 258 w 266"/>
                <a:gd name="T67" fmla="*/ 20 h 222"/>
                <a:gd name="T68" fmla="*/ 266 w 266"/>
                <a:gd name="T69" fmla="*/ 32 h 222"/>
                <a:gd name="T70" fmla="*/ 266 w 266"/>
                <a:gd name="T71" fmla="*/ 32 h 222"/>
                <a:gd name="T72" fmla="*/ 266 w 266"/>
                <a:gd name="T73" fmla="*/ 52 h 222"/>
                <a:gd name="T74" fmla="*/ 266 w 266"/>
                <a:gd name="T75" fmla="*/ 52 h 222"/>
                <a:gd name="T76" fmla="*/ 262 w 266"/>
                <a:gd name="T77" fmla="*/ 60 h 222"/>
                <a:gd name="T78" fmla="*/ 258 w 266"/>
                <a:gd name="T79" fmla="*/ 68 h 222"/>
                <a:gd name="T80" fmla="*/ 258 w 266"/>
                <a:gd name="T81" fmla="*/ 68 h 222"/>
                <a:gd name="T82" fmla="*/ 236 w 266"/>
                <a:gd name="T83" fmla="*/ 100 h 222"/>
                <a:gd name="T84" fmla="*/ 226 w 266"/>
                <a:gd name="T85" fmla="*/ 116 h 222"/>
                <a:gd name="T86" fmla="*/ 218 w 266"/>
                <a:gd name="T87" fmla="*/ 134 h 222"/>
                <a:gd name="T88" fmla="*/ 218 w 266"/>
                <a:gd name="T89" fmla="*/ 134 h 222"/>
                <a:gd name="T90" fmla="*/ 212 w 266"/>
                <a:gd name="T91" fmla="*/ 148 h 222"/>
                <a:gd name="T92" fmla="*/ 208 w 266"/>
                <a:gd name="T93" fmla="*/ 158 h 222"/>
                <a:gd name="T94" fmla="*/ 202 w 266"/>
                <a:gd name="T95" fmla="*/ 166 h 222"/>
                <a:gd name="T96" fmla="*/ 202 w 266"/>
                <a:gd name="T97" fmla="*/ 166 h 222"/>
                <a:gd name="T98" fmla="*/ 178 w 266"/>
                <a:gd name="T99" fmla="*/ 178 h 222"/>
                <a:gd name="T100" fmla="*/ 156 w 266"/>
                <a:gd name="T101" fmla="*/ 192 h 222"/>
                <a:gd name="T102" fmla="*/ 116 w 266"/>
                <a:gd name="T103" fmla="*/ 218 h 222"/>
                <a:gd name="T104" fmla="*/ 116 w 266"/>
                <a:gd name="T105" fmla="*/ 218 h 222"/>
                <a:gd name="T106" fmla="*/ 88 w 266"/>
                <a:gd name="T107" fmla="*/ 222 h 222"/>
                <a:gd name="T108" fmla="*/ 88 w 266"/>
                <a:gd name="T109" fmla="*/ 222 h 2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66" h="222">
                  <a:moveTo>
                    <a:pt x="88" y="222"/>
                  </a:moveTo>
                  <a:lnTo>
                    <a:pt x="88" y="222"/>
                  </a:lnTo>
                  <a:lnTo>
                    <a:pt x="62" y="212"/>
                  </a:lnTo>
                  <a:lnTo>
                    <a:pt x="40" y="206"/>
                  </a:lnTo>
                  <a:lnTo>
                    <a:pt x="20" y="196"/>
                  </a:lnTo>
                  <a:lnTo>
                    <a:pt x="12" y="190"/>
                  </a:lnTo>
                  <a:lnTo>
                    <a:pt x="6" y="184"/>
                  </a:lnTo>
                  <a:lnTo>
                    <a:pt x="2" y="160"/>
                  </a:lnTo>
                  <a:lnTo>
                    <a:pt x="0" y="132"/>
                  </a:lnTo>
                  <a:lnTo>
                    <a:pt x="2" y="108"/>
                  </a:lnTo>
                  <a:lnTo>
                    <a:pt x="4" y="98"/>
                  </a:lnTo>
                  <a:lnTo>
                    <a:pt x="8" y="88"/>
                  </a:lnTo>
                  <a:lnTo>
                    <a:pt x="26" y="82"/>
                  </a:lnTo>
                  <a:lnTo>
                    <a:pt x="36" y="78"/>
                  </a:lnTo>
                  <a:lnTo>
                    <a:pt x="44" y="74"/>
                  </a:lnTo>
                  <a:lnTo>
                    <a:pt x="46" y="36"/>
                  </a:lnTo>
                  <a:lnTo>
                    <a:pt x="52" y="32"/>
                  </a:lnTo>
                  <a:lnTo>
                    <a:pt x="56" y="30"/>
                  </a:lnTo>
                  <a:lnTo>
                    <a:pt x="66" y="32"/>
                  </a:lnTo>
                  <a:lnTo>
                    <a:pt x="76" y="34"/>
                  </a:lnTo>
                  <a:lnTo>
                    <a:pt x="84" y="34"/>
                  </a:lnTo>
                  <a:lnTo>
                    <a:pt x="90" y="34"/>
                  </a:lnTo>
                  <a:lnTo>
                    <a:pt x="142" y="6"/>
                  </a:lnTo>
                  <a:lnTo>
                    <a:pt x="234" y="0"/>
                  </a:lnTo>
                  <a:lnTo>
                    <a:pt x="242" y="4"/>
                  </a:lnTo>
                  <a:lnTo>
                    <a:pt x="250" y="10"/>
                  </a:lnTo>
                  <a:lnTo>
                    <a:pt x="258" y="20"/>
                  </a:lnTo>
                  <a:lnTo>
                    <a:pt x="266" y="32"/>
                  </a:lnTo>
                  <a:lnTo>
                    <a:pt x="266" y="52"/>
                  </a:lnTo>
                  <a:lnTo>
                    <a:pt x="262" y="60"/>
                  </a:lnTo>
                  <a:lnTo>
                    <a:pt x="258" y="68"/>
                  </a:lnTo>
                  <a:lnTo>
                    <a:pt x="236" y="100"/>
                  </a:lnTo>
                  <a:lnTo>
                    <a:pt x="226" y="116"/>
                  </a:lnTo>
                  <a:lnTo>
                    <a:pt x="218" y="134"/>
                  </a:lnTo>
                  <a:lnTo>
                    <a:pt x="212" y="148"/>
                  </a:lnTo>
                  <a:lnTo>
                    <a:pt x="208" y="158"/>
                  </a:lnTo>
                  <a:lnTo>
                    <a:pt x="202" y="166"/>
                  </a:lnTo>
                  <a:lnTo>
                    <a:pt x="178" y="178"/>
                  </a:lnTo>
                  <a:lnTo>
                    <a:pt x="156" y="192"/>
                  </a:lnTo>
                  <a:lnTo>
                    <a:pt x="116" y="218"/>
                  </a:lnTo>
                  <a:lnTo>
                    <a:pt x="88" y="222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Freeform 8"/>
            <p:cNvSpPr/>
            <p:nvPr/>
          </p:nvSpPr>
          <p:spPr bwMode="auto">
            <a:xfrm>
              <a:off x="5508625" y="6521451"/>
              <a:ext cx="387350" cy="320675"/>
            </a:xfrm>
            <a:custGeom>
              <a:avLst/>
              <a:gdLst>
                <a:gd name="T0" fmla="*/ 82 w 244"/>
                <a:gd name="T1" fmla="*/ 202 h 202"/>
                <a:gd name="T2" fmla="*/ 82 w 244"/>
                <a:gd name="T3" fmla="*/ 202 h 202"/>
                <a:gd name="T4" fmla="*/ 22 w 244"/>
                <a:gd name="T5" fmla="*/ 182 h 202"/>
                <a:gd name="T6" fmla="*/ 22 w 244"/>
                <a:gd name="T7" fmla="*/ 182 h 202"/>
                <a:gd name="T8" fmla="*/ 12 w 244"/>
                <a:gd name="T9" fmla="*/ 174 h 202"/>
                <a:gd name="T10" fmla="*/ 6 w 244"/>
                <a:gd name="T11" fmla="*/ 166 h 202"/>
                <a:gd name="T12" fmla="*/ 0 w 244"/>
                <a:gd name="T13" fmla="*/ 158 h 202"/>
                <a:gd name="T14" fmla="*/ 0 w 244"/>
                <a:gd name="T15" fmla="*/ 150 h 202"/>
                <a:gd name="T16" fmla="*/ 0 w 244"/>
                <a:gd name="T17" fmla="*/ 132 h 202"/>
                <a:gd name="T18" fmla="*/ 0 w 244"/>
                <a:gd name="T19" fmla="*/ 114 h 202"/>
                <a:gd name="T20" fmla="*/ 0 w 244"/>
                <a:gd name="T21" fmla="*/ 114 h 202"/>
                <a:gd name="T22" fmla="*/ 2 w 244"/>
                <a:gd name="T23" fmla="*/ 94 h 202"/>
                <a:gd name="T24" fmla="*/ 4 w 244"/>
                <a:gd name="T25" fmla="*/ 90 h 202"/>
                <a:gd name="T26" fmla="*/ 6 w 244"/>
                <a:gd name="T27" fmla="*/ 86 h 202"/>
                <a:gd name="T28" fmla="*/ 8 w 244"/>
                <a:gd name="T29" fmla="*/ 84 h 202"/>
                <a:gd name="T30" fmla="*/ 14 w 244"/>
                <a:gd name="T31" fmla="*/ 82 h 202"/>
                <a:gd name="T32" fmla="*/ 30 w 244"/>
                <a:gd name="T33" fmla="*/ 78 h 202"/>
                <a:gd name="T34" fmla="*/ 30 w 244"/>
                <a:gd name="T35" fmla="*/ 78 h 202"/>
                <a:gd name="T36" fmla="*/ 42 w 244"/>
                <a:gd name="T37" fmla="*/ 68 h 202"/>
                <a:gd name="T38" fmla="*/ 42 w 244"/>
                <a:gd name="T39" fmla="*/ 68 h 202"/>
                <a:gd name="T40" fmla="*/ 44 w 244"/>
                <a:gd name="T41" fmla="*/ 32 h 202"/>
                <a:gd name="T42" fmla="*/ 44 w 244"/>
                <a:gd name="T43" fmla="*/ 32 h 202"/>
                <a:gd name="T44" fmla="*/ 48 w 244"/>
                <a:gd name="T45" fmla="*/ 30 h 202"/>
                <a:gd name="T46" fmla="*/ 48 w 244"/>
                <a:gd name="T47" fmla="*/ 30 h 202"/>
                <a:gd name="T48" fmla="*/ 64 w 244"/>
                <a:gd name="T49" fmla="*/ 34 h 202"/>
                <a:gd name="T50" fmla="*/ 74 w 244"/>
                <a:gd name="T51" fmla="*/ 34 h 202"/>
                <a:gd name="T52" fmla="*/ 84 w 244"/>
                <a:gd name="T53" fmla="*/ 34 h 202"/>
                <a:gd name="T54" fmla="*/ 84 w 244"/>
                <a:gd name="T55" fmla="*/ 34 h 202"/>
                <a:gd name="T56" fmla="*/ 134 w 244"/>
                <a:gd name="T57" fmla="*/ 6 h 202"/>
                <a:gd name="T58" fmla="*/ 134 w 244"/>
                <a:gd name="T59" fmla="*/ 6 h 202"/>
                <a:gd name="T60" fmla="*/ 218 w 244"/>
                <a:gd name="T61" fmla="*/ 0 h 202"/>
                <a:gd name="T62" fmla="*/ 218 w 244"/>
                <a:gd name="T63" fmla="*/ 0 h 202"/>
                <a:gd name="T64" fmla="*/ 224 w 244"/>
                <a:gd name="T65" fmla="*/ 4 h 202"/>
                <a:gd name="T66" fmla="*/ 234 w 244"/>
                <a:gd name="T67" fmla="*/ 12 h 202"/>
                <a:gd name="T68" fmla="*/ 238 w 244"/>
                <a:gd name="T69" fmla="*/ 16 h 202"/>
                <a:gd name="T70" fmla="*/ 240 w 244"/>
                <a:gd name="T71" fmla="*/ 22 h 202"/>
                <a:gd name="T72" fmla="*/ 244 w 244"/>
                <a:gd name="T73" fmla="*/ 28 h 202"/>
                <a:gd name="T74" fmla="*/ 244 w 244"/>
                <a:gd name="T75" fmla="*/ 36 h 202"/>
                <a:gd name="T76" fmla="*/ 244 w 244"/>
                <a:gd name="T77" fmla="*/ 36 h 202"/>
                <a:gd name="T78" fmla="*/ 232 w 244"/>
                <a:gd name="T79" fmla="*/ 56 h 202"/>
                <a:gd name="T80" fmla="*/ 224 w 244"/>
                <a:gd name="T81" fmla="*/ 66 h 202"/>
                <a:gd name="T82" fmla="*/ 216 w 244"/>
                <a:gd name="T83" fmla="*/ 74 h 202"/>
                <a:gd name="T84" fmla="*/ 216 w 244"/>
                <a:gd name="T85" fmla="*/ 74 h 202"/>
                <a:gd name="T86" fmla="*/ 210 w 244"/>
                <a:gd name="T87" fmla="*/ 90 h 202"/>
                <a:gd name="T88" fmla="*/ 202 w 244"/>
                <a:gd name="T89" fmla="*/ 106 h 202"/>
                <a:gd name="T90" fmla="*/ 194 w 244"/>
                <a:gd name="T91" fmla="*/ 122 h 202"/>
                <a:gd name="T92" fmla="*/ 188 w 244"/>
                <a:gd name="T93" fmla="*/ 142 h 202"/>
                <a:gd name="T94" fmla="*/ 188 w 244"/>
                <a:gd name="T95" fmla="*/ 142 h 202"/>
                <a:gd name="T96" fmla="*/ 98 w 244"/>
                <a:gd name="T97" fmla="*/ 198 h 202"/>
                <a:gd name="T98" fmla="*/ 98 w 244"/>
                <a:gd name="T99" fmla="*/ 198 h 202"/>
                <a:gd name="T100" fmla="*/ 90 w 244"/>
                <a:gd name="T101" fmla="*/ 200 h 202"/>
                <a:gd name="T102" fmla="*/ 82 w 244"/>
                <a:gd name="T103" fmla="*/ 202 h 202"/>
                <a:gd name="T104" fmla="*/ 82 w 244"/>
                <a:gd name="T105" fmla="*/ 202 h 20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44" h="202">
                  <a:moveTo>
                    <a:pt x="82" y="202"/>
                  </a:moveTo>
                  <a:lnTo>
                    <a:pt x="82" y="202"/>
                  </a:lnTo>
                  <a:lnTo>
                    <a:pt x="22" y="182"/>
                  </a:lnTo>
                  <a:lnTo>
                    <a:pt x="12" y="174"/>
                  </a:lnTo>
                  <a:lnTo>
                    <a:pt x="6" y="166"/>
                  </a:lnTo>
                  <a:lnTo>
                    <a:pt x="0" y="158"/>
                  </a:lnTo>
                  <a:lnTo>
                    <a:pt x="0" y="150"/>
                  </a:lnTo>
                  <a:lnTo>
                    <a:pt x="0" y="132"/>
                  </a:lnTo>
                  <a:lnTo>
                    <a:pt x="0" y="114"/>
                  </a:lnTo>
                  <a:lnTo>
                    <a:pt x="2" y="94"/>
                  </a:lnTo>
                  <a:lnTo>
                    <a:pt x="4" y="90"/>
                  </a:lnTo>
                  <a:lnTo>
                    <a:pt x="6" y="86"/>
                  </a:lnTo>
                  <a:lnTo>
                    <a:pt x="8" y="84"/>
                  </a:lnTo>
                  <a:lnTo>
                    <a:pt x="14" y="82"/>
                  </a:lnTo>
                  <a:lnTo>
                    <a:pt x="30" y="78"/>
                  </a:lnTo>
                  <a:lnTo>
                    <a:pt x="42" y="68"/>
                  </a:lnTo>
                  <a:lnTo>
                    <a:pt x="44" y="32"/>
                  </a:lnTo>
                  <a:lnTo>
                    <a:pt x="48" y="30"/>
                  </a:lnTo>
                  <a:lnTo>
                    <a:pt x="64" y="34"/>
                  </a:lnTo>
                  <a:lnTo>
                    <a:pt x="74" y="34"/>
                  </a:lnTo>
                  <a:lnTo>
                    <a:pt x="84" y="34"/>
                  </a:lnTo>
                  <a:lnTo>
                    <a:pt x="134" y="6"/>
                  </a:lnTo>
                  <a:lnTo>
                    <a:pt x="218" y="0"/>
                  </a:lnTo>
                  <a:lnTo>
                    <a:pt x="224" y="4"/>
                  </a:lnTo>
                  <a:lnTo>
                    <a:pt x="234" y="12"/>
                  </a:lnTo>
                  <a:lnTo>
                    <a:pt x="238" y="16"/>
                  </a:lnTo>
                  <a:lnTo>
                    <a:pt x="240" y="22"/>
                  </a:lnTo>
                  <a:lnTo>
                    <a:pt x="244" y="28"/>
                  </a:lnTo>
                  <a:lnTo>
                    <a:pt x="244" y="36"/>
                  </a:lnTo>
                  <a:lnTo>
                    <a:pt x="232" y="56"/>
                  </a:lnTo>
                  <a:lnTo>
                    <a:pt x="224" y="66"/>
                  </a:lnTo>
                  <a:lnTo>
                    <a:pt x="216" y="74"/>
                  </a:lnTo>
                  <a:lnTo>
                    <a:pt x="210" y="90"/>
                  </a:lnTo>
                  <a:lnTo>
                    <a:pt x="202" y="106"/>
                  </a:lnTo>
                  <a:lnTo>
                    <a:pt x="194" y="122"/>
                  </a:lnTo>
                  <a:lnTo>
                    <a:pt x="188" y="142"/>
                  </a:lnTo>
                  <a:lnTo>
                    <a:pt x="98" y="198"/>
                  </a:lnTo>
                  <a:lnTo>
                    <a:pt x="90" y="200"/>
                  </a:lnTo>
                  <a:lnTo>
                    <a:pt x="82" y="202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Freeform 10"/>
            <p:cNvSpPr/>
            <p:nvPr/>
          </p:nvSpPr>
          <p:spPr bwMode="auto">
            <a:xfrm>
              <a:off x="5661025" y="5511801"/>
              <a:ext cx="1244600" cy="955675"/>
            </a:xfrm>
            <a:custGeom>
              <a:avLst/>
              <a:gdLst>
                <a:gd name="T0" fmla="*/ 40 w 784"/>
                <a:gd name="T1" fmla="*/ 590 h 602"/>
                <a:gd name="T2" fmla="*/ 0 w 784"/>
                <a:gd name="T3" fmla="*/ 520 h 602"/>
                <a:gd name="T4" fmla="*/ 8 w 784"/>
                <a:gd name="T5" fmla="*/ 486 h 602"/>
                <a:gd name="T6" fmla="*/ 26 w 784"/>
                <a:gd name="T7" fmla="*/ 440 h 602"/>
                <a:gd name="T8" fmla="*/ 66 w 784"/>
                <a:gd name="T9" fmla="*/ 396 h 602"/>
                <a:gd name="T10" fmla="*/ 124 w 784"/>
                <a:gd name="T11" fmla="*/ 342 h 602"/>
                <a:gd name="T12" fmla="*/ 184 w 784"/>
                <a:gd name="T13" fmla="*/ 276 h 602"/>
                <a:gd name="T14" fmla="*/ 214 w 784"/>
                <a:gd name="T15" fmla="*/ 230 h 602"/>
                <a:gd name="T16" fmla="*/ 218 w 784"/>
                <a:gd name="T17" fmla="*/ 196 h 602"/>
                <a:gd name="T18" fmla="*/ 248 w 784"/>
                <a:gd name="T19" fmla="*/ 164 h 602"/>
                <a:gd name="T20" fmla="*/ 254 w 784"/>
                <a:gd name="T21" fmla="*/ 96 h 602"/>
                <a:gd name="T22" fmla="*/ 264 w 784"/>
                <a:gd name="T23" fmla="*/ 60 h 602"/>
                <a:gd name="T24" fmla="*/ 298 w 784"/>
                <a:gd name="T25" fmla="*/ 36 h 602"/>
                <a:gd name="T26" fmla="*/ 352 w 784"/>
                <a:gd name="T27" fmla="*/ 68 h 602"/>
                <a:gd name="T28" fmla="*/ 360 w 784"/>
                <a:gd name="T29" fmla="*/ 32 h 602"/>
                <a:gd name="T30" fmla="*/ 346 w 784"/>
                <a:gd name="T31" fmla="*/ 8 h 602"/>
                <a:gd name="T32" fmla="*/ 454 w 784"/>
                <a:gd name="T33" fmla="*/ 10 h 602"/>
                <a:gd name="T34" fmla="*/ 506 w 784"/>
                <a:gd name="T35" fmla="*/ 0 h 602"/>
                <a:gd name="T36" fmla="*/ 518 w 784"/>
                <a:gd name="T37" fmla="*/ 20 h 602"/>
                <a:gd name="T38" fmla="*/ 478 w 784"/>
                <a:gd name="T39" fmla="*/ 82 h 602"/>
                <a:gd name="T40" fmla="*/ 500 w 784"/>
                <a:gd name="T41" fmla="*/ 96 h 602"/>
                <a:gd name="T42" fmla="*/ 580 w 784"/>
                <a:gd name="T43" fmla="*/ 72 h 602"/>
                <a:gd name="T44" fmla="*/ 612 w 784"/>
                <a:gd name="T45" fmla="*/ 84 h 602"/>
                <a:gd name="T46" fmla="*/ 668 w 784"/>
                <a:gd name="T47" fmla="*/ 58 h 602"/>
                <a:gd name="T48" fmla="*/ 710 w 784"/>
                <a:gd name="T49" fmla="*/ 56 h 602"/>
                <a:gd name="T50" fmla="*/ 784 w 784"/>
                <a:gd name="T51" fmla="*/ 152 h 602"/>
                <a:gd name="T52" fmla="*/ 752 w 784"/>
                <a:gd name="T53" fmla="*/ 174 h 602"/>
                <a:gd name="T54" fmla="*/ 728 w 784"/>
                <a:gd name="T55" fmla="*/ 196 h 602"/>
                <a:gd name="T56" fmla="*/ 728 w 784"/>
                <a:gd name="T57" fmla="*/ 224 h 602"/>
                <a:gd name="T58" fmla="*/ 704 w 784"/>
                <a:gd name="T59" fmla="*/ 242 h 602"/>
                <a:gd name="T60" fmla="*/ 634 w 784"/>
                <a:gd name="T61" fmla="*/ 282 h 602"/>
                <a:gd name="T62" fmla="*/ 606 w 784"/>
                <a:gd name="T63" fmla="*/ 296 h 602"/>
                <a:gd name="T64" fmla="*/ 582 w 784"/>
                <a:gd name="T65" fmla="*/ 288 h 602"/>
                <a:gd name="T66" fmla="*/ 556 w 784"/>
                <a:gd name="T67" fmla="*/ 304 h 602"/>
                <a:gd name="T68" fmla="*/ 544 w 784"/>
                <a:gd name="T69" fmla="*/ 292 h 602"/>
                <a:gd name="T70" fmla="*/ 526 w 784"/>
                <a:gd name="T71" fmla="*/ 294 h 602"/>
                <a:gd name="T72" fmla="*/ 516 w 784"/>
                <a:gd name="T73" fmla="*/ 326 h 602"/>
                <a:gd name="T74" fmla="*/ 498 w 784"/>
                <a:gd name="T75" fmla="*/ 338 h 602"/>
                <a:gd name="T76" fmla="*/ 478 w 784"/>
                <a:gd name="T77" fmla="*/ 342 h 602"/>
                <a:gd name="T78" fmla="*/ 468 w 784"/>
                <a:gd name="T79" fmla="*/ 326 h 602"/>
                <a:gd name="T80" fmla="*/ 436 w 784"/>
                <a:gd name="T81" fmla="*/ 302 h 602"/>
                <a:gd name="T82" fmla="*/ 408 w 784"/>
                <a:gd name="T83" fmla="*/ 330 h 602"/>
                <a:gd name="T84" fmla="*/ 374 w 784"/>
                <a:gd name="T85" fmla="*/ 368 h 602"/>
                <a:gd name="T86" fmla="*/ 350 w 784"/>
                <a:gd name="T87" fmla="*/ 394 h 602"/>
                <a:gd name="T88" fmla="*/ 306 w 784"/>
                <a:gd name="T89" fmla="*/ 418 h 602"/>
                <a:gd name="T90" fmla="*/ 270 w 784"/>
                <a:gd name="T91" fmla="*/ 422 h 602"/>
                <a:gd name="T92" fmla="*/ 256 w 784"/>
                <a:gd name="T93" fmla="*/ 438 h 602"/>
                <a:gd name="T94" fmla="*/ 218 w 784"/>
                <a:gd name="T95" fmla="*/ 432 h 602"/>
                <a:gd name="T96" fmla="*/ 140 w 784"/>
                <a:gd name="T97" fmla="*/ 462 h 602"/>
                <a:gd name="T98" fmla="*/ 92 w 784"/>
                <a:gd name="T99" fmla="*/ 474 h 602"/>
                <a:gd name="T100" fmla="*/ 76 w 784"/>
                <a:gd name="T101" fmla="*/ 510 h 602"/>
                <a:gd name="T102" fmla="*/ 52 w 784"/>
                <a:gd name="T103" fmla="*/ 542 h 602"/>
                <a:gd name="T104" fmla="*/ 78 w 784"/>
                <a:gd name="T105" fmla="*/ 566 h 602"/>
                <a:gd name="T106" fmla="*/ 86 w 784"/>
                <a:gd name="T107" fmla="*/ 590 h 602"/>
                <a:gd name="T108" fmla="*/ 54 w 784"/>
                <a:gd name="T109" fmla="*/ 602 h 6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784" h="602">
                  <a:moveTo>
                    <a:pt x="54" y="602"/>
                  </a:moveTo>
                  <a:lnTo>
                    <a:pt x="54" y="602"/>
                  </a:lnTo>
                  <a:lnTo>
                    <a:pt x="46" y="596"/>
                  </a:lnTo>
                  <a:lnTo>
                    <a:pt x="40" y="590"/>
                  </a:lnTo>
                  <a:lnTo>
                    <a:pt x="34" y="580"/>
                  </a:lnTo>
                  <a:lnTo>
                    <a:pt x="28" y="558"/>
                  </a:lnTo>
                  <a:lnTo>
                    <a:pt x="0" y="520"/>
                  </a:lnTo>
                  <a:lnTo>
                    <a:pt x="0" y="502"/>
                  </a:lnTo>
                  <a:lnTo>
                    <a:pt x="2" y="492"/>
                  </a:lnTo>
                  <a:lnTo>
                    <a:pt x="8" y="486"/>
                  </a:lnTo>
                  <a:lnTo>
                    <a:pt x="18" y="478"/>
                  </a:lnTo>
                  <a:lnTo>
                    <a:pt x="22" y="450"/>
                  </a:lnTo>
                  <a:lnTo>
                    <a:pt x="26" y="440"/>
                  </a:lnTo>
                  <a:lnTo>
                    <a:pt x="30" y="430"/>
                  </a:lnTo>
                  <a:lnTo>
                    <a:pt x="36" y="422"/>
                  </a:lnTo>
                  <a:lnTo>
                    <a:pt x="44" y="414"/>
                  </a:lnTo>
                  <a:lnTo>
                    <a:pt x="66" y="396"/>
                  </a:lnTo>
                  <a:lnTo>
                    <a:pt x="94" y="366"/>
                  </a:lnTo>
                  <a:lnTo>
                    <a:pt x="108" y="354"/>
                  </a:lnTo>
                  <a:lnTo>
                    <a:pt x="124" y="342"/>
                  </a:lnTo>
                  <a:lnTo>
                    <a:pt x="154" y="306"/>
                  </a:lnTo>
                  <a:lnTo>
                    <a:pt x="184" y="276"/>
                  </a:lnTo>
                  <a:lnTo>
                    <a:pt x="196" y="266"/>
                  </a:lnTo>
                  <a:lnTo>
                    <a:pt x="204" y="256"/>
                  </a:lnTo>
                  <a:lnTo>
                    <a:pt x="210" y="244"/>
                  </a:lnTo>
                  <a:lnTo>
                    <a:pt x="214" y="230"/>
                  </a:lnTo>
                  <a:lnTo>
                    <a:pt x="214" y="214"/>
                  </a:lnTo>
                  <a:lnTo>
                    <a:pt x="216" y="204"/>
                  </a:lnTo>
                  <a:lnTo>
                    <a:pt x="218" y="196"/>
                  </a:lnTo>
                  <a:lnTo>
                    <a:pt x="222" y="190"/>
                  </a:lnTo>
                  <a:lnTo>
                    <a:pt x="232" y="180"/>
                  </a:lnTo>
                  <a:lnTo>
                    <a:pt x="240" y="174"/>
                  </a:lnTo>
                  <a:lnTo>
                    <a:pt x="248" y="164"/>
                  </a:lnTo>
                  <a:lnTo>
                    <a:pt x="244" y="106"/>
                  </a:lnTo>
                  <a:lnTo>
                    <a:pt x="254" y="96"/>
                  </a:lnTo>
                  <a:lnTo>
                    <a:pt x="260" y="84"/>
                  </a:lnTo>
                  <a:lnTo>
                    <a:pt x="262" y="72"/>
                  </a:lnTo>
                  <a:lnTo>
                    <a:pt x="264" y="60"/>
                  </a:lnTo>
                  <a:lnTo>
                    <a:pt x="278" y="36"/>
                  </a:lnTo>
                  <a:lnTo>
                    <a:pt x="298" y="36"/>
                  </a:lnTo>
                  <a:lnTo>
                    <a:pt x="332" y="68"/>
                  </a:lnTo>
                  <a:lnTo>
                    <a:pt x="352" y="68"/>
                  </a:lnTo>
                  <a:lnTo>
                    <a:pt x="354" y="64"/>
                  </a:lnTo>
                  <a:lnTo>
                    <a:pt x="356" y="60"/>
                  </a:lnTo>
                  <a:lnTo>
                    <a:pt x="358" y="48"/>
                  </a:lnTo>
                  <a:lnTo>
                    <a:pt x="360" y="32"/>
                  </a:lnTo>
                  <a:lnTo>
                    <a:pt x="340" y="10"/>
                  </a:lnTo>
                  <a:lnTo>
                    <a:pt x="346" y="8"/>
                  </a:lnTo>
                  <a:lnTo>
                    <a:pt x="442" y="8"/>
                  </a:lnTo>
                  <a:lnTo>
                    <a:pt x="454" y="10"/>
                  </a:lnTo>
                  <a:lnTo>
                    <a:pt x="472" y="10"/>
                  </a:lnTo>
                  <a:lnTo>
                    <a:pt x="490" y="8"/>
                  </a:lnTo>
                  <a:lnTo>
                    <a:pt x="500" y="4"/>
                  </a:lnTo>
                  <a:lnTo>
                    <a:pt x="506" y="0"/>
                  </a:lnTo>
                  <a:lnTo>
                    <a:pt x="518" y="0"/>
                  </a:lnTo>
                  <a:lnTo>
                    <a:pt x="518" y="20"/>
                  </a:lnTo>
                  <a:lnTo>
                    <a:pt x="476" y="68"/>
                  </a:lnTo>
                  <a:lnTo>
                    <a:pt x="478" y="82"/>
                  </a:lnTo>
                  <a:lnTo>
                    <a:pt x="482" y="88"/>
                  </a:lnTo>
                  <a:lnTo>
                    <a:pt x="486" y="92"/>
                  </a:lnTo>
                  <a:lnTo>
                    <a:pt x="492" y="94"/>
                  </a:lnTo>
                  <a:lnTo>
                    <a:pt x="500" y="96"/>
                  </a:lnTo>
                  <a:lnTo>
                    <a:pt x="524" y="98"/>
                  </a:lnTo>
                  <a:lnTo>
                    <a:pt x="580" y="72"/>
                  </a:lnTo>
                  <a:lnTo>
                    <a:pt x="600" y="72"/>
                  </a:lnTo>
                  <a:lnTo>
                    <a:pt x="612" y="84"/>
                  </a:lnTo>
                  <a:lnTo>
                    <a:pt x="624" y="82"/>
                  </a:lnTo>
                  <a:lnTo>
                    <a:pt x="634" y="78"/>
                  </a:lnTo>
                  <a:lnTo>
                    <a:pt x="656" y="64"/>
                  </a:lnTo>
                  <a:lnTo>
                    <a:pt x="668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710" y="56"/>
                  </a:lnTo>
                  <a:lnTo>
                    <a:pt x="740" y="92"/>
                  </a:lnTo>
                  <a:lnTo>
                    <a:pt x="784" y="152"/>
                  </a:lnTo>
                  <a:lnTo>
                    <a:pt x="784" y="168"/>
                  </a:lnTo>
                  <a:lnTo>
                    <a:pt x="764" y="170"/>
                  </a:lnTo>
                  <a:lnTo>
                    <a:pt x="752" y="174"/>
                  </a:lnTo>
                  <a:lnTo>
                    <a:pt x="746" y="180"/>
                  </a:lnTo>
                  <a:lnTo>
                    <a:pt x="740" y="186"/>
                  </a:lnTo>
                  <a:lnTo>
                    <a:pt x="728" y="196"/>
                  </a:lnTo>
                  <a:lnTo>
                    <a:pt x="724" y="200"/>
                  </a:lnTo>
                  <a:lnTo>
                    <a:pt x="722" y="208"/>
                  </a:lnTo>
                  <a:lnTo>
                    <a:pt x="722" y="214"/>
                  </a:lnTo>
                  <a:lnTo>
                    <a:pt x="728" y="224"/>
                  </a:lnTo>
                  <a:lnTo>
                    <a:pt x="728" y="230"/>
                  </a:lnTo>
                  <a:lnTo>
                    <a:pt x="704" y="242"/>
                  </a:lnTo>
                  <a:lnTo>
                    <a:pt x="680" y="256"/>
                  </a:lnTo>
                  <a:lnTo>
                    <a:pt x="656" y="270"/>
                  </a:lnTo>
                  <a:lnTo>
                    <a:pt x="634" y="282"/>
                  </a:lnTo>
                  <a:lnTo>
                    <a:pt x="618" y="298"/>
                  </a:lnTo>
                  <a:lnTo>
                    <a:pt x="612" y="298"/>
                  </a:lnTo>
                  <a:lnTo>
                    <a:pt x="606" y="296"/>
                  </a:lnTo>
                  <a:lnTo>
                    <a:pt x="602" y="292"/>
                  </a:lnTo>
                  <a:lnTo>
                    <a:pt x="600" y="288"/>
                  </a:lnTo>
                  <a:lnTo>
                    <a:pt x="582" y="288"/>
                  </a:lnTo>
                  <a:lnTo>
                    <a:pt x="570" y="304"/>
                  </a:lnTo>
                  <a:lnTo>
                    <a:pt x="556" y="304"/>
                  </a:lnTo>
                  <a:lnTo>
                    <a:pt x="552" y="298"/>
                  </a:lnTo>
                  <a:lnTo>
                    <a:pt x="548" y="294"/>
                  </a:lnTo>
                  <a:lnTo>
                    <a:pt x="544" y="292"/>
                  </a:lnTo>
                  <a:lnTo>
                    <a:pt x="540" y="292"/>
                  </a:lnTo>
                  <a:lnTo>
                    <a:pt x="534" y="292"/>
                  </a:lnTo>
                  <a:lnTo>
                    <a:pt x="526" y="294"/>
                  </a:lnTo>
                  <a:lnTo>
                    <a:pt x="526" y="318"/>
                  </a:lnTo>
                  <a:lnTo>
                    <a:pt x="520" y="322"/>
                  </a:lnTo>
                  <a:lnTo>
                    <a:pt x="516" y="326"/>
                  </a:lnTo>
                  <a:lnTo>
                    <a:pt x="508" y="328"/>
                  </a:lnTo>
                  <a:lnTo>
                    <a:pt x="504" y="328"/>
                  </a:lnTo>
                  <a:lnTo>
                    <a:pt x="500" y="332"/>
                  </a:lnTo>
                  <a:lnTo>
                    <a:pt x="498" y="338"/>
                  </a:lnTo>
                  <a:lnTo>
                    <a:pt x="494" y="346"/>
                  </a:lnTo>
                  <a:lnTo>
                    <a:pt x="482" y="344"/>
                  </a:lnTo>
                  <a:lnTo>
                    <a:pt x="478" y="342"/>
                  </a:lnTo>
                  <a:lnTo>
                    <a:pt x="476" y="340"/>
                  </a:lnTo>
                  <a:lnTo>
                    <a:pt x="472" y="334"/>
                  </a:lnTo>
                  <a:lnTo>
                    <a:pt x="468" y="326"/>
                  </a:lnTo>
                  <a:lnTo>
                    <a:pt x="462" y="326"/>
                  </a:lnTo>
                  <a:lnTo>
                    <a:pt x="436" y="302"/>
                  </a:lnTo>
                  <a:lnTo>
                    <a:pt x="420" y="302"/>
                  </a:lnTo>
                  <a:lnTo>
                    <a:pt x="414" y="314"/>
                  </a:lnTo>
                  <a:lnTo>
                    <a:pt x="408" y="330"/>
                  </a:lnTo>
                  <a:lnTo>
                    <a:pt x="388" y="362"/>
                  </a:lnTo>
                  <a:lnTo>
                    <a:pt x="374" y="368"/>
                  </a:lnTo>
                  <a:lnTo>
                    <a:pt x="366" y="374"/>
                  </a:lnTo>
                  <a:lnTo>
                    <a:pt x="358" y="382"/>
                  </a:lnTo>
                  <a:lnTo>
                    <a:pt x="350" y="394"/>
                  </a:lnTo>
                  <a:lnTo>
                    <a:pt x="338" y="396"/>
                  </a:lnTo>
                  <a:lnTo>
                    <a:pt x="328" y="398"/>
                  </a:lnTo>
                  <a:lnTo>
                    <a:pt x="306" y="418"/>
                  </a:lnTo>
                  <a:lnTo>
                    <a:pt x="290" y="418"/>
                  </a:lnTo>
                  <a:lnTo>
                    <a:pt x="278" y="420"/>
                  </a:lnTo>
                  <a:lnTo>
                    <a:pt x="270" y="422"/>
                  </a:lnTo>
                  <a:lnTo>
                    <a:pt x="262" y="426"/>
                  </a:lnTo>
                  <a:lnTo>
                    <a:pt x="256" y="438"/>
                  </a:lnTo>
                  <a:lnTo>
                    <a:pt x="244" y="438"/>
                  </a:lnTo>
                  <a:lnTo>
                    <a:pt x="228" y="432"/>
                  </a:lnTo>
                  <a:lnTo>
                    <a:pt x="218" y="432"/>
                  </a:lnTo>
                  <a:lnTo>
                    <a:pt x="210" y="436"/>
                  </a:lnTo>
                  <a:lnTo>
                    <a:pt x="198" y="440"/>
                  </a:lnTo>
                  <a:lnTo>
                    <a:pt x="140" y="462"/>
                  </a:lnTo>
                  <a:lnTo>
                    <a:pt x="120" y="464"/>
                  </a:lnTo>
                  <a:lnTo>
                    <a:pt x="104" y="466"/>
                  </a:lnTo>
                  <a:lnTo>
                    <a:pt x="92" y="474"/>
                  </a:lnTo>
                  <a:lnTo>
                    <a:pt x="78" y="486"/>
                  </a:lnTo>
                  <a:lnTo>
                    <a:pt x="76" y="510"/>
                  </a:lnTo>
                  <a:lnTo>
                    <a:pt x="64" y="514"/>
                  </a:lnTo>
                  <a:lnTo>
                    <a:pt x="56" y="520"/>
                  </a:lnTo>
                  <a:lnTo>
                    <a:pt x="52" y="528"/>
                  </a:lnTo>
                  <a:lnTo>
                    <a:pt x="52" y="542"/>
                  </a:lnTo>
                  <a:lnTo>
                    <a:pt x="60" y="548"/>
                  </a:lnTo>
                  <a:lnTo>
                    <a:pt x="72" y="558"/>
                  </a:lnTo>
                  <a:lnTo>
                    <a:pt x="78" y="566"/>
                  </a:lnTo>
                  <a:lnTo>
                    <a:pt x="82" y="572"/>
                  </a:lnTo>
                  <a:lnTo>
                    <a:pt x="86" y="580"/>
                  </a:lnTo>
                  <a:lnTo>
                    <a:pt x="86" y="590"/>
                  </a:lnTo>
                  <a:lnTo>
                    <a:pt x="78" y="594"/>
                  </a:lnTo>
                  <a:lnTo>
                    <a:pt x="68" y="598"/>
                  </a:lnTo>
                  <a:lnTo>
                    <a:pt x="54" y="602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11"/>
            <p:cNvSpPr/>
            <p:nvPr/>
          </p:nvSpPr>
          <p:spPr bwMode="auto">
            <a:xfrm>
              <a:off x="3673475" y="4854576"/>
              <a:ext cx="1400175" cy="1479550"/>
            </a:xfrm>
            <a:custGeom>
              <a:avLst/>
              <a:gdLst>
                <a:gd name="T0" fmla="*/ 356 w 882"/>
                <a:gd name="T1" fmla="*/ 898 h 932"/>
                <a:gd name="T2" fmla="*/ 352 w 882"/>
                <a:gd name="T3" fmla="*/ 844 h 932"/>
                <a:gd name="T4" fmla="*/ 310 w 882"/>
                <a:gd name="T5" fmla="*/ 844 h 932"/>
                <a:gd name="T6" fmla="*/ 246 w 882"/>
                <a:gd name="T7" fmla="*/ 840 h 932"/>
                <a:gd name="T8" fmla="*/ 208 w 882"/>
                <a:gd name="T9" fmla="*/ 800 h 932"/>
                <a:gd name="T10" fmla="*/ 164 w 882"/>
                <a:gd name="T11" fmla="*/ 782 h 932"/>
                <a:gd name="T12" fmla="*/ 166 w 882"/>
                <a:gd name="T13" fmla="*/ 724 h 932"/>
                <a:gd name="T14" fmla="*/ 138 w 882"/>
                <a:gd name="T15" fmla="*/ 676 h 932"/>
                <a:gd name="T16" fmla="*/ 114 w 882"/>
                <a:gd name="T17" fmla="*/ 616 h 932"/>
                <a:gd name="T18" fmla="*/ 88 w 882"/>
                <a:gd name="T19" fmla="*/ 564 h 932"/>
                <a:gd name="T20" fmla="*/ 16 w 882"/>
                <a:gd name="T21" fmla="*/ 578 h 932"/>
                <a:gd name="T22" fmla="*/ 0 w 882"/>
                <a:gd name="T23" fmla="*/ 490 h 932"/>
                <a:gd name="T24" fmla="*/ 84 w 882"/>
                <a:gd name="T25" fmla="*/ 392 h 932"/>
                <a:gd name="T26" fmla="*/ 120 w 882"/>
                <a:gd name="T27" fmla="*/ 310 h 932"/>
                <a:gd name="T28" fmla="*/ 130 w 882"/>
                <a:gd name="T29" fmla="*/ 236 h 932"/>
                <a:gd name="T30" fmla="*/ 126 w 882"/>
                <a:gd name="T31" fmla="*/ 178 h 932"/>
                <a:gd name="T32" fmla="*/ 104 w 882"/>
                <a:gd name="T33" fmla="*/ 108 h 932"/>
                <a:gd name="T34" fmla="*/ 126 w 882"/>
                <a:gd name="T35" fmla="*/ 52 h 932"/>
                <a:gd name="T36" fmla="*/ 134 w 882"/>
                <a:gd name="T37" fmla="*/ 0 h 932"/>
                <a:gd name="T38" fmla="*/ 170 w 882"/>
                <a:gd name="T39" fmla="*/ 44 h 932"/>
                <a:gd name="T40" fmla="*/ 208 w 882"/>
                <a:gd name="T41" fmla="*/ 100 h 932"/>
                <a:gd name="T42" fmla="*/ 218 w 882"/>
                <a:gd name="T43" fmla="*/ 44 h 932"/>
                <a:gd name="T44" fmla="*/ 252 w 882"/>
                <a:gd name="T45" fmla="*/ 88 h 932"/>
                <a:gd name="T46" fmla="*/ 332 w 882"/>
                <a:gd name="T47" fmla="*/ 148 h 932"/>
                <a:gd name="T48" fmla="*/ 406 w 882"/>
                <a:gd name="T49" fmla="*/ 280 h 932"/>
                <a:gd name="T50" fmla="*/ 400 w 882"/>
                <a:gd name="T51" fmla="*/ 336 h 932"/>
                <a:gd name="T52" fmla="*/ 452 w 882"/>
                <a:gd name="T53" fmla="*/ 370 h 932"/>
                <a:gd name="T54" fmla="*/ 574 w 882"/>
                <a:gd name="T55" fmla="*/ 346 h 932"/>
                <a:gd name="T56" fmla="*/ 586 w 882"/>
                <a:gd name="T57" fmla="*/ 290 h 932"/>
                <a:gd name="T58" fmla="*/ 558 w 882"/>
                <a:gd name="T59" fmla="*/ 230 h 932"/>
                <a:gd name="T60" fmla="*/ 620 w 882"/>
                <a:gd name="T61" fmla="*/ 178 h 932"/>
                <a:gd name="T62" fmla="*/ 606 w 882"/>
                <a:gd name="T63" fmla="*/ 122 h 932"/>
                <a:gd name="T64" fmla="*/ 614 w 882"/>
                <a:gd name="T65" fmla="*/ 104 h 932"/>
                <a:gd name="T66" fmla="*/ 654 w 882"/>
                <a:gd name="T67" fmla="*/ 64 h 932"/>
                <a:gd name="T68" fmla="*/ 712 w 882"/>
                <a:gd name="T69" fmla="*/ 144 h 932"/>
                <a:gd name="T70" fmla="*/ 790 w 882"/>
                <a:gd name="T71" fmla="*/ 128 h 932"/>
                <a:gd name="T72" fmla="*/ 790 w 882"/>
                <a:gd name="T73" fmla="*/ 188 h 932"/>
                <a:gd name="T74" fmla="*/ 752 w 882"/>
                <a:gd name="T75" fmla="*/ 208 h 932"/>
                <a:gd name="T76" fmla="*/ 660 w 882"/>
                <a:gd name="T77" fmla="*/ 204 h 932"/>
                <a:gd name="T78" fmla="*/ 630 w 882"/>
                <a:gd name="T79" fmla="*/ 266 h 932"/>
                <a:gd name="T80" fmla="*/ 652 w 882"/>
                <a:gd name="T81" fmla="*/ 308 h 932"/>
                <a:gd name="T82" fmla="*/ 698 w 882"/>
                <a:gd name="T83" fmla="*/ 300 h 932"/>
                <a:gd name="T84" fmla="*/ 718 w 882"/>
                <a:gd name="T85" fmla="*/ 330 h 932"/>
                <a:gd name="T86" fmla="*/ 692 w 882"/>
                <a:gd name="T87" fmla="*/ 418 h 932"/>
                <a:gd name="T88" fmla="*/ 732 w 882"/>
                <a:gd name="T89" fmla="*/ 472 h 932"/>
                <a:gd name="T90" fmla="*/ 726 w 882"/>
                <a:gd name="T91" fmla="*/ 528 h 932"/>
                <a:gd name="T92" fmla="*/ 828 w 882"/>
                <a:gd name="T93" fmla="*/ 590 h 932"/>
                <a:gd name="T94" fmla="*/ 876 w 882"/>
                <a:gd name="T95" fmla="*/ 606 h 932"/>
                <a:gd name="T96" fmla="*/ 850 w 882"/>
                <a:gd name="T97" fmla="*/ 658 h 932"/>
                <a:gd name="T98" fmla="*/ 784 w 882"/>
                <a:gd name="T99" fmla="*/ 676 h 932"/>
                <a:gd name="T100" fmla="*/ 720 w 882"/>
                <a:gd name="T101" fmla="*/ 734 h 932"/>
                <a:gd name="T102" fmla="*/ 650 w 882"/>
                <a:gd name="T103" fmla="*/ 764 h 932"/>
                <a:gd name="T104" fmla="*/ 612 w 882"/>
                <a:gd name="T105" fmla="*/ 742 h 932"/>
                <a:gd name="T106" fmla="*/ 564 w 882"/>
                <a:gd name="T107" fmla="*/ 760 h 932"/>
                <a:gd name="T108" fmla="*/ 526 w 882"/>
                <a:gd name="T109" fmla="*/ 740 h 932"/>
                <a:gd name="T110" fmla="*/ 482 w 882"/>
                <a:gd name="T111" fmla="*/ 750 h 932"/>
                <a:gd name="T112" fmla="*/ 448 w 882"/>
                <a:gd name="T113" fmla="*/ 768 h 932"/>
                <a:gd name="T114" fmla="*/ 404 w 882"/>
                <a:gd name="T115" fmla="*/ 766 h 932"/>
                <a:gd name="T116" fmla="*/ 410 w 882"/>
                <a:gd name="T117" fmla="*/ 826 h 932"/>
                <a:gd name="T118" fmla="*/ 410 w 882"/>
                <a:gd name="T119" fmla="*/ 872 h 932"/>
                <a:gd name="T120" fmla="*/ 406 w 882"/>
                <a:gd name="T121" fmla="*/ 932 h 9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82" h="932">
                  <a:moveTo>
                    <a:pt x="406" y="932"/>
                  </a:moveTo>
                  <a:lnTo>
                    <a:pt x="406" y="932"/>
                  </a:lnTo>
                  <a:lnTo>
                    <a:pt x="392" y="920"/>
                  </a:lnTo>
                  <a:lnTo>
                    <a:pt x="380" y="910"/>
                  </a:lnTo>
                  <a:lnTo>
                    <a:pt x="368" y="904"/>
                  </a:lnTo>
                  <a:lnTo>
                    <a:pt x="356" y="898"/>
                  </a:lnTo>
                  <a:lnTo>
                    <a:pt x="358" y="880"/>
                  </a:lnTo>
                  <a:lnTo>
                    <a:pt x="358" y="866"/>
                  </a:lnTo>
                  <a:lnTo>
                    <a:pt x="356" y="854"/>
                  </a:lnTo>
                  <a:lnTo>
                    <a:pt x="352" y="844"/>
                  </a:lnTo>
                  <a:lnTo>
                    <a:pt x="342" y="836"/>
                  </a:lnTo>
                  <a:lnTo>
                    <a:pt x="332" y="836"/>
                  </a:lnTo>
                  <a:lnTo>
                    <a:pt x="324" y="838"/>
                  </a:lnTo>
                  <a:lnTo>
                    <a:pt x="316" y="840"/>
                  </a:lnTo>
                  <a:lnTo>
                    <a:pt x="310" y="844"/>
                  </a:lnTo>
                  <a:lnTo>
                    <a:pt x="298" y="854"/>
                  </a:lnTo>
                  <a:lnTo>
                    <a:pt x="288" y="866"/>
                  </a:lnTo>
                  <a:lnTo>
                    <a:pt x="260" y="860"/>
                  </a:lnTo>
                  <a:lnTo>
                    <a:pt x="246" y="840"/>
                  </a:lnTo>
                  <a:lnTo>
                    <a:pt x="240" y="832"/>
                  </a:lnTo>
                  <a:lnTo>
                    <a:pt x="234" y="828"/>
                  </a:lnTo>
                  <a:lnTo>
                    <a:pt x="218" y="808"/>
                  </a:lnTo>
                  <a:lnTo>
                    <a:pt x="212" y="802"/>
                  </a:lnTo>
                  <a:lnTo>
                    <a:pt x="208" y="800"/>
                  </a:lnTo>
                  <a:lnTo>
                    <a:pt x="202" y="798"/>
                  </a:lnTo>
                  <a:lnTo>
                    <a:pt x="194" y="798"/>
                  </a:lnTo>
                  <a:lnTo>
                    <a:pt x="172" y="798"/>
                  </a:lnTo>
                  <a:lnTo>
                    <a:pt x="168" y="790"/>
                  </a:lnTo>
                  <a:lnTo>
                    <a:pt x="164" y="782"/>
                  </a:lnTo>
                  <a:lnTo>
                    <a:pt x="162" y="774"/>
                  </a:lnTo>
                  <a:lnTo>
                    <a:pt x="160" y="766"/>
                  </a:lnTo>
                  <a:lnTo>
                    <a:pt x="160" y="752"/>
                  </a:lnTo>
                  <a:lnTo>
                    <a:pt x="160" y="740"/>
                  </a:lnTo>
                  <a:lnTo>
                    <a:pt x="166" y="724"/>
                  </a:lnTo>
                  <a:lnTo>
                    <a:pt x="168" y="708"/>
                  </a:lnTo>
                  <a:lnTo>
                    <a:pt x="166" y="694"/>
                  </a:lnTo>
                  <a:lnTo>
                    <a:pt x="164" y="688"/>
                  </a:lnTo>
                  <a:lnTo>
                    <a:pt x="162" y="682"/>
                  </a:lnTo>
                  <a:lnTo>
                    <a:pt x="138" y="676"/>
                  </a:lnTo>
                  <a:lnTo>
                    <a:pt x="126" y="670"/>
                  </a:lnTo>
                  <a:lnTo>
                    <a:pt x="124" y="668"/>
                  </a:lnTo>
                  <a:lnTo>
                    <a:pt x="124" y="664"/>
                  </a:lnTo>
                  <a:lnTo>
                    <a:pt x="124" y="650"/>
                  </a:lnTo>
                  <a:lnTo>
                    <a:pt x="114" y="616"/>
                  </a:lnTo>
                  <a:lnTo>
                    <a:pt x="102" y="598"/>
                  </a:lnTo>
                  <a:lnTo>
                    <a:pt x="96" y="576"/>
                  </a:lnTo>
                  <a:lnTo>
                    <a:pt x="92" y="568"/>
                  </a:lnTo>
                  <a:lnTo>
                    <a:pt x="88" y="564"/>
                  </a:lnTo>
                  <a:lnTo>
                    <a:pt x="82" y="560"/>
                  </a:lnTo>
                  <a:lnTo>
                    <a:pt x="76" y="558"/>
                  </a:lnTo>
                  <a:lnTo>
                    <a:pt x="58" y="556"/>
                  </a:lnTo>
                  <a:lnTo>
                    <a:pt x="30" y="572"/>
                  </a:lnTo>
                  <a:lnTo>
                    <a:pt x="16" y="578"/>
                  </a:lnTo>
                  <a:lnTo>
                    <a:pt x="4" y="580"/>
                  </a:lnTo>
                  <a:lnTo>
                    <a:pt x="2" y="576"/>
                  </a:lnTo>
                  <a:lnTo>
                    <a:pt x="0" y="490"/>
                  </a:lnTo>
                  <a:lnTo>
                    <a:pt x="16" y="454"/>
                  </a:lnTo>
                  <a:lnTo>
                    <a:pt x="32" y="436"/>
                  </a:lnTo>
                  <a:lnTo>
                    <a:pt x="46" y="422"/>
                  </a:lnTo>
                  <a:lnTo>
                    <a:pt x="62" y="408"/>
                  </a:lnTo>
                  <a:lnTo>
                    <a:pt x="84" y="392"/>
                  </a:lnTo>
                  <a:lnTo>
                    <a:pt x="108" y="370"/>
                  </a:lnTo>
                  <a:lnTo>
                    <a:pt x="110" y="328"/>
                  </a:lnTo>
                  <a:lnTo>
                    <a:pt x="120" y="310"/>
                  </a:lnTo>
                  <a:lnTo>
                    <a:pt x="120" y="288"/>
                  </a:lnTo>
                  <a:lnTo>
                    <a:pt x="120" y="266"/>
                  </a:lnTo>
                  <a:lnTo>
                    <a:pt x="124" y="248"/>
                  </a:lnTo>
                  <a:lnTo>
                    <a:pt x="126" y="240"/>
                  </a:lnTo>
                  <a:lnTo>
                    <a:pt x="130" y="236"/>
                  </a:lnTo>
                  <a:lnTo>
                    <a:pt x="132" y="218"/>
                  </a:lnTo>
                  <a:lnTo>
                    <a:pt x="134" y="204"/>
                  </a:lnTo>
                  <a:lnTo>
                    <a:pt x="132" y="190"/>
                  </a:lnTo>
                  <a:lnTo>
                    <a:pt x="126" y="178"/>
                  </a:lnTo>
                  <a:lnTo>
                    <a:pt x="84" y="142"/>
                  </a:lnTo>
                  <a:lnTo>
                    <a:pt x="84" y="110"/>
                  </a:lnTo>
                  <a:lnTo>
                    <a:pt x="94" y="110"/>
                  </a:lnTo>
                  <a:lnTo>
                    <a:pt x="104" y="108"/>
                  </a:lnTo>
                  <a:lnTo>
                    <a:pt x="126" y="100"/>
                  </a:lnTo>
                  <a:lnTo>
                    <a:pt x="128" y="88"/>
                  </a:lnTo>
                  <a:lnTo>
                    <a:pt x="128" y="76"/>
                  </a:lnTo>
                  <a:lnTo>
                    <a:pt x="128" y="64"/>
                  </a:lnTo>
                  <a:lnTo>
                    <a:pt x="126" y="52"/>
                  </a:lnTo>
                  <a:lnTo>
                    <a:pt x="120" y="32"/>
                  </a:lnTo>
                  <a:lnTo>
                    <a:pt x="120" y="22"/>
                  </a:lnTo>
                  <a:lnTo>
                    <a:pt x="118" y="12"/>
                  </a:lnTo>
                  <a:lnTo>
                    <a:pt x="126" y="6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2" y="0"/>
                  </a:lnTo>
                  <a:lnTo>
                    <a:pt x="148" y="4"/>
                  </a:lnTo>
                  <a:lnTo>
                    <a:pt x="154" y="8"/>
                  </a:lnTo>
                  <a:lnTo>
                    <a:pt x="170" y="44"/>
                  </a:lnTo>
                  <a:lnTo>
                    <a:pt x="178" y="66"/>
                  </a:lnTo>
                  <a:lnTo>
                    <a:pt x="184" y="90"/>
                  </a:lnTo>
                  <a:lnTo>
                    <a:pt x="188" y="96"/>
                  </a:lnTo>
                  <a:lnTo>
                    <a:pt x="192" y="98"/>
                  </a:lnTo>
                  <a:lnTo>
                    <a:pt x="208" y="100"/>
                  </a:lnTo>
                  <a:lnTo>
                    <a:pt x="212" y="92"/>
                  </a:lnTo>
                  <a:lnTo>
                    <a:pt x="216" y="86"/>
                  </a:lnTo>
                  <a:lnTo>
                    <a:pt x="218" y="70"/>
                  </a:lnTo>
                  <a:lnTo>
                    <a:pt x="218" y="44"/>
                  </a:lnTo>
                  <a:lnTo>
                    <a:pt x="230" y="34"/>
                  </a:lnTo>
                  <a:lnTo>
                    <a:pt x="236" y="44"/>
                  </a:lnTo>
                  <a:lnTo>
                    <a:pt x="242" y="56"/>
                  </a:lnTo>
                  <a:lnTo>
                    <a:pt x="252" y="88"/>
                  </a:lnTo>
                  <a:lnTo>
                    <a:pt x="268" y="112"/>
                  </a:lnTo>
                  <a:lnTo>
                    <a:pt x="278" y="126"/>
                  </a:lnTo>
                  <a:lnTo>
                    <a:pt x="292" y="142"/>
                  </a:lnTo>
                  <a:lnTo>
                    <a:pt x="332" y="148"/>
                  </a:lnTo>
                  <a:lnTo>
                    <a:pt x="368" y="216"/>
                  </a:lnTo>
                  <a:lnTo>
                    <a:pt x="404" y="264"/>
                  </a:lnTo>
                  <a:lnTo>
                    <a:pt x="406" y="280"/>
                  </a:lnTo>
                  <a:lnTo>
                    <a:pt x="398" y="290"/>
                  </a:lnTo>
                  <a:lnTo>
                    <a:pt x="392" y="298"/>
                  </a:lnTo>
                  <a:lnTo>
                    <a:pt x="390" y="306"/>
                  </a:lnTo>
                  <a:lnTo>
                    <a:pt x="390" y="324"/>
                  </a:lnTo>
                  <a:lnTo>
                    <a:pt x="400" y="336"/>
                  </a:lnTo>
                  <a:lnTo>
                    <a:pt x="408" y="346"/>
                  </a:lnTo>
                  <a:lnTo>
                    <a:pt x="422" y="356"/>
                  </a:lnTo>
                  <a:lnTo>
                    <a:pt x="430" y="358"/>
                  </a:lnTo>
                  <a:lnTo>
                    <a:pt x="440" y="362"/>
                  </a:lnTo>
                  <a:lnTo>
                    <a:pt x="452" y="370"/>
                  </a:lnTo>
                  <a:lnTo>
                    <a:pt x="460" y="376"/>
                  </a:lnTo>
                  <a:lnTo>
                    <a:pt x="472" y="380"/>
                  </a:lnTo>
                  <a:lnTo>
                    <a:pt x="500" y="378"/>
                  </a:lnTo>
                  <a:lnTo>
                    <a:pt x="574" y="346"/>
                  </a:lnTo>
                  <a:lnTo>
                    <a:pt x="580" y="330"/>
                  </a:lnTo>
                  <a:lnTo>
                    <a:pt x="584" y="318"/>
                  </a:lnTo>
                  <a:lnTo>
                    <a:pt x="586" y="304"/>
                  </a:lnTo>
                  <a:lnTo>
                    <a:pt x="586" y="290"/>
                  </a:lnTo>
                  <a:lnTo>
                    <a:pt x="578" y="278"/>
                  </a:lnTo>
                  <a:lnTo>
                    <a:pt x="572" y="272"/>
                  </a:lnTo>
                  <a:lnTo>
                    <a:pt x="558" y="262"/>
                  </a:lnTo>
                  <a:lnTo>
                    <a:pt x="558" y="238"/>
                  </a:lnTo>
                  <a:lnTo>
                    <a:pt x="558" y="230"/>
                  </a:lnTo>
                  <a:lnTo>
                    <a:pt x="564" y="222"/>
                  </a:lnTo>
                  <a:lnTo>
                    <a:pt x="578" y="214"/>
                  </a:lnTo>
                  <a:lnTo>
                    <a:pt x="594" y="204"/>
                  </a:lnTo>
                  <a:lnTo>
                    <a:pt x="608" y="192"/>
                  </a:lnTo>
                  <a:lnTo>
                    <a:pt x="620" y="178"/>
                  </a:lnTo>
                  <a:lnTo>
                    <a:pt x="620" y="152"/>
                  </a:lnTo>
                  <a:lnTo>
                    <a:pt x="616" y="138"/>
                  </a:lnTo>
                  <a:lnTo>
                    <a:pt x="610" y="128"/>
                  </a:lnTo>
                  <a:lnTo>
                    <a:pt x="606" y="122"/>
                  </a:lnTo>
                  <a:lnTo>
                    <a:pt x="600" y="116"/>
                  </a:lnTo>
                  <a:lnTo>
                    <a:pt x="598" y="108"/>
                  </a:lnTo>
                  <a:lnTo>
                    <a:pt x="614" y="104"/>
                  </a:lnTo>
                  <a:lnTo>
                    <a:pt x="622" y="94"/>
                  </a:lnTo>
                  <a:lnTo>
                    <a:pt x="628" y="84"/>
                  </a:lnTo>
                  <a:lnTo>
                    <a:pt x="632" y="72"/>
                  </a:lnTo>
                  <a:lnTo>
                    <a:pt x="636" y="66"/>
                  </a:lnTo>
                  <a:lnTo>
                    <a:pt x="642" y="64"/>
                  </a:lnTo>
                  <a:lnTo>
                    <a:pt x="654" y="64"/>
                  </a:lnTo>
                  <a:lnTo>
                    <a:pt x="672" y="66"/>
                  </a:lnTo>
                  <a:lnTo>
                    <a:pt x="694" y="124"/>
                  </a:lnTo>
                  <a:lnTo>
                    <a:pt x="704" y="136"/>
                  </a:lnTo>
                  <a:lnTo>
                    <a:pt x="712" y="144"/>
                  </a:lnTo>
                  <a:lnTo>
                    <a:pt x="722" y="152"/>
                  </a:lnTo>
                  <a:lnTo>
                    <a:pt x="758" y="152"/>
                  </a:lnTo>
                  <a:lnTo>
                    <a:pt x="774" y="140"/>
                  </a:lnTo>
                  <a:lnTo>
                    <a:pt x="790" y="128"/>
                  </a:lnTo>
                  <a:lnTo>
                    <a:pt x="796" y="138"/>
                  </a:lnTo>
                  <a:lnTo>
                    <a:pt x="796" y="152"/>
                  </a:lnTo>
                  <a:lnTo>
                    <a:pt x="794" y="170"/>
                  </a:lnTo>
                  <a:lnTo>
                    <a:pt x="790" y="188"/>
                  </a:lnTo>
                  <a:lnTo>
                    <a:pt x="786" y="196"/>
                  </a:lnTo>
                  <a:lnTo>
                    <a:pt x="780" y="204"/>
                  </a:lnTo>
                  <a:lnTo>
                    <a:pt x="766" y="208"/>
                  </a:lnTo>
                  <a:lnTo>
                    <a:pt x="752" y="208"/>
                  </a:lnTo>
                  <a:lnTo>
                    <a:pt x="720" y="192"/>
                  </a:lnTo>
                  <a:lnTo>
                    <a:pt x="694" y="192"/>
                  </a:lnTo>
                  <a:lnTo>
                    <a:pt x="676" y="196"/>
                  </a:lnTo>
                  <a:lnTo>
                    <a:pt x="668" y="198"/>
                  </a:lnTo>
                  <a:lnTo>
                    <a:pt x="660" y="204"/>
                  </a:lnTo>
                  <a:lnTo>
                    <a:pt x="642" y="218"/>
                  </a:lnTo>
                  <a:lnTo>
                    <a:pt x="630" y="236"/>
                  </a:lnTo>
                  <a:lnTo>
                    <a:pt x="630" y="256"/>
                  </a:lnTo>
                  <a:lnTo>
                    <a:pt x="630" y="266"/>
                  </a:lnTo>
                  <a:lnTo>
                    <a:pt x="636" y="280"/>
                  </a:lnTo>
                  <a:lnTo>
                    <a:pt x="638" y="290"/>
                  </a:lnTo>
                  <a:lnTo>
                    <a:pt x="642" y="296"/>
                  </a:lnTo>
                  <a:lnTo>
                    <a:pt x="646" y="302"/>
                  </a:lnTo>
                  <a:lnTo>
                    <a:pt x="652" y="308"/>
                  </a:lnTo>
                  <a:lnTo>
                    <a:pt x="658" y="310"/>
                  </a:lnTo>
                  <a:lnTo>
                    <a:pt x="666" y="308"/>
                  </a:lnTo>
                  <a:lnTo>
                    <a:pt x="676" y="304"/>
                  </a:lnTo>
                  <a:lnTo>
                    <a:pt x="692" y="302"/>
                  </a:lnTo>
                  <a:lnTo>
                    <a:pt x="698" y="300"/>
                  </a:lnTo>
                  <a:lnTo>
                    <a:pt x="706" y="300"/>
                  </a:lnTo>
                  <a:lnTo>
                    <a:pt x="710" y="304"/>
                  </a:lnTo>
                  <a:lnTo>
                    <a:pt x="714" y="308"/>
                  </a:lnTo>
                  <a:lnTo>
                    <a:pt x="716" y="318"/>
                  </a:lnTo>
                  <a:lnTo>
                    <a:pt x="718" y="330"/>
                  </a:lnTo>
                  <a:lnTo>
                    <a:pt x="704" y="378"/>
                  </a:lnTo>
                  <a:lnTo>
                    <a:pt x="696" y="390"/>
                  </a:lnTo>
                  <a:lnTo>
                    <a:pt x="690" y="400"/>
                  </a:lnTo>
                  <a:lnTo>
                    <a:pt x="690" y="410"/>
                  </a:lnTo>
                  <a:lnTo>
                    <a:pt x="692" y="418"/>
                  </a:lnTo>
                  <a:lnTo>
                    <a:pt x="698" y="426"/>
                  </a:lnTo>
                  <a:lnTo>
                    <a:pt x="706" y="432"/>
                  </a:lnTo>
                  <a:lnTo>
                    <a:pt x="718" y="438"/>
                  </a:lnTo>
                  <a:lnTo>
                    <a:pt x="734" y="444"/>
                  </a:lnTo>
                  <a:lnTo>
                    <a:pt x="732" y="472"/>
                  </a:lnTo>
                  <a:lnTo>
                    <a:pt x="730" y="486"/>
                  </a:lnTo>
                  <a:lnTo>
                    <a:pt x="724" y="502"/>
                  </a:lnTo>
                  <a:lnTo>
                    <a:pt x="724" y="510"/>
                  </a:lnTo>
                  <a:lnTo>
                    <a:pt x="724" y="520"/>
                  </a:lnTo>
                  <a:lnTo>
                    <a:pt x="726" y="528"/>
                  </a:lnTo>
                  <a:lnTo>
                    <a:pt x="730" y="536"/>
                  </a:lnTo>
                  <a:lnTo>
                    <a:pt x="760" y="572"/>
                  </a:lnTo>
                  <a:lnTo>
                    <a:pt x="828" y="590"/>
                  </a:lnTo>
                  <a:lnTo>
                    <a:pt x="836" y="596"/>
                  </a:lnTo>
                  <a:lnTo>
                    <a:pt x="842" y="600"/>
                  </a:lnTo>
                  <a:lnTo>
                    <a:pt x="850" y="604"/>
                  </a:lnTo>
                  <a:lnTo>
                    <a:pt x="876" y="606"/>
                  </a:lnTo>
                  <a:lnTo>
                    <a:pt x="882" y="628"/>
                  </a:lnTo>
                  <a:lnTo>
                    <a:pt x="876" y="636"/>
                  </a:lnTo>
                  <a:lnTo>
                    <a:pt x="872" y="644"/>
                  </a:lnTo>
                  <a:lnTo>
                    <a:pt x="850" y="658"/>
                  </a:lnTo>
                  <a:lnTo>
                    <a:pt x="832" y="666"/>
                  </a:lnTo>
                  <a:lnTo>
                    <a:pt x="818" y="666"/>
                  </a:lnTo>
                  <a:lnTo>
                    <a:pt x="806" y="668"/>
                  </a:lnTo>
                  <a:lnTo>
                    <a:pt x="794" y="672"/>
                  </a:lnTo>
                  <a:lnTo>
                    <a:pt x="784" y="676"/>
                  </a:lnTo>
                  <a:lnTo>
                    <a:pt x="764" y="686"/>
                  </a:lnTo>
                  <a:lnTo>
                    <a:pt x="744" y="700"/>
                  </a:lnTo>
                  <a:lnTo>
                    <a:pt x="736" y="716"/>
                  </a:lnTo>
                  <a:lnTo>
                    <a:pt x="728" y="726"/>
                  </a:lnTo>
                  <a:lnTo>
                    <a:pt x="720" y="734"/>
                  </a:lnTo>
                  <a:lnTo>
                    <a:pt x="682" y="734"/>
                  </a:lnTo>
                  <a:lnTo>
                    <a:pt x="662" y="756"/>
                  </a:lnTo>
                  <a:lnTo>
                    <a:pt x="656" y="760"/>
                  </a:lnTo>
                  <a:lnTo>
                    <a:pt x="650" y="764"/>
                  </a:lnTo>
                  <a:lnTo>
                    <a:pt x="642" y="766"/>
                  </a:lnTo>
                  <a:lnTo>
                    <a:pt x="636" y="766"/>
                  </a:lnTo>
                  <a:lnTo>
                    <a:pt x="628" y="754"/>
                  </a:lnTo>
                  <a:lnTo>
                    <a:pt x="620" y="746"/>
                  </a:lnTo>
                  <a:lnTo>
                    <a:pt x="612" y="742"/>
                  </a:lnTo>
                  <a:lnTo>
                    <a:pt x="604" y="742"/>
                  </a:lnTo>
                  <a:lnTo>
                    <a:pt x="596" y="744"/>
                  </a:lnTo>
                  <a:lnTo>
                    <a:pt x="588" y="748"/>
                  </a:lnTo>
                  <a:lnTo>
                    <a:pt x="574" y="758"/>
                  </a:lnTo>
                  <a:lnTo>
                    <a:pt x="564" y="760"/>
                  </a:lnTo>
                  <a:lnTo>
                    <a:pt x="556" y="760"/>
                  </a:lnTo>
                  <a:lnTo>
                    <a:pt x="548" y="758"/>
                  </a:lnTo>
                  <a:lnTo>
                    <a:pt x="544" y="756"/>
                  </a:lnTo>
                  <a:lnTo>
                    <a:pt x="534" y="748"/>
                  </a:lnTo>
                  <a:lnTo>
                    <a:pt x="526" y="740"/>
                  </a:lnTo>
                  <a:lnTo>
                    <a:pt x="514" y="738"/>
                  </a:lnTo>
                  <a:lnTo>
                    <a:pt x="506" y="738"/>
                  </a:lnTo>
                  <a:lnTo>
                    <a:pt x="498" y="738"/>
                  </a:lnTo>
                  <a:lnTo>
                    <a:pt x="492" y="742"/>
                  </a:lnTo>
                  <a:lnTo>
                    <a:pt x="486" y="746"/>
                  </a:lnTo>
                  <a:lnTo>
                    <a:pt x="482" y="750"/>
                  </a:lnTo>
                  <a:lnTo>
                    <a:pt x="474" y="764"/>
                  </a:lnTo>
                  <a:lnTo>
                    <a:pt x="468" y="768"/>
                  </a:lnTo>
                  <a:lnTo>
                    <a:pt x="462" y="770"/>
                  </a:lnTo>
                  <a:lnTo>
                    <a:pt x="454" y="770"/>
                  </a:lnTo>
                  <a:lnTo>
                    <a:pt x="448" y="768"/>
                  </a:lnTo>
                  <a:lnTo>
                    <a:pt x="436" y="762"/>
                  </a:lnTo>
                  <a:lnTo>
                    <a:pt x="430" y="756"/>
                  </a:lnTo>
                  <a:lnTo>
                    <a:pt x="414" y="756"/>
                  </a:lnTo>
                  <a:lnTo>
                    <a:pt x="404" y="766"/>
                  </a:lnTo>
                  <a:lnTo>
                    <a:pt x="398" y="774"/>
                  </a:lnTo>
                  <a:lnTo>
                    <a:pt x="396" y="784"/>
                  </a:lnTo>
                  <a:lnTo>
                    <a:pt x="394" y="802"/>
                  </a:lnTo>
                  <a:lnTo>
                    <a:pt x="402" y="814"/>
                  </a:lnTo>
                  <a:lnTo>
                    <a:pt x="410" y="826"/>
                  </a:lnTo>
                  <a:lnTo>
                    <a:pt x="412" y="832"/>
                  </a:lnTo>
                  <a:lnTo>
                    <a:pt x="412" y="840"/>
                  </a:lnTo>
                  <a:lnTo>
                    <a:pt x="412" y="850"/>
                  </a:lnTo>
                  <a:lnTo>
                    <a:pt x="410" y="860"/>
                  </a:lnTo>
                  <a:lnTo>
                    <a:pt x="410" y="872"/>
                  </a:lnTo>
                  <a:lnTo>
                    <a:pt x="414" y="886"/>
                  </a:lnTo>
                  <a:lnTo>
                    <a:pt x="416" y="902"/>
                  </a:lnTo>
                  <a:lnTo>
                    <a:pt x="420" y="922"/>
                  </a:lnTo>
                  <a:lnTo>
                    <a:pt x="412" y="928"/>
                  </a:lnTo>
                  <a:lnTo>
                    <a:pt x="406" y="932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12"/>
            <p:cNvSpPr/>
            <p:nvPr/>
          </p:nvSpPr>
          <p:spPr bwMode="auto">
            <a:xfrm>
              <a:off x="4851400" y="5384801"/>
              <a:ext cx="1187450" cy="885825"/>
            </a:xfrm>
            <a:custGeom>
              <a:avLst/>
              <a:gdLst>
                <a:gd name="T0" fmla="*/ 450 w 748"/>
                <a:gd name="T1" fmla="*/ 540 h 558"/>
                <a:gd name="T2" fmla="*/ 440 w 748"/>
                <a:gd name="T3" fmla="*/ 532 h 558"/>
                <a:gd name="T4" fmla="*/ 422 w 748"/>
                <a:gd name="T5" fmla="*/ 516 h 558"/>
                <a:gd name="T6" fmla="*/ 406 w 748"/>
                <a:gd name="T7" fmla="*/ 508 h 558"/>
                <a:gd name="T8" fmla="*/ 390 w 748"/>
                <a:gd name="T9" fmla="*/ 536 h 558"/>
                <a:gd name="T10" fmla="*/ 280 w 748"/>
                <a:gd name="T11" fmla="*/ 532 h 558"/>
                <a:gd name="T12" fmla="*/ 218 w 748"/>
                <a:gd name="T13" fmla="*/ 498 h 558"/>
                <a:gd name="T14" fmla="*/ 204 w 748"/>
                <a:gd name="T15" fmla="*/ 478 h 558"/>
                <a:gd name="T16" fmla="*/ 212 w 748"/>
                <a:gd name="T17" fmla="*/ 432 h 558"/>
                <a:gd name="T18" fmla="*/ 188 w 748"/>
                <a:gd name="T19" fmla="*/ 390 h 558"/>
                <a:gd name="T20" fmla="*/ 142 w 748"/>
                <a:gd name="T21" fmla="*/ 382 h 558"/>
                <a:gd name="T22" fmla="*/ 82 w 748"/>
                <a:gd name="T23" fmla="*/ 368 h 558"/>
                <a:gd name="T24" fmla="*/ 104 w 748"/>
                <a:gd name="T25" fmla="*/ 342 h 558"/>
                <a:gd name="T26" fmla="*/ 140 w 748"/>
                <a:gd name="T27" fmla="*/ 316 h 558"/>
                <a:gd name="T28" fmla="*/ 142 w 748"/>
                <a:gd name="T29" fmla="*/ 262 h 558"/>
                <a:gd name="T30" fmla="*/ 102 w 748"/>
                <a:gd name="T31" fmla="*/ 252 h 558"/>
                <a:gd name="T32" fmla="*/ 20 w 748"/>
                <a:gd name="T33" fmla="*/ 222 h 558"/>
                <a:gd name="T34" fmla="*/ 0 w 748"/>
                <a:gd name="T35" fmla="*/ 192 h 558"/>
                <a:gd name="T36" fmla="*/ 22 w 748"/>
                <a:gd name="T37" fmla="*/ 162 h 558"/>
                <a:gd name="T38" fmla="*/ 62 w 748"/>
                <a:gd name="T39" fmla="*/ 154 h 558"/>
                <a:gd name="T40" fmla="*/ 120 w 748"/>
                <a:gd name="T41" fmla="*/ 190 h 558"/>
                <a:gd name="T42" fmla="*/ 156 w 748"/>
                <a:gd name="T43" fmla="*/ 192 h 558"/>
                <a:gd name="T44" fmla="*/ 206 w 748"/>
                <a:gd name="T45" fmla="*/ 156 h 558"/>
                <a:gd name="T46" fmla="*/ 240 w 748"/>
                <a:gd name="T47" fmla="*/ 98 h 558"/>
                <a:gd name="T48" fmla="*/ 274 w 748"/>
                <a:gd name="T49" fmla="*/ 110 h 558"/>
                <a:gd name="T50" fmla="*/ 308 w 748"/>
                <a:gd name="T51" fmla="*/ 128 h 558"/>
                <a:gd name="T52" fmla="*/ 342 w 748"/>
                <a:gd name="T53" fmla="*/ 134 h 558"/>
                <a:gd name="T54" fmla="*/ 410 w 748"/>
                <a:gd name="T55" fmla="*/ 100 h 558"/>
                <a:gd name="T56" fmla="*/ 442 w 748"/>
                <a:gd name="T57" fmla="*/ 78 h 558"/>
                <a:gd name="T58" fmla="*/ 470 w 748"/>
                <a:gd name="T59" fmla="*/ 52 h 558"/>
                <a:gd name="T60" fmla="*/ 514 w 748"/>
                <a:gd name="T61" fmla="*/ 38 h 558"/>
                <a:gd name="T62" fmla="*/ 588 w 748"/>
                <a:gd name="T63" fmla="*/ 10 h 558"/>
                <a:gd name="T64" fmla="*/ 632 w 748"/>
                <a:gd name="T65" fmla="*/ 0 h 558"/>
                <a:gd name="T66" fmla="*/ 672 w 748"/>
                <a:gd name="T67" fmla="*/ 54 h 558"/>
                <a:gd name="T68" fmla="*/ 640 w 748"/>
                <a:gd name="T69" fmla="*/ 112 h 558"/>
                <a:gd name="T70" fmla="*/ 642 w 748"/>
                <a:gd name="T71" fmla="*/ 142 h 558"/>
                <a:gd name="T72" fmla="*/ 682 w 748"/>
                <a:gd name="T73" fmla="*/ 172 h 558"/>
                <a:gd name="T74" fmla="*/ 734 w 748"/>
                <a:gd name="T75" fmla="*/ 180 h 558"/>
                <a:gd name="T76" fmla="*/ 748 w 748"/>
                <a:gd name="T77" fmla="*/ 220 h 558"/>
                <a:gd name="T78" fmla="*/ 734 w 748"/>
                <a:gd name="T79" fmla="*/ 254 h 558"/>
                <a:gd name="T80" fmla="*/ 722 w 748"/>
                <a:gd name="T81" fmla="*/ 264 h 558"/>
                <a:gd name="T82" fmla="*/ 712 w 748"/>
                <a:gd name="T83" fmla="*/ 312 h 558"/>
                <a:gd name="T84" fmla="*/ 688 w 748"/>
                <a:gd name="T85" fmla="*/ 346 h 558"/>
                <a:gd name="T86" fmla="*/ 672 w 748"/>
                <a:gd name="T87" fmla="*/ 360 h 558"/>
                <a:gd name="T88" fmla="*/ 634 w 748"/>
                <a:gd name="T89" fmla="*/ 406 h 558"/>
                <a:gd name="T90" fmla="*/ 614 w 748"/>
                <a:gd name="T91" fmla="*/ 424 h 558"/>
                <a:gd name="T92" fmla="*/ 586 w 748"/>
                <a:gd name="T93" fmla="*/ 448 h 558"/>
                <a:gd name="T94" fmla="*/ 570 w 748"/>
                <a:gd name="T95" fmla="*/ 468 h 558"/>
                <a:gd name="T96" fmla="*/ 566 w 748"/>
                <a:gd name="T97" fmla="*/ 474 h 558"/>
                <a:gd name="T98" fmla="*/ 546 w 748"/>
                <a:gd name="T99" fmla="*/ 484 h 558"/>
                <a:gd name="T100" fmla="*/ 518 w 748"/>
                <a:gd name="T101" fmla="*/ 534 h 558"/>
                <a:gd name="T102" fmla="*/ 466 w 748"/>
                <a:gd name="T103" fmla="*/ 558 h 55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748" h="558">
                  <a:moveTo>
                    <a:pt x="450" y="558"/>
                  </a:moveTo>
                  <a:lnTo>
                    <a:pt x="450" y="558"/>
                  </a:lnTo>
                  <a:lnTo>
                    <a:pt x="450" y="540"/>
                  </a:lnTo>
                  <a:lnTo>
                    <a:pt x="446" y="540"/>
                  </a:lnTo>
                  <a:lnTo>
                    <a:pt x="444" y="538"/>
                  </a:lnTo>
                  <a:lnTo>
                    <a:pt x="440" y="532"/>
                  </a:lnTo>
                  <a:lnTo>
                    <a:pt x="428" y="530"/>
                  </a:lnTo>
                  <a:lnTo>
                    <a:pt x="426" y="522"/>
                  </a:lnTo>
                  <a:lnTo>
                    <a:pt x="422" y="516"/>
                  </a:lnTo>
                  <a:lnTo>
                    <a:pt x="418" y="510"/>
                  </a:lnTo>
                  <a:lnTo>
                    <a:pt x="414" y="508"/>
                  </a:lnTo>
                  <a:lnTo>
                    <a:pt x="410" y="508"/>
                  </a:lnTo>
                  <a:lnTo>
                    <a:pt x="406" y="508"/>
                  </a:lnTo>
                  <a:lnTo>
                    <a:pt x="396" y="510"/>
                  </a:lnTo>
                  <a:lnTo>
                    <a:pt x="390" y="536"/>
                  </a:lnTo>
                  <a:lnTo>
                    <a:pt x="322" y="540"/>
                  </a:lnTo>
                  <a:lnTo>
                    <a:pt x="280" y="532"/>
                  </a:lnTo>
                  <a:lnTo>
                    <a:pt x="246" y="528"/>
                  </a:lnTo>
                  <a:lnTo>
                    <a:pt x="218" y="498"/>
                  </a:lnTo>
                  <a:lnTo>
                    <a:pt x="208" y="478"/>
                  </a:lnTo>
                  <a:lnTo>
                    <a:pt x="204" y="478"/>
                  </a:lnTo>
                  <a:lnTo>
                    <a:pt x="200" y="464"/>
                  </a:lnTo>
                  <a:lnTo>
                    <a:pt x="202" y="452"/>
                  </a:lnTo>
                  <a:lnTo>
                    <a:pt x="206" y="442"/>
                  </a:lnTo>
                  <a:lnTo>
                    <a:pt x="212" y="432"/>
                  </a:lnTo>
                  <a:lnTo>
                    <a:pt x="212" y="406"/>
                  </a:lnTo>
                  <a:lnTo>
                    <a:pt x="188" y="390"/>
                  </a:lnTo>
                  <a:lnTo>
                    <a:pt x="188" y="384"/>
                  </a:lnTo>
                  <a:lnTo>
                    <a:pt x="142" y="382"/>
                  </a:lnTo>
                  <a:lnTo>
                    <a:pt x="104" y="378"/>
                  </a:lnTo>
                  <a:lnTo>
                    <a:pt x="82" y="368"/>
                  </a:lnTo>
                  <a:lnTo>
                    <a:pt x="72" y="344"/>
                  </a:lnTo>
                  <a:lnTo>
                    <a:pt x="104" y="342"/>
                  </a:lnTo>
                  <a:lnTo>
                    <a:pt x="112" y="338"/>
                  </a:lnTo>
                  <a:lnTo>
                    <a:pt x="122" y="332"/>
                  </a:lnTo>
                  <a:lnTo>
                    <a:pt x="140" y="316"/>
                  </a:lnTo>
                  <a:lnTo>
                    <a:pt x="148" y="300"/>
                  </a:lnTo>
                  <a:lnTo>
                    <a:pt x="150" y="286"/>
                  </a:lnTo>
                  <a:lnTo>
                    <a:pt x="148" y="274"/>
                  </a:lnTo>
                  <a:lnTo>
                    <a:pt x="142" y="262"/>
                  </a:lnTo>
                  <a:lnTo>
                    <a:pt x="114" y="260"/>
                  </a:lnTo>
                  <a:lnTo>
                    <a:pt x="102" y="252"/>
                  </a:lnTo>
                  <a:lnTo>
                    <a:pt x="88" y="246"/>
                  </a:lnTo>
                  <a:lnTo>
                    <a:pt x="64" y="238"/>
                  </a:lnTo>
                  <a:lnTo>
                    <a:pt x="40" y="230"/>
                  </a:lnTo>
                  <a:lnTo>
                    <a:pt x="20" y="222"/>
                  </a:lnTo>
                  <a:lnTo>
                    <a:pt x="6" y="204"/>
                  </a:lnTo>
                  <a:lnTo>
                    <a:pt x="2" y="196"/>
                  </a:lnTo>
                  <a:lnTo>
                    <a:pt x="0" y="192"/>
                  </a:lnTo>
                  <a:lnTo>
                    <a:pt x="12" y="174"/>
                  </a:lnTo>
                  <a:lnTo>
                    <a:pt x="18" y="166"/>
                  </a:lnTo>
                  <a:lnTo>
                    <a:pt x="22" y="162"/>
                  </a:lnTo>
                  <a:lnTo>
                    <a:pt x="30" y="158"/>
                  </a:lnTo>
                  <a:lnTo>
                    <a:pt x="36" y="156"/>
                  </a:lnTo>
                  <a:lnTo>
                    <a:pt x="48" y="154"/>
                  </a:lnTo>
                  <a:lnTo>
                    <a:pt x="62" y="154"/>
                  </a:lnTo>
                  <a:lnTo>
                    <a:pt x="90" y="164"/>
                  </a:lnTo>
                  <a:lnTo>
                    <a:pt x="120" y="190"/>
                  </a:lnTo>
                  <a:lnTo>
                    <a:pt x="130" y="192"/>
                  </a:lnTo>
                  <a:lnTo>
                    <a:pt x="142" y="192"/>
                  </a:lnTo>
                  <a:lnTo>
                    <a:pt x="156" y="192"/>
                  </a:lnTo>
                  <a:lnTo>
                    <a:pt x="172" y="190"/>
                  </a:lnTo>
                  <a:lnTo>
                    <a:pt x="188" y="174"/>
                  </a:lnTo>
                  <a:lnTo>
                    <a:pt x="206" y="156"/>
                  </a:lnTo>
                  <a:lnTo>
                    <a:pt x="222" y="136"/>
                  </a:lnTo>
                  <a:lnTo>
                    <a:pt x="238" y="120"/>
                  </a:lnTo>
                  <a:lnTo>
                    <a:pt x="240" y="98"/>
                  </a:lnTo>
                  <a:lnTo>
                    <a:pt x="264" y="96"/>
                  </a:lnTo>
                  <a:lnTo>
                    <a:pt x="274" y="110"/>
                  </a:lnTo>
                  <a:lnTo>
                    <a:pt x="284" y="114"/>
                  </a:lnTo>
                  <a:lnTo>
                    <a:pt x="294" y="120"/>
                  </a:lnTo>
                  <a:lnTo>
                    <a:pt x="308" y="128"/>
                  </a:lnTo>
                  <a:lnTo>
                    <a:pt x="324" y="134"/>
                  </a:lnTo>
                  <a:lnTo>
                    <a:pt x="342" y="134"/>
                  </a:lnTo>
                  <a:lnTo>
                    <a:pt x="384" y="120"/>
                  </a:lnTo>
                  <a:lnTo>
                    <a:pt x="398" y="108"/>
                  </a:lnTo>
                  <a:lnTo>
                    <a:pt x="410" y="100"/>
                  </a:lnTo>
                  <a:lnTo>
                    <a:pt x="422" y="92"/>
                  </a:lnTo>
                  <a:lnTo>
                    <a:pt x="438" y="84"/>
                  </a:lnTo>
                  <a:lnTo>
                    <a:pt x="442" y="78"/>
                  </a:lnTo>
                  <a:lnTo>
                    <a:pt x="450" y="72"/>
                  </a:lnTo>
                  <a:lnTo>
                    <a:pt x="462" y="56"/>
                  </a:lnTo>
                  <a:lnTo>
                    <a:pt x="470" y="52"/>
                  </a:lnTo>
                  <a:lnTo>
                    <a:pt x="476" y="46"/>
                  </a:lnTo>
                  <a:lnTo>
                    <a:pt x="494" y="40"/>
                  </a:lnTo>
                  <a:lnTo>
                    <a:pt x="514" y="38"/>
                  </a:lnTo>
                  <a:lnTo>
                    <a:pt x="550" y="36"/>
                  </a:lnTo>
                  <a:lnTo>
                    <a:pt x="570" y="22"/>
                  </a:lnTo>
                  <a:lnTo>
                    <a:pt x="588" y="10"/>
                  </a:lnTo>
                  <a:lnTo>
                    <a:pt x="596" y="6"/>
                  </a:lnTo>
                  <a:lnTo>
                    <a:pt x="606" y="2"/>
                  </a:lnTo>
                  <a:lnTo>
                    <a:pt x="618" y="0"/>
                  </a:lnTo>
                  <a:lnTo>
                    <a:pt x="632" y="0"/>
                  </a:lnTo>
                  <a:lnTo>
                    <a:pt x="654" y="36"/>
                  </a:lnTo>
                  <a:lnTo>
                    <a:pt x="672" y="54"/>
                  </a:lnTo>
                  <a:lnTo>
                    <a:pt x="656" y="82"/>
                  </a:lnTo>
                  <a:lnTo>
                    <a:pt x="646" y="96"/>
                  </a:lnTo>
                  <a:lnTo>
                    <a:pt x="640" y="112"/>
                  </a:lnTo>
                  <a:lnTo>
                    <a:pt x="638" y="140"/>
                  </a:lnTo>
                  <a:lnTo>
                    <a:pt x="642" y="142"/>
                  </a:lnTo>
                  <a:lnTo>
                    <a:pt x="650" y="142"/>
                  </a:lnTo>
                  <a:lnTo>
                    <a:pt x="672" y="142"/>
                  </a:lnTo>
                  <a:lnTo>
                    <a:pt x="682" y="172"/>
                  </a:lnTo>
                  <a:lnTo>
                    <a:pt x="690" y="184"/>
                  </a:lnTo>
                  <a:lnTo>
                    <a:pt x="734" y="180"/>
                  </a:lnTo>
                  <a:lnTo>
                    <a:pt x="740" y="190"/>
                  </a:lnTo>
                  <a:lnTo>
                    <a:pt x="744" y="204"/>
                  </a:lnTo>
                  <a:lnTo>
                    <a:pt x="748" y="220"/>
                  </a:lnTo>
                  <a:lnTo>
                    <a:pt x="748" y="238"/>
                  </a:lnTo>
                  <a:lnTo>
                    <a:pt x="740" y="248"/>
                  </a:lnTo>
                  <a:lnTo>
                    <a:pt x="734" y="254"/>
                  </a:lnTo>
                  <a:lnTo>
                    <a:pt x="726" y="258"/>
                  </a:lnTo>
                  <a:lnTo>
                    <a:pt x="724" y="262"/>
                  </a:lnTo>
                  <a:lnTo>
                    <a:pt x="722" y="264"/>
                  </a:lnTo>
                  <a:lnTo>
                    <a:pt x="718" y="266"/>
                  </a:lnTo>
                  <a:lnTo>
                    <a:pt x="712" y="312"/>
                  </a:lnTo>
                  <a:lnTo>
                    <a:pt x="706" y="324"/>
                  </a:lnTo>
                  <a:lnTo>
                    <a:pt x="700" y="338"/>
                  </a:lnTo>
                  <a:lnTo>
                    <a:pt x="688" y="346"/>
                  </a:lnTo>
                  <a:lnTo>
                    <a:pt x="682" y="350"/>
                  </a:lnTo>
                  <a:lnTo>
                    <a:pt x="682" y="356"/>
                  </a:lnTo>
                  <a:lnTo>
                    <a:pt x="672" y="360"/>
                  </a:lnTo>
                  <a:lnTo>
                    <a:pt x="664" y="366"/>
                  </a:lnTo>
                  <a:lnTo>
                    <a:pt x="656" y="376"/>
                  </a:lnTo>
                  <a:lnTo>
                    <a:pt x="648" y="386"/>
                  </a:lnTo>
                  <a:lnTo>
                    <a:pt x="634" y="406"/>
                  </a:lnTo>
                  <a:lnTo>
                    <a:pt x="626" y="414"/>
                  </a:lnTo>
                  <a:lnTo>
                    <a:pt x="616" y="420"/>
                  </a:lnTo>
                  <a:lnTo>
                    <a:pt x="614" y="424"/>
                  </a:lnTo>
                  <a:lnTo>
                    <a:pt x="610" y="428"/>
                  </a:lnTo>
                  <a:lnTo>
                    <a:pt x="600" y="434"/>
                  </a:lnTo>
                  <a:lnTo>
                    <a:pt x="586" y="448"/>
                  </a:lnTo>
                  <a:lnTo>
                    <a:pt x="572" y="464"/>
                  </a:lnTo>
                  <a:lnTo>
                    <a:pt x="570" y="466"/>
                  </a:lnTo>
                  <a:lnTo>
                    <a:pt x="570" y="468"/>
                  </a:lnTo>
                  <a:lnTo>
                    <a:pt x="566" y="468"/>
                  </a:lnTo>
                  <a:lnTo>
                    <a:pt x="566" y="474"/>
                  </a:lnTo>
                  <a:lnTo>
                    <a:pt x="560" y="474"/>
                  </a:lnTo>
                  <a:lnTo>
                    <a:pt x="556" y="476"/>
                  </a:lnTo>
                  <a:lnTo>
                    <a:pt x="546" y="484"/>
                  </a:lnTo>
                  <a:lnTo>
                    <a:pt x="532" y="500"/>
                  </a:lnTo>
                  <a:lnTo>
                    <a:pt x="518" y="534"/>
                  </a:lnTo>
                  <a:lnTo>
                    <a:pt x="502" y="538"/>
                  </a:lnTo>
                  <a:lnTo>
                    <a:pt x="488" y="544"/>
                  </a:lnTo>
                  <a:lnTo>
                    <a:pt x="478" y="550"/>
                  </a:lnTo>
                  <a:lnTo>
                    <a:pt x="466" y="558"/>
                  </a:lnTo>
                  <a:lnTo>
                    <a:pt x="450" y="558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13"/>
            <p:cNvSpPr/>
            <p:nvPr/>
          </p:nvSpPr>
          <p:spPr bwMode="auto">
            <a:xfrm>
              <a:off x="7381875" y="5387976"/>
              <a:ext cx="282575" cy="654050"/>
            </a:xfrm>
            <a:custGeom>
              <a:avLst/>
              <a:gdLst>
                <a:gd name="T0" fmla="*/ 82 w 178"/>
                <a:gd name="T1" fmla="*/ 412 h 412"/>
                <a:gd name="T2" fmla="*/ 82 w 178"/>
                <a:gd name="T3" fmla="*/ 412 h 412"/>
                <a:gd name="T4" fmla="*/ 50 w 178"/>
                <a:gd name="T5" fmla="*/ 364 h 412"/>
                <a:gd name="T6" fmla="*/ 50 w 178"/>
                <a:gd name="T7" fmla="*/ 364 h 412"/>
                <a:gd name="T8" fmla="*/ 40 w 178"/>
                <a:gd name="T9" fmla="*/ 360 h 412"/>
                <a:gd name="T10" fmla="*/ 34 w 178"/>
                <a:gd name="T11" fmla="*/ 356 h 412"/>
                <a:gd name="T12" fmla="*/ 28 w 178"/>
                <a:gd name="T13" fmla="*/ 350 h 412"/>
                <a:gd name="T14" fmla="*/ 26 w 178"/>
                <a:gd name="T15" fmla="*/ 346 h 412"/>
                <a:gd name="T16" fmla="*/ 20 w 178"/>
                <a:gd name="T17" fmla="*/ 336 h 412"/>
                <a:gd name="T18" fmla="*/ 16 w 178"/>
                <a:gd name="T19" fmla="*/ 324 h 412"/>
                <a:gd name="T20" fmla="*/ 16 w 178"/>
                <a:gd name="T21" fmla="*/ 324 h 412"/>
                <a:gd name="T22" fmla="*/ 0 w 178"/>
                <a:gd name="T23" fmla="*/ 304 h 412"/>
                <a:gd name="T24" fmla="*/ 0 w 178"/>
                <a:gd name="T25" fmla="*/ 304 h 412"/>
                <a:gd name="T26" fmla="*/ 2 w 178"/>
                <a:gd name="T27" fmla="*/ 280 h 412"/>
                <a:gd name="T28" fmla="*/ 6 w 178"/>
                <a:gd name="T29" fmla="*/ 258 h 412"/>
                <a:gd name="T30" fmla="*/ 8 w 178"/>
                <a:gd name="T31" fmla="*/ 238 h 412"/>
                <a:gd name="T32" fmla="*/ 8 w 178"/>
                <a:gd name="T33" fmla="*/ 228 h 412"/>
                <a:gd name="T34" fmla="*/ 6 w 178"/>
                <a:gd name="T35" fmla="*/ 220 h 412"/>
                <a:gd name="T36" fmla="*/ 6 w 178"/>
                <a:gd name="T37" fmla="*/ 220 h 412"/>
                <a:gd name="T38" fmla="*/ 6 w 178"/>
                <a:gd name="T39" fmla="*/ 196 h 412"/>
                <a:gd name="T40" fmla="*/ 10 w 178"/>
                <a:gd name="T41" fmla="*/ 180 h 412"/>
                <a:gd name="T42" fmla="*/ 16 w 178"/>
                <a:gd name="T43" fmla="*/ 166 h 412"/>
                <a:gd name="T44" fmla="*/ 30 w 178"/>
                <a:gd name="T45" fmla="*/ 150 h 412"/>
                <a:gd name="T46" fmla="*/ 30 w 178"/>
                <a:gd name="T47" fmla="*/ 150 h 412"/>
                <a:gd name="T48" fmla="*/ 38 w 178"/>
                <a:gd name="T49" fmla="*/ 112 h 412"/>
                <a:gd name="T50" fmla="*/ 38 w 178"/>
                <a:gd name="T51" fmla="*/ 112 h 412"/>
                <a:gd name="T52" fmla="*/ 60 w 178"/>
                <a:gd name="T53" fmla="*/ 64 h 412"/>
                <a:gd name="T54" fmla="*/ 60 w 178"/>
                <a:gd name="T55" fmla="*/ 64 h 412"/>
                <a:gd name="T56" fmla="*/ 76 w 178"/>
                <a:gd name="T57" fmla="*/ 44 h 412"/>
                <a:gd name="T58" fmla="*/ 90 w 178"/>
                <a:gd name="T59" fmla="*/ 28 h 412"/>
                <a:gd name="T60" fmla="*/ 104 w 178"/>
                <a:gd name="T61" fmla="*/ 14 h 412"/>
                <a:gd name="T62" fmla="*/ 122 w 178"/>
                <a:gd name="T63" fmla="*/ 0 h 412"/>
                <a:gd name="T64" fmla="*/ 122 w 178"/>
                <a:gd name="T65" fmla="*/ 0 h 412"/>
                <a:gd name="T66" fmla="*/ 164 w 178"/>
                <a:gd name="T67" fmla="*/ 2 h 412"/>
                <a:gd name="T68" fmla="*/ 164 w 178"/>
                <a:gd name="T69" fmla="*/ 2 h 412"/>
                <a:gd name="T70" fmla="*/ 170 w 178"/>
                <a:gd name="T71" fmla="*/ 6 h 412"/>
                <a:gd name="T72" fmla="*/ 170 w 178"/>
                <a:gd name="T73" fmla="*/ 6 h 412"/>
                <a:gd name="T74" fmla="*/ 176 w 178"/>
                <a:gd name="T75" fmla="*/ 30 h 412"/>
                <a:gd name="T76" fmla="*/ 178 w 178"/>
                <a:gd name="T77" fmla="*/ 44 h 412"/>
                <a:gd name="T78" fmla="*/ 178 w 178"/>
                <a:gd name="T79" fmla="*/ 58 h 412"/>
                <a:gd name="T80" fmla="*/ 178 w 178"/>
                <a:gd name="T81" fmla="*/ 58 h 412"/>
                <a:gd name="T82" fmla="*/ 172 w 178"/>
                <a:gd name="T83" fmla="*/ 72 h 412"/>
                <a:gd name="T84" fmla="*/ 168 w 178"/>
                <a:gd name="T85" fmla="*/ 86 h 412"/>
                <a:gd name="T86" fmla="*/ 166 w 178"/>
                <a:gd name="T87" fmla="*/ 102 h 412"/>
                <a:gd name="T88" fmla="*/ 166 w 178"/>
                <a:gd name="T89" fmla="*/ 118 h 412"/>
                <a:gd name="T90" fmla="*/ 168 w 178"/>
                <a:gd name="T91" fmla="*/ 154 h 412"/>
                <a:gd name="T92" fmla="*/ 170 w 178"/>
                <a:gd name="T93" fmla="*/ 188 h 412"/>
                <a:gd name="T94" fmla="*/ 170 w 178"/>
                <a:gd name="T95" fmla="*/ 188 h 412"/>
                <a:gd name="T96" fmla="*/ 164 w 178"/>
                <a:gd name="T97" fmla="*/ 202 h 412"/>
                <a:gd name="T98" fmla="*/ 158 w 178"/>
                <a:gd name="T99" fmla="*/ 218 h 412"/>
                <a:gd name="T100" fmla="*/ 158 w 178"/>
                <a:gd name="T101" fmla="*/ 218 h 412"/>
                <a:gd name="T102" fmla="*/ 118 w 178"/>
                <a:gd name="T103" fmla="*/ 304 h 412"/>
                <a:gd name="T104" fmla="*/ 118 w 178"/>
                <a:gd name="T105" fmla="*/ 304 h 412"/>
                <a:gd name="T106" fmla="*/ 108 w 178"/>
                <a:gd name="T107" fmla="*/ 398 h 412"/>
                <a:gd name="T108" fmla="*/ 108 w 178"/>
                <a:gd name="T109" fmla="*/ 398 h 412"/>
                <a:gd name="T110" fmla="*/ 98 w 178"/>
                <a:gd name="T111" fmla="*/ 408 h 412"/>
                <a:gd name="T112" fmla="*/ 98 w 178"/>
                <a:gd name="T113" fmla="*/ 408 h 412"/>
                <a:gd name="T114" fmla="*/ 90 w 178"/>
                <a:gd name="T115" fmla="*/ 410 h 412"/>
                <a:gd name="T116" fmla="*/ 82 w 178"/>
                <a:gd name="T117" fmla="*/ 412 h 412"/>
                <a:gd name="T118" fmla="*/ 82 w 178"/>
                <a:gd name="T119" fmla="*/ 412 h 41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78" h="412">
                  <a:moveTo>
                    <a:pt x="82" y="412"/>
                  </a:moveTo>
                  <a:lnTo>
                    <a:pt x="82" y="412"/>
                  </a:lnTo>
                  <a:lnTo>
                    <a:pt x="50" y="364"/>
                  </a:lnTo>
                  <a:lnTo>
                    <a:pt x="40" y="360"/>
                  </a:lnTo>
                  <a:lnTo>
                    <a:pt x="34" y="356"/>
                  </a:lnTo>
                  <a:lnTo>
                    <a:pt x="28" y="350"/>
                  </a:lnTo>
                  <a:lnTo>
                    <a:pt x="26" y="346"/>
                  </a:lnTo>
                  <a:lnTo>
                    <a:pt x="20" y="336"/>
                  </a:lnTo>
                  <a:lnTo>
                    <a:pt x="16" y="324"/>
                  </a:lnTo>
                  <a:lnTo>
                    <a:pt x="0" y="304"/>
                  </a:lnTo>
                  <a:lnTo>
                    <a:pt x="2" y="280"/>
                  </a:lnTo>
                  <a:lnTo>
                    <a:pt x="6" y="258"/>
                  </a:lnTo>
                  <a:lnTo>
                    <a:pt x="8" y="238"/>
                  </a:lnTo>
                  <a:lnTo>
                    <a:pt x="8" y="228"/>
                  </a:lnTo>
                  <a:lnTo>
                    <a:pt x="6" y="220"/>
                  </a:lnTo>
                  <a:lnTo>
                    <a:pt x="6" y="196"/>
                  </a:lnTo>
                  <a:lnTo>
                    <a:pt x="10" y="180"/>
                  </a:lnTo>
                  <a:lnTo>
                    <a:pt x="16" y="166"/>
                  </a:lnTo>
                  <a:lnTo>
                    <a:pt x="30" y="150"/>
                  </a:lnTo>
                  <a:lnTo>
                    <a:pt x="38" y="112"/>
                  </a:lnTo>
                  <a:lnTo>
                    <a:pt x="60" y="64"/>
                  </a:lnTo>
                  <a:lnTo>
                    <a:pt x="76" y="44"/>
                  </a:lnTo>
                  <a:lnTo>
                    <a:pt x="90" y="28"/>
                  </a:lnTo>
                  <a:lnTo>
                    <a:pt x="104" y="14"/>
                  </a:lnTo>
                  <a:lnTo>
                    <a:pt x="122" y="0"/>
                  </a:lnTo>
                  <a:lnTo>
                    <a:pt x="164" y="2"/>
                  </a:lnTo>
                  <a:lnTo>
                    <a:pt x="170" y="6"/>
                  </a:lnTo>
                  <a:lnTo>
                    <a:pt x="176" y="30"/>
                  </a:lnTo>
                  <a:lnTo>
                    <a:pt x="178" y="44"/>
                  </a:lnTo>
                  <a:lnTo>
                    <a:pt x="178" y="58"/>
                  </a:lnTo>
                  <a:lnTo>
                    <a:pt x="172" y="72"/>
                  </a:lnTo>
                  <a:lnTo>
                    <a:pt x="168" y="86"/>
                  </a:lnTo>
                  <a:lnTo>
                    <a:pt x="166" y="102"/>
                  </a:lnTo>
                  <a:lnTo>
                    <a:pt x="166" y="118"/>
                  </a:lnTo>
                  <a:lnTo>
                    <a:pt x="168" y="154"/>
                  </a:lnTo>
                  <a:lnTo>
                    <a:pt x="170" y="188"/>
                  </a:lnTo>
                  <a:lnTo>
                    <a:pt x="164" y="202"/>
                  </a:lnTo>
                  <a:lnTo>
                    <a:pt x="158" y="218"/>
                  </a:lnTo>
                  <a:lnTo>
                    <a:pt x="118" y="304"/>
                  </a:lnTo>
                  <a:lnTo>
                    <a:pt x="108" y="398"/>
                  </a:lnTo>
                  <a:lnTo>
                    <a:pt x="98" y="408"/>
                  </a:lnTo>
                  <a:lnTo>
                    <a:pt x="90" y="410"/>
                  </a:lnTo>
                  <a:lnTo>
                    <a:pt x="82" y="412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14"/>
            <p:cNvSpPr/>
            <p:nvPr/>
          </p:nvSpPr>
          <p:spPr bwMode="auto">
            <a:xfrm>
              <a:off x="7400925" y="5403851"/>
              <a:ext cx="247650" cy="619125"/>
            </a:xfrm>
            <a:custGeom>
              <a:avLst/>
              <a:gdLst>
                <a:gd name="T0" fmla="*/ 76 w 156"/>
                <a:gd name="T1" fmla="*/ 390 h 390"/>
                <a:gd name="T2" fmla="*/ 76 w 156"/>
                <a:gd name="T3" fmla="*/ 390 h 390"/>
                <a:gd name="T4" fmla="*/ 46 w 156"/>
                <a:gd name="T5" fmla="*/ 344 h 390"/>
                <a:gd name="T6" fmla="*/ 46 w 156"/>
                <a:gd name="T7" fmla="*/ 344 h 390"/>
                <a:gd name="T8" fmla="*/ 26 w 156"/>
                <a:gd name="T9" fmla="*/ 338 h 390"/>
                <a:gd name="T10" fmla="*/ 26 w 156"/>
                <a:gd name="T11" fmla="*/ 338 h 390"/>
                <a:gd name="T12" fmla="*/ 22 w 156"/>
                <a:gd name="T13" fmla="*/ 324 h 390"/>
                <a:gd name="T14" fmla="*/ 14 w 156"/>
                <a:gd name="T15" fmla="*/ 310 h 390"/>
                <a:gd name="T16" fmla="*/ 6 w 156"/>
                <a:gd name="T17" fmla="*/ 300 h 390"/>
                <a:gd name="T18" fmla="*/ 0 w 156"/>
                <a:gd name="T19" fmla="*/ 294 h 390"/>
                <a:gd name="T20" fmla="*/ 0 w 156"/>
                <a:gd name="T21" fmla="*/ 294 h 390"/>
                <a:gd name="T22" fmla="*/ 0 w 156"/>
                <a:gd name="T23" fmla="*/ 272 h 390"/>
                <a:gd name="T24" fmla="*/ 0 w 156"/>
                <a:gd name="T25" fmla="*/ 272 h 390"/>
                <a:gd name="T26" fmla="*/ 4 w 156"/>
                <a:gd name="T27" fmla="*/ 242 h 390"/>
                <a:gd name="T28" fmla="*/ 6 w 156"/>
                <a:gd name="T29" fmla="*/ 230 h 390"/>
                <a:gd name="T30" fmla="*/ 8 w 156"/>
                <a:gd name="T31" fmla="*/ 216 h 390"/>
                <a:gd name="T32" fmla="*/ 8 w 156"/>
                <a:gd name="T33" fmla="*/ 216 h 390"/>
                <a:gd name="T34" fmla="*/ 4 w 156"/>
                <a:gd name="T35" fmla="*/ 202 h 390"/>
                <a:gd name="T36" fmla="*/ 4 w 156"/>
                <a:gd name="T37" fmla="*/ 192 h 390"/>
                <a:gd name="T38" fmla="*/ 4 w 156"/>
                <a:gd name="T39" fmla="*/ 182 h 390"/>
                <a:gd name="T40" fmla="*/ 8 w 156"/>
                <a:gd name="T41" fmla="*/ 174 h 390"/>
                <a:gd name="T42" fmla="*/ 18 w 156"/>
                <a:gd name="T43" fmla="*/ 158 h 390"/>
                <a:gd name="T44" fmla="*/ 30 w 156"/>
                <a:gd name="T45" fmla="*/ 142 h 390"/>
                <a:gd name="T46" fmla="*/ 30 w 156"/>
                <a:gd name="T47" fmla="*/ 142 h 390"/>
                <a:gd name="T48" fmla="*/ 38 w 156"/>
                <a:gd name="T49" fmla="*/ 108 h 390"/>
                <a:gd name="T50" fmla="*/ 38 w 156"/>
                <a:gd name="T51" fmla="*/ 108 h 390"/>
                <a:gd name="T52" fmla="*/ 48 w 156"/>
                <a:gd name="T53" fmla="*/ 84 h 390"/>
                <a:gd name="T54" fmla="*/ 56 w 156"/>
                <a:gd name="T55" fmla="*/ 64 h 390"/>
                <a:gd name="T56" fmla="*/ 68 w 156"/>
                <a:gd name="T57" fmla="*/ 46 h 390"/>
                <a:gd name="T58" fmla="*/ 84 w 156"/>
                <a:gd name="T59" fmla="*/ 28 h 390"/>
                <a:gd name="T60" fmla="*/ 84 w 156"/>
                <a:gd name="T61" fmla="*/ 28 h 390"/>
                <a:gd name="T62" fmla="*/ 116 w 156"/>
                <a:gd name="T63" fmla="*/ 2 h 390"/>
                <a:gd name="T64" fmla="*/ 116 w 156"/>
                <a:gd name="T65" fmla="*/ 2 h 390"/>
                <a:gd name="T66" fmla="*/ 150 w 156"/>
                <a:gd name="T67" fmla="*/ 0 h 390"/>
                <a:gd name="T68" fmla="*/ 150 w 156"/>
                <a:gd name="T69" fmla="*/ 0 h 390"/>
                <a:gd name="T70" fmla="*/ 154 w 156"/>
                <a:gd name="T71" fmla="*/ 18 h 390"/>
                <a:gd name="T72" fmla="*/ 156 w 156"/>
                <a:gd name="T73" fmla="*/ 32 h 390"/>
                <a:gd name="T74" fmla="*/ 156 w 156"/>
                <a:gd name="T75" fmla="*/ 44 h 390"/>
                <a:gd name="T76" fmla="*/ 156 w 156"/>
                <a:gd name="T77" fmla="*/ 44 h 390"/>
                <a:gd name="T78" fmla="*/ 150 w 156"/>
                <a:gd name="T79" fmla="*/ 56 h 390"/>
                <a:gd name="T80" fmla="*/ 146 w 156"/>
                <a:gd name="T81" fmla="*/ 70 h 390"/>
                <a:gd name="T82" fmla="*/ 144 w 156"/>
                <a:gd name="T83" fmla="*/ 86 h 390"/>
                <a:gd name="T84" fmla="*/ 142 w 156"/>
                <a:gd name="T85" fmla="*/ 102 h 390"/>
                <a:gd name="T86" fmla="*/ 144 w 156"/>
                <a:gd name="T87" fmla="*/ 138 h 390"/>
                <a:gd name="T88" fmla="*/ 146 w 156"/>
                <a:gd name="T89" fmla="*/ 174 h 390"/>
                <a:gd name="T90" fmla="*/ 146 w 156"/>
                <a:gd name="T91" fmla="*/ 174 h 390"/>
                <a:gd name="T92" fmla="*/ 138 w 156"/>
                <a:gd name="T93" fmla="*/ 196 h 390"/>
                <a:gd name="T94" fmla="*/ 126 w 156"/>
                <a:gd name="T95" fmla="*/ 222 h 390"/>
                <a:gd name="T96" fmla="*/ 102 w 156"/>
                <a:gd name="T97" fmla="*/ 270 h 390"/>
                <a:gd name="T98" fmla="*/ 102 w 156"/>
                <a:gd name="T99" fmla="*/ 270 h 390"/>
                <a:gd name="T100" fmla="*/ 96 w 156"/>
                <a:gd name="T101" fmla="*/ 290 h 390"/>
                <a:gd name="T102" fmla="*/ 96 w 156"/>
                <a:gd name="T103" fmla="*/ 290 h 390"/>
                <a:gd name="T104" fmla="*/ 84 w 156"/>
                <a:gd name="T105" fmla="*/ 382 h 390"/>
                <a:gd name="T106" fmla="*/ 84 w 156"/>
                <a:gd name="T107" fmla="*/ 382 h 390"/>
                <a:gd name="T108" fmla="*/ 80 w 156"/>
                <a:gd name="T109" fmla="*/ 386 h 390"/>
                <a:gd name="T110" fmla="*/ 76 w 156"/>
                <a:gd name="T111" fmla="*/ 390 h 390"/>
                <a:gd name="T112" fmla="*/ 76 w 156"/>
                <a:gd name="T113" fmla="*/ 390 h 39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56" h="390">
                  <a:moveTo>
                    <a:pt x="76" y="390"/>
                  </a:moveTo>
                  <a:lnTo>
                    <a:pt x="76" y="390"/>
                  </a:lnTo>
                  <a:lnTo>
                    <a:pt x="46" y="344"/>
                  </a:lnTo>
                  <a:lnTo>
                    <a:pt x="26" y="338"/>
                  </a:lnTo>
                  <a:lnTo>
                    <a:pt x="22" y="324"/>
                  </a:lnTo>
                  <a:lnTo>
                    <a:pt x="14" y="310"/>
                  </a:lnTo>
                  <a:lnTo>
                    <a:pt x="6" y="300"/>
                  </a:lnTo>
                  <a:lnTo>
                    <a:pt x="0" y="294"/>
                  </a:lnTo>
                  <a:lnTo>
                    <a:pt x="0" y="272"/>
                  </a:lnTo>
                  <a:lnTo>
                    <a:pt x="4" y="242"/>
                  </a:lnTo>
                  <a:lnTo>
                    <a:pt x="6" y="230"/>
                  </a:lnTo>
                  <a:lnTo>
                    <a:pt x="8" y="216"/>
                  </a:lnTo>
                  <a:lnTo>
                    <a:pt x="4" y="202"/>
                  </a:lnTo>
                  <a:lnTo>
                    <a:pt x="4" y="192"/>
                  </a:lnTo>
                  <a:lnTo>
                    <a:pt x="4" y="182"/>
                  </a:lnTo>
                  <a:lnTo>
                    <a:pt x="8" y="174"/>
                  </a:lnTo>
                  <a:lnTo>
                    <a:pt x="18" y="158"/>
                  </a:lnTo>
                  <a:lnTo>
                    <a:pt x="30" y="142"/>
                  </a:lnTo>
                  <a:lnTo>
                    <a:pt x="38" y="108"/>
                  </a:lnTo>
                  <a:lnTo>
                    <a:pt x="48" y="84"/>
                  </a:lnTo>
                  <a:lnTo>
                    <a:pt x="56" y="64"/>
                  </a:lnTo>
                  <a:lnTo>
                    <a:pt x="68" y="46"/>
                  </a:lnTo>
                  <a:lnTo>
                    <a:pt x="84" y="28"/>
                  </a:lnTo>
                  <a:lnTo>
                    <a:pt x="116" y="2"/>
                  </a:lnTo>
                  <a:lnTo>
                    <a:pt x="150" y="0"/>
                  </a:lnTo>
                  <a:lnTo>
                    <a:pt x="154" y="18"/>
                  </a:lnTo>
                  <a:lnTo>
                    <a:pt x="156" y="32"/>
                  </a:lnTo>
                  <a:lnTo>
                    <a:pt x="156" y="44"/>
                  </a:lnTo>
                  <a:lnTo>
                    <a:pt x="150" y="56"/>
                  </a:lnTo>
                  <a:lnTo>
                    <a:pt x="146" y="70"/>
                  </a:lnTo>
                  <a:lnTo>
                    <a:pt x="144" y="86"/>
                  </a:lnTo>
                  <a:lnTo>
                    <a:pt x="142" y="102"/>
                  </a:lnTo>
                  <a:lnTo>
                    <a:pt x="144" y="138"/>
                  </a:lnTo>
                  <a:lnTo>
                    <a:pt x="146" y="174"/>
                  </a:lnTo>
                  <a:lnTo>
                    <a:pt x="138" y="196"/>
                  </a:lnTo>
                  <a:lnTo>
                    <a:pt x="126" y="222"/>
                  </a:lnTo>
                  <a:lnTo>
                    <a:pt x="102" y="270"/>
                  </a:lnTo>
                  <a:lnTo>
                    <a:pt x="96" y="290"/>
                  </a:lnTo>
                  <a:lnTo>
                    <a:pt x="84" y="382"/>
                  </a:lnTo>
                  <a:lnTo>
                    <a:pt x="80" y="386"/>
                  </a:lnTo>
                  <a:lnTo>
                    <a:pt x="76" y="39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5"/>
            <p:cNvSpPr/>
            <p:nvPr/>
          </p:nvSpPr>
          <p:spPr bwMode="auto">
            <a:xfrm>
              <a:off x="6708775" y="4911726"/>
              <a:ext cx="657225" cy="854075"/>
            </a:xfrm>
            <a:custGeom>
              <a:avLst/>
              <a:gdLst>
                <a:gd name="T0" fmla="*/ 136 w 414"/>
                <a:gd name="T1" fmla="*/ 532 h 538"/>
                <a:gd name="T2" fmla="*/ 122 w 414"/>
                <a:gd name="T3" fmla="*/ 508 h 538"/>
                <a:gd name="T4" fmla="*/ 116 w 414"/>
                <a:gd name="T5" fmla="*/ 498 h 538"/>
                <a:gd name="T6" fmla="*/ 58 w 414"/>
                <a:gd name="T7" fmla="*/ 426 h 538"/>
                <a:gd name="T8" fmla="*/ 12 w 414"/>
                <a:gd name="T9" fmla="*/ 420 h 538"/>
                <a:gd name="T10" fmla="*/ 0 w 414"/>
                <a:gd name="T11" fmla="*/ 402 h 538"/>
                <a:gd name="T12" fmla="*/ 6 w 414"/>
                <a:gd name="T13" fmla="*/ 360 h 538"/>
                <a:gd name="T14" fmla="*/ 10 w 414"/>
                <a:gd name="T15" fmla="*/ 332 h 538"/>
                <a:gd name="T16" fmla="*/ 8 w 414"/>
                <a:gd name="T17" fmla="*/ 306 h 538"/>
                <a:gd name="T18" fmla="*/ 44 w 414"/>
                <a:gd name="T19" fmla="*/ 246 h 538"/>
                <a:gd name="T20" fmla="*/ 42 w 414"/>
                <a:gd name="T21" fmla="*/ 200 h 538"/>
                <a:gd name="T22" fmla="*/ 46 w 414"/>
                <a:gd name="T23" fmla="*/ 190 h 538"/>
                <a:gd name="T24" fmla="*/ 74 w 414"/>
                <a:gd name="T25" fmla="*/ 174 h 538"/>
                <a:gd name="T26" fmla="*/ 102 w 414"/>
                <a:gd name="T27" fmla="*/ 134 h 538"/>
                <a:gd name="T28" fmla="*/ 102 w 414"/>
                <a:gd name="T29" fmla="*/ 116 h 538"/>
                <a:gd name="T30" fmla="*/ 92 w 414"/>
                <a:gd name="T31" fmla="*/ 88 h 538"/>
                <a:gd name="T32" fmla="*/ 104 w 414"/>
                <a:gd name="T33" fmla="*/ 72 h 538"/>
                <a:gd name="T34" fmla="*/ 132 w 414"/>
                <a:gd name="T35" fmla="*/ 58 h 538"/>
                <a:gd name="T36" fmla="*/ 172 w 414"/>
                <a:gd name="T37" fmla="*/ 48 h 538"/>
                <a:gd name="T38" fmla="*/ 190 w 414"/>
                <a:gd name="T39" fmla="*/ 28 h 538"/>
                <a:gd name="T40" fmla="*/ 204 w 414"/>
                <a:gd name="T41" fmla="*/ 2 h 538"/>
                <a:gd name="T42" fmla="*/ 224 w 414"/>
                <a:gd name="T43" fmla="*/ 2 h 538"/>
                <a:gd name="T44" fmla="*/ 236 w 414"/>
                <a:gd name="T45" fmla="*/ 16 h 538"/>
                <a:gd name="T46" fmla="*/ 250 w 414"/>
                <a:gd name="T47" fmla="*/ 64 h 538"/>
                <a:gd name="T48" fmla="*/ 280 w 414"/>
                <a:gd name="T49" fmla="*/ 96 h 538"/>
                <a:gd name="T50" fmla="*/ 336 w 414"/>
                <a:gd name="T51" fmla="*/ 100 h 538"/>
                <a:gd name="T52" fmla="*/ 366 w 414"/>
                <a:gd name="T53" fmla="*/ 86 h 538"/>
                <a:gd name="T54" fmla="*/ 404 w 414"/>
                <a:gd name="T55" fmla="*/ 84 h 538"/>
                <a:gd name="T56" fmla="*/ 398 w 414"/>
                <a:gd name="T57" fmla="*/ 104 h 538"/>
                <a:gd name="T58" fmla="*/ 384 w 414"/>
                <a:gd name="T59" fmla="*/ 124 h 538"/>
                <a:gd name="T60" fmla="*/ 362 w 414"/>
                <a:gd name="T61" fmla="*/ 154 h 538"/>
                <a:gd name="T62" fmla="*/ 330 w 414"/>
                <a:gd name="T63" fmla="*/ 162 h 538"/>
                <a:gd name="T64" fmla="*/ 328 w 414"/>
                <a:gd name="T65" fmla="*/ 180 h 538"/>
                <a:gd name="T66" fmla="*/ 348 w 414"/>
                <a:gd name="T67" fmla="*/ 198 h 538"/>
                <a:gd name="T68" fmla="*/ 350 w 414"/>
                <a:gd name="T69" fmla="*/ 222 h 538"/>
                <a:gd name="T70" fmla="*/ 348 w 414"/>
                <a:gd name="T71" fmla="*/ 240 h 538"/>
                <a:gd name="T72" fmla="*/ 340 w 414"/>
                <a:gd name="T73" fmla="*/ 278 h 538"/>
                <a:gd name="T74" fmla="*/ 346 w 414"/>
                <a:gd name="T75" fmla="*/ 296 h 538"/>
                <a:gd name="T76" fmla="*/ 356 w 414"/>
                <a:gd name="T77" fmla="*/ 308 h 538"/>
                <a:gd name="T78" fmla="*/ 350 w 414"/>
                <a:gd name="T79" fmla="*/ 306 h 538"/>
                <a:gd name="T80" fmla="*/ 318 w 414"/>
                <a:gd name="T81" fmla="*/ 312 h 538"/>
                <a:gd name="T82" fmla="*/ 318 w 414"/>
                <a:gd name="T83" fmla="*/ 336 h 538"/>
                <a:gd name="T84" fmla="*/ 296 w 414"/>
                <a:gd name="T85" fmla="*/ 354 h 538"/>
                <a:gd name="T86" fmla="*/ 288 w 414"/>
                <a:gd name="T87" fmla="*/ 384 h 538"/>
                <a:gd name="T88" fmla="*/ 268 w 414"/>
                <a:gd name="T89" fmla="*/ 408 h 538"/>
                <a:gd name="T90" fmla="*/ 228 w 414"/>
                <a:gd name="T91" fmla="*/ 416 h 538"/>
                <a:gd name="T92" fmla="*/ 240 w 414"/>
                <a:gd name="T93" fmla="*/ 440 h 538"/>
                <a:gd name="T94" fmla="*/ 218 w 414"/>
                <a:gd name="T95" fmla="*/ 450 h 538"/>
                <a:gd name="T96" fmla="*/ 184 w 414"/>
                <a:gd name="T97" fmla="*/ 480 h 538"/>
                <a:gd name="T98" fmla="*/ 166 w 414"/>
                <a:gd name="T99" fmla="*/ 514 h 538"/>
                <a:gd name="T100" fmla="*/ 150 w 414"/>
                <a:gd name="T101" fmla="*/ 528 h 53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14" h="538">
                  <a:moveTo>
                    <a:pt x="136" y="538"/>
                  </a:moveTo>
                  <a:lnTo>
                    <a:pt x="136" y="538"/>
                  </a:lnTo>
                  <a:lnTo>
                    <a:pt x="136" y="532"/>
                  </a:lnTo>
                  <a:lnTo>
                    <a:pt x="134" y="526"/>
                  </a:lnTo>
                  <a:lnTo>
                    <a:pt x="128" y="516"/>
                  </a:lnTo>
                  <a:lnTo>
                    <a:pt x="122" y="508"/>
                  </a:lnTo>
                  <a:lnTo>
                    <a:pt x="116" y="504"/>
                  </a:lnTo>
                  <a:lnTo>
                    <a:pt x="116" y="498"/>
                  </a:lnTo>
                  <a:lnTo>
                    <a:pt x="58" y="426"/>
                  </a:lnTo>
                  <a:lnTo>
                    <a:pt x="40" y="422"/>
                  </a:lnTo>
                  <a:lnTo>
                    <a:pt x="26" y="420"/>
                  </a:lnTo>
                  <a:lnTo>
                    <a:pt x="12" y="420"/>
                  </a:lnTo>
                  <a:lnTo>
                    <a:pt x="2" y="418"/>
                  </a:lnTo>
                  <a:lnTo>
                    <a:pt x="0" y="402"/>
                  </a:lnTo>
                  <a:lnTo>
                    <a:pt x="0" y="386"/>
                  </a:lnTo>
                  <a:lnTo>
                    <a:pt x="6" y="360"/>
                  </a:lnTo>
                  <a:lnTo>
                    <a:pt x="8" y="352"/>
                  </a:lnTo>
                  <a:lnTo>
                    <a:pt x="10" y="346"/>
                  </a:lnTo>
                  <a:lnTo>
                    <a:pt x="10" y="332"/>
                  </a:lnTo>
                  <a:lnTo>
                    <a:pt x="10" y="318"/>
                  </a:lnTo>
                  <a:lnTo>
                    <a:pt x="8" y="306"/>
                  </a:lnTo>
                  <a:lnTo>
                    <a:pt x="40" y="270"/>
                  </a:lnTo>
                  <a:lnTo>
                    <a:pt x="44" y="246"/>
                  </a:lnTo>
                  <a:lnTo>
                    <a:pt x="42" y="214"/>
                  </a:lnTo>
                  <a:lnTo>
                    <a:pt x="42" y="200"/>
                  </a:lnTo>
                  <a:lnTo>
                    <a:pt x="44" y="194"/>
                  </a:lnTo>
                  <a:lnTo>
                    <a:pt x="46" y="190"/>
                  </a:lnTo>
                  <a:lnTo>
                    <a:pt x="60" y="182"/>
                  </a:lnTo>
                  <a:lnTo>
                    <a:pt x="74" y="174"/>
                  </a:lnTo>
                  <a:lnTo>
                    <a:pt x="94" y="152"/>
                  </a:lnTo>
                  <a:lnTo>
                    <a:pt x="102" y="134"/>
                  </a:lnTo>
                  <a:lnTo>
                    <a:pt x="102" y="116"/>
                  </a:lnTo>
                  <a:lnTo>
                    <a:pt x="96" y="104"/>
                  </a:lnTo>
                  <a:lnTo>
                    <a:pt x="94" y="94"/>
                  </a:lnTo>
                  <a:lnTo>
                    <a:pt x="92" y="88"/>
                  </a:lnTo>
                  <a:lnTo>
                    <a:pt x="94" y="82"/>
                  </a:lnTo>
                  <a:lnTo>
                    <a:pt x="98" y="76"/>
                  </a:lnTo>
                  <a:lnTo>
                    <a:pt x="104" y="72"/>
                  </a:lnTo>
                  <a:lnTo>
                    <a:pt x="120" y="60"/>
                  </a:lnTo>
                  <a:lnTo>
                    <a:pt x="132" y="58"/>
                  </a:lnTo>
                  <a:lnTo>
                    <a:pt x="144" y="56"/>
                  </a:lnTo>
                  <a:lnTo>
                    <a:pt x="158" y="54"/>
                  </a:lnTo>
                  <a:lnTo>
                    <a:pt x="172" y="48"/>
                  </a:lnTo>
                  <a:lnTo>
                    <a:pt x="182" y="40"/>
                  </a:lnTo>
                  <a:lnTo>
                    <a:pt x="190" y="28"/>
                  </a:lnTo>
                  <a:lnTo>
                    <a:pt x="198" y="14"/>
                  </a:lnTo>
                  <a:lnTo>
                    <a:pt x="204" y="2"/>
                  </a:lnTo>
                  <a:lnTo>
                    <a:pt x="210" y="0"/>
                  </a:lnTo>
                  <a:lnTo>
                    <a:pt x="216" y="0"/>
                  </a:lnTo>
                  <a:lnTo>
                    <a:pt x="224" y="2"/>
                  </a:lnTo>
                  <a:lnTo>
                    <a:pt x="232" y="6"/>
                  </a:lnTo>
                  <a:lnTo>
                    <a:pt x="236" y="16"/>
                  </a:lnTo>
                  <a:lnTo>
                    <a:pt x="238" y="28"/>
                  </a:lnTo>
                  <a:lnTo>
                    <a:pt x="246" y="52"/>
                  </a:lnTo>
                  <a:lnTo>
                    <a:pt x="250" y="64"/>
                  </a:lnTo>
                  <a:lnTo>
                    <a:pt x="258" y="76"/>
                  </a:lnTo>
                  <a:lnTo>
                    <a:pt x="266" y="86"/>
                  </a:lnTo>
                  <a:lnTo>
                    <a:pt x="280" y="96"/>
                  </a:lnTo>
                  <a:lnTo>
                    <a:pt x="336" y="100"/>
                  </a:lnTo>
                  <a:lnTo>
                    <a:pt x="342" y="94"/>
                  </a:lnTo>
                  <a:lnTo>
                    <a:pt x="350" y="92"/>
                  </a:lnTo>
                  <a:lnTo>
                    <a:pt x="366" y="86"/>
                  </a:lnTo>
                  <a:lnTo>
                    <a:pt x="386" y="86"/>
                  </a:lnTo>
                  <a:lnTo>
                    <a:pt x="404" y="84"/>
                  </a:lnTo>
                  <a:lnTo>
                    <a:pt x="414" y="90"/>
                  </a:lnTo>
                  <a:lnTo>
                    <a:pt x="398" y="104"/>
                  </a:lnTo>
                  <a:lnTo>
                    <a:pt x="392" y="112"/>
                  </a:lnTo>
                  <a:lnTo>
                    <a:pt x="384" y="124"/>
                  </a:lnTo>
                  <a:lnTo>
                    <a:pt x="382" y="156"/>
                  </a:lnTo>
                  <a:lnTo>
                    <a:pt x="362" y="154"/>
                  </a:lnTo>
                  <a:lnTo>
                    <a:pt x="342" y="154"/>
                  </a:lnTo>
                  <a:lnTo>
                    <a:pt x="336" y="158"/>
                  </a:lnTo>
                  <a:lnTo>
                    <a:pt x="330" y="162"/>
                  </a:lnTo>
                  <a:lnTo>
                    <a:pt x="326" y="168"/>
                  </a:lnTo>
                  <a:lnTo>
                    <a:pt x="328" y="180"/>
                  </a:lnTo>
                  <a:lnTo>
                    <a:pt x="338" y="186"/>
                  </a:lnTo>
                  <a:lnTo>
                    <a:pt x="348" y="198"/>
                  </a:lnTo>
                  <a:lnTo>
                    <a:pt x="364" y="208"/>
                  </a:lnTo>
                  <a:lnTo>
                    <a:pt x="350" y="222"/>
                  </a:lnTo>
                  <a:lnTo>
                    <a:pt x="350" y="230"/>
                  </a:lnTo>
                  <a:lnTo>
                    <a:pt x="348" y="240"/>
                  </a:lnTo>
                  <a:lnTo>
                    <a:pt x="342" y="258"/>
                  </a:lnTo>
                  <a:lnTo>
                    <a:pt x="342" y="268"/>
                  </a:lnTo>
                  <a:lnTo>
                    <a:pt x="340" y="278"/>
                  </a:lnTo>
                  <a:lnTo>
                    <a:pt x="342" y="286"/>
                  </a:lnTo>
                  <a:lnTo>
                    <a:pt x="346" y="296"/>
                  </a:lnTo>
                  <a:lnTo>
                    <a:pt x="356" y="304"/>
                  </a:lnTo>
                  <a:lnTo>
                    <a:pt x="356" y="308"/>
                  </a:lnTo>
                  <a:lnTo>
                    <a:pt x="350" y="306"/>
                  </a:lnTo>
                  <a:lnTo>
                    <a:pt x="322" y="306"/>
                  </a:lnTo>
                  <a:lnTo>
                    <a:pt x="318" y="312"/>
                  </a:lnTo>
                  <a:lnTo>
                    <a:pt x="318" y="318"/>
                  </a:lnTo>
                  <a:lnTo>
                    <a:pt x="320" y="324"/>
                  </a:lnTo>
                  <a:lnTo>
                    <a:pt x="318" y="336"/>
                  </a:lnTo>
                  <a:lnTo>
                    <a:pt x="304" y="346"/>
                  </a:lnTo>
                  <a:lnTo>
                    <a:pt x="296" y="354"/>
                  </a:lnTo>
                  <a:lnTo>
                    <a:pt x="292" y="364"/>
                  </a:lnTo>
                  <a:lnTo>
                    <a:pt x="288" y="384"/>
                  </a:lnTo>
                  <a:lnTo>
                    <a:pt x="278" y="396"/>
                  </a:lnTo>
                  <a:lnTo>
                    <a:pt x="268" y="408"/>
                  </a:lnTo>
                  <a:lnTo>
                    <a:pt x="232" y="410"/>
                  </a:lnTo>
                  <a:lnTo>
                    <a:pt x="228" y="416"/>
                  </a:lnTo>
                  <a:lnTo>
                    <a:pt x="228" y="422"/>
                  </a:lnTo>
                  <a:lnTo>
                    <a:pt x="230" y="430"/>
                  </a:lnTo>
                  <a:lnTo>
                    <a:pt x="240" y="440"/>
                  </a:lnTo>
                  <a:lnTo>
                    <a:pt x="228" y="444"/>
                  </a:lnTo>
                  <a:lnTo>
                    <a:pt x="218" y="450"/>
                  </a:lnTo>
                  <a:lnTo>
                    <a:pt x="208" y="456"/>
                  </a:lnTo>
                  <a:lnTo>
                    <a:pt x="200" y="464"/>
                  </a:lnTo>
                  <a:lnTo>
                    <a:pt x="184" y="480"/>
                  </a:lnTo>
                  <a:lnTo>
                    <a:pt x="168" y="500"/>
                  </a:lnTo>
                  <a:lnTo>
                    <a:pt x="166" y="514"/>
                  </a:lnTo>
                  <a:lnTo>
                    <a:pt x="158" y="522"/>
                  </a:lnTo>
                  <a:lnTo>
                    <a:pt x="150" y="528"/>
                  </a:lnTo>
                  <a:lnTo>
                    <a:pt x="136" y="538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16"/>
            <p:cNvSpPr/>
            <p:nvPr/>
          </p:nvSpPr>
          <p:spPr bwMode="auto">
            <a:xfrm>
              <a:off x="4689475" y="4829176"/>
              <a:ext cx="962025" cy="844550"/>
            </a:xfrm>
            <a:custGeom>
              <a:avLst/>
              <a:gdLst>
                <a:gd name="T0" fmla="*/ 210 w 606"/>
                <a:gd name="T1" fmla="*/ 516 h 532"/>
                <a:gd name="T2" fmla="*/ 172 w 606"/>
                <a:gd name="T3" fmla="*/ 494 h 532"/>
                <a:gd name="T4" fmla="*/ 126 w 606"/>
                <a:gd name="T5" fmla="*/ 498 h 532"/>
                <a:gd name="T6" fmla="*/ 96 w 606"/>
                <a:gd name="T7" fmla="*/ 530 h 532"/>
                <a:gd name="T8" fmla="*/ 104 w 606"/>
                <a:gd name="T9" fmla="*/ 494 h 532"/>
                <a:gd name="T10" fmla="*/ 62 w 606"/>
                <a:gd name="T11" fmla="*/ 432 h 532"/>
                <a:gd name="T12" fmla="*/ 84 w 606"/>
                <a:gd name="T13" fmla="*/ 356 h 532"/>
                <a:gd name="T14" fmla="*/ 88 w 606"/>
                <a:gd name="T15" fmla="*/ 336 h 532"/>
                <a:gd name="T16" fmla="*/ 70 w 606"/>
                <a:gd name="T17" fmla="*/ 304 h 532"/>
                <a:gd name="T18" fmla="*/ 20 w 606"/>
                <a:gd name="T19" fmla="*/ 314 h 532"/>
                <a:gd name="T20" fmla="*/ 6 w 606"/>
                <a:gd name="T21" fmla="*/ 302 h 532"/>
                <a:gd name="T22" fmla="*/ 0 w 606"/>
                <a:gd name="T23" fmla="*/ 278 h 532"/>
                <a:gd name="T24" fmla="*/ 10 w 606"/>
                <a:gd name="T25" fmla="*/ 240 h 532"/>
                <a:gd name="T26" fmla="*/ 60 w 606"/>
                <a:gd name="T27" fmla="*/ 218 h 532"/>
                <a:gd name="T28" fmla="*/ 90 w 606"/>
                <a:gd name="T29" fmla="*/ 226 h 532"/>
                <a:gd name="T30" fmla="*/ 134 w 606"/>
                <a:gd name="T31" fmla="*/ 234 h 532"/>
                <a:gd name="T32" fmla="*/ 158 w 606"/>
                <a:gd name="T33" fmla="*/ 214 h 532"/>
                <a:gd name="T34" fmla="*/ 174 w 606"/>
                <a:gd name="T35" fmla="*/ 194 h 532"/>
                <a:gd name="T36" fmla="*/ 252 w 606"/>
                <a:gd name="T37" fmla="*/ 204 h 532"/>
                <a:gd name="T38" fmla="*/ 264 w 606"/>
                <a:gd name="T39" fmla="*/ 182 h 532"/>
                <a:gd name="T40" fmla="*/ 266 w 606"/>
                <a:gd name="T41" fmla="*/ 146 h 532"/>
                <a:gd name="T42" fmla="*/ 196 w 606"/>
                <a:gd name="T43" fmla="*/ 108 h 532"/>
                <a:gd name="T44" fmla="*/ 192 w 606"/>
                <a:gd name="T45" fmla="*/ 88 h 532"/>
                <a:gd name="T46" fmla="*/ 216 w 606"/>
                <a:gd name="T47" fmla="*/ 78 h 532"/>
                <a:gd name="T48" fmla="*/ 278 w 606"/>
                <a:gd name="T49" fmla="*/ 102 h 532"/>
                <a:gd name="T50" fmla="*/ 326 w 606"/>
                <a:gd name="T51" fmla="*/ 88 h 532"/>
                <a:gd name="T52" fmla="*/ 378 w 606"/>
                <a:gd name="T53" fmla="*/ 44 h 532"/>
                <a:gd name="T54" fmla="*/ 390 w 606"/>
                <a:gd name="T55" fmla="*/ 14 h 532"/>
                <a:gd name="T56" fmla="*/ 414 w 606"/>
                <a:gd name="T57" fmla="*/ 0 h 532"/>
                <a:gd name="T58" fmla="*/ 444 w 606"/>
                <a:gd name="T59" fmla="*/ 10 h 532"/>
                <a:gd name="T60" fmla="*/ 468 w 606"/>
                <a:gd name="T61" fmla="*/ 66 h 532"/>
                <a:gd name="T62" fmla="*/ 526 w 606"/>
                <a:gd name="T63" fmla="*/ 130 h 532"/>
                <a:gd name="T64" fmla="*/ 562 w 606"/>
                <a:gd name="T65" fmla="*/ 154 h 532"/>
                <a:gd name="T66" fmla="*/ 564 w 606"/>
                <a:gd name="T67" fmla="*/ 196 h 532"/>
                <a:gd name="T68" fmla="*/ 534 w 606"/>
                <a:gd name="T69" fmla="*/ 216 h 532"/>
                <a:gd name="T70" fmla="*/ 506 w 606"/>
                <a:gd name="T71" fmla="*/ 246 h 532"/>
                <a:gd name="T72" fmla="*/ 532 w 606"/>
                <a:gd name="T73" fmla="*/ 258 h 532"/>
                <a:gd name="T74" fmla="*/ 568 w 606"/>
                <a:gd name="T75" fmla="*/ 326 h 532"/>
                <a:gd name="T76" fmla="*/ 592 w 606"/>
                <a:gd name="T77" fmla="*/ 356 h 532"/>
                <a:gd name="T78" fmla="*/ 590 w 606"/>
                <a:gd name="T79" fmla="*/ 380 h 532"/>
                <a:gd name="T80" fmla="*/ 546 w 606"/>
                <a:gd name="T81" fmla="*/ 408 h 532"/>
                <a:gd name="T82" fmla="*/ 482 w 606"/>
                <a:gd name="T83" fmla="*/ 460 h 532"/>
                <a:gd name="T84" fmla="*/ 434 w 606"/>
                <a:gd name="T85" fmla="*/ 472 h 532"/>
                <a:gd name="T86" fmla="*/ 392 w 606"/>
                <a:gd name="T87" fmla="*/ 456 h 532"/>
                <a:gd name="T88" fmla="*/ 358 w 606"/>
                <a:gd name="T89" fmla="*/ 436 h 532"/>
                <a:gd name="T90" fmla="*/ 332 w 606"/>
                <a:gd name="T91" fmla="*/ 442 h 532"/>
                <a:gd name="T92" fmla="*/ 302 w 606"/>
                <a:gd name="T93" fmla="*/ 492 h 532"/>
                <a:gd name="T94" fmla="*/ 266 w 606"/>
                <a:gd name="T95" fmla="*/ 528 h 53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06" h="532">
                  <a:moveTo>
                    <a:pt x="240" y="532"/>
                  </a:moveTo>
                  <a:lnTo>
                    <a:pt x="240" y="532"/>
                  </a:lnTo>
                  <a:lnTo>
                    <a:pt x="222" y="524"/>
                  </a:lnTo>
                  <a:lnTo>
                    <a:pt x="210" y="516"/>
                  </a:lnTo>
                  <a:lnTo>
                    <a:pt x="202" y="508"/>
                  </a:lnTo>
                  <a:lnTo>
                    <a:pt x="194" y="502"/>
                  </a:lnTo>
                  <a:lnTo>
                    <a:pt x="172" y="494"/>
                  </a:lnTo>
                  <a:lnTo>
                    <a:pt x="152" y="494"/>
                  </a:lnTo>
                  <a:lnTo>
                    <a:pt x="138" y="494"/>
                  </a:lnTo>
                  <a:lnTo>
                    <a:pt x="126" y="498"/>
                  </a:lnTo>
                  <a:lnTo>
                    <a:pt x="112" y="508"/>
                  </a:lnTo>
                  <a:lnTo>
                    <a:pt x="96" y="530"/>
                  </a:lnTo>
                  <a:lnTo>
                    <a:pt x="96" y="518"/>
                  </a:lnTo>
                  <a:lnTo>
                    <a:pt x="98" y="508"/>
                  </a:lnTo>
                  <a:lnTo>
                    <a:pt x="104" y="494"/>
                  </a:lnTo>
                  <a:lnTo>
                    <a:pt x="106" y="452"/>
                  </a:lnTo>
                  <a:lnTo>
                    <a:pt x="62" y="432"/>
                  </a:lnTo>
                  <a:lnTo>
                    <a:pt x="64" y="420"/>
                  </a:lnTo>
                  <a:lnTo>
                    <a:pt x="68" y="410"/>
                  </a:lnTo>
                  <a:lnTo>
                    <a:pt x="84" y="356"/>
                  </a:lnTo>
                  <a:lnTo>
                    <a:pt x="88" y="352"/>
                  </a:lnTo>
                  <a:lnTo>
                    <a:pt x="88" y="346"/>
                  </a:lnTo>
                  <a:lnTo>
                    <a:pt x="88" y="336"/>
                  </a:lnTo>
                  <a:lnTo>
                    <a:pt x="84" y="320"/>
                  </a:lnTo>
                  <a:lnTo>
                    <a:pt x="70" y="304"/>
                  </a:lnTo>
                  <a:lnTo>
                    <a:pt x="58" y="306"/>
                  </a:lnTo>
                  <a:lnTo>
                    <a:pt x="46" y="308"/>
                  </a:lnTo>
                  <a:lnTo>
                    <a:pt x="20" y="314"/>
                  </a:lnTo>
                  <a:lnTo>
                    <a:pt x="14" y="314"/>
                  </a:lnTo>
                  <a:lnTo>
                    <a:pt x="10" y="310"/>
                  </a:lnTo>
                  <a:lnTo>
                    <a:pt x="8" y="308"/>
                  </a:lnTo>
                  <a:lnTo>
                    <a:pt x="6" y="302"/>
                  </a:lnTo>
                  <a:lnTo>
                    <a:pt x="6" y="294"/>
                  </a:lnTo>
                  <a:lnTo>
                    <a:pt x="6" y="290"/>
                  </a:lnTo>
                  <a:lnTo>
                    <a:pt x="0" y="278"/>
                  </a:lnTo>
                  <a:lnTo>
                    <a:pt x="2" y="262"/>
                  </a:lnTo>
                  <a:lnTo>
                    <a:pt x="4" y="250"/>
                  </a:lnTo>
                  <a:lnTo>
                    <a:pt x="10" y="240"/>
                  </a:lnTo>
                  <a:lnTo>
                    <a:pt x="16" y="234"/>
                  </a:lnTo>
                  <a:lnTo>
                    <a:pt x="24" y="228"/>
                  </a:lnTo>
                  <a:lnTo>
                    <a:pt x="34" y="224"/>
                  </a:lnTo>
                  <a:lnTo>
                    <a:pt x="60" y="218"/>
                  </a:lnTo>
                  <a:lnTo>
                    <a:pt x="74" y="218"/>
                  </a:lnTo>
                  <a:lnTo>
                    <a:pt x="90" y="226"/>
                  </a:lnTo>
                  <a:lnTo>
                    <a:pt x="106" y="232"/>
                  </a:lnTo>
                  <a:lnTo>
                    <a:pt x="114" y="234"/>
                  </a:lnTo>
                  <a:lnTo>
                    <a:pt x="124" y="236"/>
                  </a:lnTo>
                  <a:lnTo>
                    <a:pt x="134" y="234"/>
                  </a:lnTo>
                  <a:lnTo>
                    <a:pt x="144" y="230"/>
                  </a:lnTo>
                  <a:lnTo>
                    <a:pt x="158" y="214"/>
                  </a:lnTo>
                  <a:lnTo>
                    <a:pt x="164" y="196"/>
                  </a:lnTo>
                  <a:lnTo>
                    <a:pt x="174" y="194"/>
                  </a:lnTo>
                  <a:lnTo>
                    <a:pt x="178" y="198"/>
                  </a:lnTo>
                  <a:lnTo>
                    <a:pt x="186" y="200"/>
                  </a:lnTo>
                  <a:lnTo>
                    <a:pt x="206" y="202"/>
                  </a:lnTo>
                  <a:lnTo>
                    <a:pt x="252" y="204"/>
                  </a:lnTo>
                  <a:lnTo>
                    <a:pt x="258" y="196"/>
                  </a:lnTo>
                  <a:lnTo>
                    <a:pt x="262" y="190"/>
                  </a:lnTo>
                  <a:lnTo>
                    <a:pt x="264" y="182"/>
                  </a:lnTo>
                  <a:lnTo>
                    <a:pt x="266" y="174"/>
                  </a:lnTo>
                  <a:lnTo>
                    <a:pt x="266" y="160"/>
                  </a:lnTo>
                  <a:lnTo>
                    <a:pt x="266" y="146"/>
                  </a:lnTo>
                  <a:lnTo>
                    <a:pt x="256" y="136"/>
                  </a:lnTo>
                  <a:lnTo>
                    <a:pt x="248" y="130"/>
                  </a:lnTo>
                  <a:lnTo>
                    <a:pt x="230" y="120"/>
                  </a:lnTo>
                  <a:lnTo>
                    <a:pt x="196" y="108"/>
                  </a:lnTo>
                  <a:lnTo>
                    <a:pt x="194" y="100"/>
                  </a:lnTo>
                  <a:lnTo>
                    <a:pt x="192" y="94"/>
                  </a:lnTo>
                  <a:lnTo>
                    <a:pt x="192" y="88"/>
                  </a:lnTo>
                  <a:lnTo>
                    <a:pt x="194" y="84"/>
                  </a:lnTo>
                  <a:lnTo>
                    <a:pt x="198" y="82"/>
                  </a:lnTo>
                  <a:lnTo>
                    <a:pt x="202" y="80"/>
                  </a:lnTo>
                  <a:lnTo>
                    <a:pt x="216" y="78"/>
                  </a:lnTo>
                  <a:lnTo>
                    <a:pt x="238" y="94"/>
                  </a:lnTo>
                  <a:lnTo>
                    <a:pt x="278" y="102"/>
                  </a:lnTo>
                  <a:lnTo>
                    <a:pt x="294" y="100"/>
                  </a:lnTo>
                  <a:lnTo>
                    <a:pt x="310" y="96"/>
                  </a:lnTo>
                  <a:lnTo>
                    <a:pt x="326" y="88"/>
                  </a:lnTo>
                  <a:lnTo>
                    <a:pt x="342" y="80"/>
                  </a:lnTo>
                  <a:lnTo>
                    <a:pt x="356" y="68"/>
                  </a:lnTo>
                  <a:lnTo>
                    <a:pt x="368" y="56"/>
                  </a:lnTo>
                  <a:lnTo>
                    <a:pt x="378" y="44"/>
                  </a:lnTo>
                  <a:lnTo>
                    <a:pt x="386" y="30"/>
                  </a:lnTo>
                  <a:lnTo>
                    <a:pt x="388" y="22"/>
                  </a:lnTo>
                  <a:lnTo>
                    <a:pt x="390" y="14"/>
                  </a:lnTo>
                  <a:lnTo>
                    <a:pt x="394" y="8"/>
                  </a:lnTo>
                  <a:lnTo>
                    <a:pt x="400" y="4"/>
                  </a:lnTo>
                  <a:lnTo>
                    <a:pt x="406" y="2"/>
                  </a:lnTo>
                  <a:lnTo>
                    <a:pt x="414" y="0"/>
                  </a:lnTo>
                  <a:lnTo>
                    <a:pt x="432" y="0"/>
                  </a:lnTo>
                  <a:lnTo>
                    <a:pt x="438" y="4"/>
                  </a:lnTo>
                  <a:lnTo>
                    <a:pt x="444" y="10"/>
                  </a:lnTo>
                  <a:lnTo>
                    <a:pt x="450" y="16"/>
                  </a:lnTo>
                  <a:lnTo>
                    <a:pt x="456" y="24"/>
                  </a:lnTo>
                  <a:lnTo>
                    <a:pt x="464" y="44"/>
                  </a:lnTo>
                  <a:lnTo>
                    <a:pt x="468" y="66"/>
                  </a:lnTo>
                  <a:lnTo>
                    <a:pt x="494" y="98"/>
                  </a:lnTo>
                  <a:lnTo>
                    <a:pt x="508" y="114"/>
                  </a:lnTo>
                  <a:lnTo>
                    <a:pt x="526" y="130"/>
                  </a:lnTo>
                  <a:lnTo>
                    <a:pt x="558" y="142"/>
                  </a:lnTo>
                  <a:lnTo>
                    <a:pt x="562" y="154"/>
                  </a:lnTo>
                  <a:lnTo>
                    <a:pt x="566" y="170"/>
                  </a:lnTo>
                  <a:lnTo>
                    <a:pt x="566" y="178"/>
                  </a:lnTo>
                  <a:lnTo>
                    <a:pt x="566" y="188"/>
                  </a:lnTo>
                  <a:lnTo>
                    <a:pt x="564" y="196"/>
                  </a:lnTo>
                  <a:lnTo>
                    <a:pt x="558" y="204"/>
                  </a:lnTo>
                  <a:lnTo>
                    <a:pt x="546" y="210"/>
                  </a:lnTo>
                  <a:lnTo>
                    <a:pt x="534" y="216"/>
                  </a:lnTo>
                  <a:lnTo>
                    <a:pt x="516" y="222"/>
                  </a:lnTo>
                  <a:lnTo>
                    <a:pt x="510" y="228"/>
                  </a:lnTo>
                  <a:lnTo>
                    <a:pt x="506" y="234"/>
                  </a:lnTo>
                  <a:lnTo>
                    <a:pt x="506" y="246"/>
                  </a:lnTo>
                  <a:lnTo>
                    <a:pt x="506" y="262"/>
                  </a:lnTo>
                  <a:lnTo>
                    <a:pt x="518" y="262"/>
                  </a:lnTo>
                  <a:lnTo>
                    <a:pt x="532" y="258"/>
                  </a:lnTo>
                  <a:lnTo>
                    <a:pt x="572" y="256"/>
                  </a:lnTo>
                  <a:lnTo>
                    <a:pt x="568" y="326"/>
                  </a:lnTo>
                  <a:lnTo>
                    <a:pt x="572" y="334"/>
                  </a:lnTo>
                  <a:lnTo>
                    <a:pt x="576" y="340"/>
                  </a:lnTo>
                  <a:lnTo>
                    <a:pt x="592" y="356"/>
                  </a:lnTo>
                  <a:lnTo>
                    <a:pt x="606" y="378"/>
                  </a:lnTo>
                  <a:lnTo>
                    <a:pt x="590" y="380"/>
                  </a:lnTo>
                  <a:lnTo>
                    <a:pt x="576" y="384"/>
                  </a:lnTo>
                  <a:lnTo>
                    <a:pt x="554" y="398"/>
                  </a:lnTo>
                  <a:lnTo>
                    <a:pt x="546" y="408"/>
                  </a:lnTo>
                  <a:lnTo>
                    <a:pt x="538" y="416"/>
                  </a:lnTo>
                  <a:lnTo>
                    <a:pt x="520" y="430"/>
                  </a:lnTo>
                  <a:lnTo>
                    <a:pt x="500" y="444"/>
                  </a:lnTo>
                  <a:lnTo>
                    <a:pt x="482" y="460"/>
                  </a:lnTo>
                  <a:lnTo>
                    <a:pt x="466" y="464"/>
                  </a:lnTo>
                  <a:lnTo>
                    <a:pt x="450" y="470"/>
                  </a:lnTo>
                  <a:lnTo>
                    <a:pt x="434" y="472"/>
                  </a:lnTo>
                  <a:lnTo>
                    <a:pt x="420" y="472"/>
                  </a:lnTo>
                  <a:lnTo>
                    <a:pt x="392" y="456"/>
                  </a:lnTo>
                  <a:lnTo>
                    <a:pt x="376" y="440"/>
                  </a:lnTo>
                  <a:lnTo>
                    <a:pt x="372" y="438"/>
                  </a:lnTo>
                  <a:lnTo>
                    <a:pt x="368" y="436"/>
                  </a:lnTo>
                  <a:lnTo>
                    <a:pt x="358" y="436"/>
                  </a:lnTo>
                  <a:lnTo>
                    <a:pt x="342" y="436"/>
                  </a:lnTo>
                  <a:lnTo>
                    <a:pt x="336" y="438"/>
                  </a:lnTo>
                  <a:lnTo>
                    <a:pt x="332" y="442"/>
                  </a:lnTo>
                  <a:lnTo>
                    <a:pt x="330" y="464"/>
                  </a:lnTo>
                  <a:lnTo>
                    <a:pt x="302" y="492"/>
                  </a:lnTo>
                  <a:lnTo>
                    <a:pt x="290" y="506"/>
                  </a:lnTo>
                  <a:lnTo>
                    <a:pt x="278" y="522"/>
                  </a:lnTo>
                  <a:lnTo>
                    <a:pt x="266" y="528"/>
                  </a:lnTo>
                  <a:lnTo>
                    <a:pt x="256" y="530"/>
                  </a:lnTo>
                  <a:lnTo>
                    <a:pt x="240" y="532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7"/>
            <p:cNvSpPr/>
            <p:nvPr/>
          </p:nvSpPr>
          <p:spPr bwMode="auto">
            <a:xfrm>
              <a:off x="5508625" y="4654551"/>
              <a:ext cx="854075" cy="1012825"/>
            </a:xfrm>
            <a:custGeom>
              <a:avLst/>
              <a:gdLst>
                <a:gd name="T0" fmla="*/ 324 w 538"/>
                <a:gd name="T1" fmla="*/ 632 h 638"/>
                <a:gd name="T2" fmla="*/ 306 w 538"/>
                <a:gd name="T3" fmla="*/ 628 h 638"/>
                <a:gd name="T4" fmla="*/ 282 w 538"/>
                <a:gd name="T5" fmla="*/ 636 h 638"/>
                <a:gd name="T6" fmla="*/ 272 w 538"/>
                <a:gd name="T7" fmla="*/ 608 h 638"/>
                <a:gd name="T8" fmla="*/ 258 w 538"/>
                <a:gd name="T9" fmla="*/ 594 h 638"/>
                <a:gd name="T10" fmla="*/ 234 w 538"/>
                <a:gd name="T11" fmla="*/ 594 h 638"/>
                <a:gd name="T12" fmla="*/ 234 w 538"/>
                <a:gd name="T13" fmla="*/ 580 h 638"/>
                <a:gd name="T14" fmla="*/ 268 w 538"/>
                <a:gd name="T15" fmla="*/ 508 h 638"/>
                <a:gd name="T16" fmla="*/ 240 w 538"/>
                <a:gd name="T17" fmla="*/ 472 h 638"/>
                <a:gd name="T18" fmla="*/ 226 w 538"/>
                <a:gd name="T19" fmla="*/ 452 h 638"/>
                <a:gd name="T20" fmla="*/ 204 w 538"/>
                <a:gd name="T21" fmla="*/ 448 h 638"/>
                <a:gd name="T22" fmla="*/ 172 w 538"/>
                <a:gd name="T23" fmla="*/ 456 h 638"/>
                <a:gd name="T24" fmla="*/ 132 w 538"/>
                <a:gd name="T25" fmla="*/ 486 h 638"/>
                <a:gd name="T26" fmla="*/ 98 w 538"/>
                <a:gd name="T27" fmla="*/ 488 h 638"/>
                <a:gd name="T28" fmla="*/ 86 w 538"/>
                <a:gd name="T29" fmla="*/ 458 h 638"/>
                <a:gd name="T30" fmla="*/ 68 w 538"/>
                <a:gd name="T31" fmla="*/ 442 h 638"/>
                <a:gd name="T32" fmla="*/ 64 w 538"/>
                <a:gd name="T33" fmla="*/ 354 h 638"/>
                <a:gd name="T34" fmla="*/ 14 w 538"/>
                <a:gd name="T35" fmla="*/ 358 h 638"/>
                <a:gd name="T36" fmla="*/ 0 w 538"/>
                <a:gd name="T37" fmla="*/ 352 h 638"/>
                <a:gd name="T38" fmla="*/ 8 w 538"/>
                <a:gd name="T39" fmla="*/ 340 h 638"/>
                <a:gd name="T40" fmla="*/ 32 w 538"/>
                <a:gd name="T41" fmla="*/ 334 h 638"/>
                <a:gd name="T42" fmla="*/ 54 w 538"/>
                <a:gd name="T43" fmla="*/ 312 h 638"/>
                <a:gd name="T44" fmla="*/ 62 w 538"/>
                <a:gd name="T45" fmla="*/ 284 h 638"/>
                <a:gd name="T46" fmla="*/ 46 w 538"/>
                <a:gd name="T47" fmla="*/ 154 h 638"/>
                <a:gd name="T48" fmla="*/ 40 w 538"/>
                <a:gd name="T49" fmla="*/ 130 h 638"/>
                <a:gd name="T50" fmla="*/ 64 w 538"/>
                <a:gd name="T51" fmla="*/ 108 h 638"/>
                <a:gd name="T52" fmla="*/ 80 w 538"/>
                <a:gd name="T53" fmla="*/ 78 h 638"/>
                <a:gd name="T54" fmla="*/ 114 w 538"/>
                <a:gd name="T55" fmla="*/ 56 h 638"/>
                <a:gd name="T56" fmla="*/ 142 w 538"/>
                <a:gd name="T57" fmla="*/ 58 h 638"/>
                <a:gd name="T58" fmla="*/ 158 w 538"/>
                <a:gd name="T59" fmla="*/ 54 h 638"/>
                <a:gd name="T60" fmla="*/ 168 w 538"/>
                <a:gd name="T61" fmla="*/ 42 h 638"/>
                <a:gd name="T62" fmla="*/ 158 w 538"/>
                <a:gd name="T63" fmla="*/ 14 h 638"/>
                <a:gd name="T64" fmla="*/ 156 w 538"/>
                <a:gd name="T65" fmla="*/ 4 h 638"/>
                <a:gd name="T66" fmla="*/ 174 w 538"/>
                <a:gd name="T67" fmla="*/ 2 h 638"/>
                <a:gd name="T68" fmla="*/ 210 w 538"/>
                <a:gd name="T69" fmla="*/ 12 h 638"/>
                <a:gd name="T70" fmla="*/ 274 w 538"/>
                <a:gd name="T71" fmla="*/ 34 h 638"/>
                <a:gd name="T72" fmla="*/ 312 w 538"/>
                <a:gd name="T73" fmla="*/ 56 h 638"/>
                <a:gd name="T74" fmla="*/ 372 w 538"/>
                <a:gd name="T75" fmla="*/ 68 h 638"/>
                <a:gd name="T76" fmla="*/ 392 w 538"/>
                <a:gd name="T77" fmla="*/ 44 h 638"/>
                <a:gd name="T78" fmla="*/ 420 w 538"/>
                <a:gd name="T79" fmla="*/ 60 h 638"/>
                <a:gd name="T80" fmla="*/ 450 w 538"/>
                <a:gd name="T81" fmla="*/ 82 h 638"/>
                <a:gd name="T82" fmla="*/ 482 w 538"/>
                <a:gd name="T83" fmla="*/ 100 h 638"/>
                <a:gd name="T84" fmla="*/ 514 w 538"/>
                <a:gd name="T85" fmla="*/ 134 h 638"/>
                <a:gd name="T86" fmla="*/ 522 w 538"/>
                <a:gd name="T87" fmla="*/ 180 h 638"/>
                <a:gd name="T88" fmla="*/ 516 w 538"/>
                <a:gd name="T89" fmla="*/ 214 h 638"/>
                <a:gd name="T90" fmla="*/ 486 w 538"/>
                <a:gd name="T91" fmla="*/ 248 h 638"/>
                <a:gd name="T92" fmla="*/ 480 w 538"/>
                <a:gd name="T93" fmla="*/ 286 h 638"/>
                <a:gd name="T94" fmla="*/ 494 w 538"/>
                <a:gd name="T95" fmla="*/ 320 h 638"/>
                <a:gd name="T96" fmla="*/ 502 w 538"/>
                <a:gd name="T97" fmla="*/ 344 h 638"/>
                <a:gd name="T98" fmla="*/ 522 w 538"/>
                <a:gd name="T99" fmla="*/ 414 h 638"/>
                <a:gd name="T100" fmla="*/ 532 w 538"/>
                <a:gd name="T101" fmla="*/ 440 h 638"/>
                <a:gd name="T102" fmla="*/ 528 w 538"/>
                <a:gd name="T103" fmla="*/ 472 h 638"/>
                <a:gd name="T104" fmla="*/ 538 w 538"/>
                <a:gd name="T105" fmla="*/ 536 h 638"/>
                <a:gd name="T106" fmla="*/ 426 w 538"/>
                <a:gd name="T107" fmla="*/ 540 h 638"/>
                <a:gd name="T108" fmla="*/ 428 w 538"/>
                <a:gd name="T109" fmla="*/ 558 h 638"/>
                <a:gd name="T110" fmla="*/ 446 w 538"/>
                <a:gd name="T111" fmla="*/ 580 h 638"/>
                <a:gd name="T112" fmla="*/ 436 w 538"/>
                <a:gd name="T113" fmla="*/ 598 h 638"/>
                <a:gd name="T114" fmla="*/ 402 w 538"/>
                <a:gd name="T115" fmla="*/ 568 h 638"/>
                <a:gd name="T116" fmla="*/ 368 w 538"/>
                <a:gd name="T117" fmla="*/ 566 h 638"/>
                <a:gd name="T118" fmla="*/ 348 w 538"/>
                <a:gd name="T119" fmla="*/ 604 h 638"/>
                <a:gd name="T120" fmla="*/ 336 w 538"/>
                <a:gd name="T121" fmla="*/ 634 h 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38" h="638">
                  <a:moveTo>
                    <a:pt x="332" y="638"/>
                  </a:moveTo>
                  <a:lnTo>
                    <a:pt x="332" y="638"/>
                  </a:lnTo>
                  <a:lnTo>
                    <a:pt x="324" y="632"/>
                  </a:lnTo>
                  <a:lnTo>
                    <a:pt x="318" y="630"/>
                  </a:lnTo>
                  <a:lnTo>
                    <a:pt x="312" y="628"/>
                  </a:lnTo>
                  <a:lnTo>
                    <a:pt x="306" y="628"/>
                  </a:lnTo>
                  <a:lnTo>
                    <a:pt x="294" y="632"/>
                  </a:lnTo>
                  <a:lnTo>
                    <a:pt x="282" y="636"/>
                  </a:lnTo>
                  <a:lnTo>
                    <a:pt x="274" y="620"/>
                  </a:lnTo>
                  <a:lnTo>
                    <a:pt x="272" y="608"/>
                  </a:lnTo>
                  <a:lnTo>
                    <a:pt x="270" y="600"/>
                  </a:lnTo>
                  <a:lnTo>
                    <a:pt x="264" y="596"/>
                  </a:lnTo>
                  <a:lnTo>
                    <a:pt x="258" y="594"/>
                  </a:lnTo>
                  <a:lnTo>
                    <a:pt x="252" y="592"/>
                  </a:lnTo>
                  <a:lnTo>
                    <a:pt x="246" y="592"/>
                  </a:lnTo>
                  <a:lnTo>
                    <a:pt x="234" y="594"/>
                  </a:lnTo>
                  <a:lnTo>
                    <a:pt x="234" y="580"/>
                  </a:lnTo>
                  <a:lnTo>
                    <a:pt x="254" y="542"/>
                  </a:lnTo>
                  <a:lnTo>
                    <a:pt x="264" y="524"/>
                  </a:lnTo>
                  <a:lnTo>
                    <a:pt x="268" y="508"/>
                  </a:lnTo>
                  <a:lnTo>
                    <a:pt x="246" y="484"/>
                  </a:lnTo>
                  <a:lnTo>
                    <a:pt x="240" y="472"/>
                  </a:lnTo>
                  <a:lnTo>
                    <a:pt x="236" y="462"/>
                  </a:lnTo>
                  <a:lnTo>
                    <a:pt x="226" y="452"/>
                  </a:lnTo>
                  <a:lnTo>
                    <a:pt x="218" y="448"/>
                  </a:lnTo>
                  <a:lnTo>
                    <a:pt x="212" y="448"/>
                  </a:lnTo>
                  <a:lnTo>
                    <a:pt x="204" y="448"/>
                  </a:lnTo>
                  <a:lnTo>
                    <a:pt x="172" y="456"/>
                  </a:lnTo>
                  <a:lnTo>
                    <a:pt x="162" y="466"/>
                  </a:lnTo>
                  <a:lnTo>
                    <a:pt x="152" y="472"/>
                  </a:lnTo>
                  <a:lnTo>
                    <a:pt x="132" y="486"/>
                  </a:lnTo>
                  <a:lnTo>
                    <a:pt x="98" y="488"/>
                  </a:lnTo>
                  <a:lnTo>
                    <a:pt x="96" y="478"/>
                  </a:lnTo>
                  <a:lnTo>
                    <a:pt x="94" y="470"/>
                  </a:lnTo>
                  <a:lnTo>
                    <a:pt x="86" y="458"/>
                  </a:lnTo>
                  <a:lnTo>
                    <a:pt x="76" y="448"/>
                  </a:lnTo>
                  <a:lnTo>
                    <a:pt x="68" y="442"/>
                  </a:lnTo>
                  <a:lnTo>
                    <a:pt x="64" y="432"/>
                  </a:lnTo>
                  <a:lnTo>
                    <a:pt x="64" y="354"/>
                  </a:lnTo>
                  <a:lnTo>
                    <a:pt x="28" y="356"/>
                  </a:lnTo>
                  <a:lnTo>
                    <a:pt x="14" y="358"/>
                  </a:lnTo>
                  <a:lnTo>
                    <a:pt x="0" y="362"/>
                  </a:lnTo>
                  <a:lnTo>
                    <a:pt x="0" y="352"/>
                  </a:lnTo>
                  <a:lnTo>
                    <a:pt x="2" y="346"/>
                  </a:lnTo>
                  <a:lnTo>
                    <a:pt x="4" y="344"/>
                  </a:lnTo>
                  <a:lnTo>
                    <a:pt x="8" y="340"/>
                  </a:lnTo>
                  <a:lnTo>
                    <a:pt x="18" y="338"/>
                  </a:lnTo>
                  <a:lnTo>
                    <a:pt x="32" y="334"/>
                  </a:lnTo>
                  <a:lnTo>
                    <a:pt x="38" y="330"/>
                  </a:lnTo>
                  <a:lnTo>
                    <a:pt x="44" y="326"/>
                  </a:lnTo>
                  <a:lnTo>
                    <a:pt x="54" y="312"/>
                  </a:lnTo>
                  <a:lnTo>
                    <a:pt x="60" y="298"/>
                  </a:lnTo>
                  <a:lnTo>
                    <a:pt x="62" y="284"/>
                  </a:lnTo>
                  <a:lnTo>
                    <a:pt x="48" y="224"/>
                  </a:lnTo>
                  <a:lnTo>
                    <a:pt x="46" y="154"/>
                  </a:lnTo>
                  <a:lnTo>
                    <a:pt x="40" y="130"/>
                  </a:lnTo>
                  <a:lnTo>
                    <a:pt x="46" y="126"/>
                  </a:lnTo>
                  <a:lnTo>
                    <a:pt x="54" y="120"/>
                  </a:lnTo>
                  <a:lnTo>
                    <a:pt x="64" y="108"/>
                  </a:lnTo>
                  <a:lnTo>
                    <a:pt x="72" y="94"/>
                  </a:lnTo>
                  <a:lnTo>
                    <a:pt x="80" y="78"/>
                  </a:lnTo>
                  <a:lnTo>
                    <a:pt x="94" y="68"/>
                  </a:lnTo>
                  <a:lnTo>
                    <a:pt x="108" y="60"/>
                  </a:lnTo>
                  <a:lnTo>
                    <a:pt x="114" y="56"/>
                  </a:lnTo>
                  <a:lnTo>
                    <a:pt x="122" y="56"/>
                  </a:lnTo>
                  <a:lnTo>
                    <a:pt x="132" y="56"/>
                  </a:lnTo>
                  <a:lnTo>
                    <a:pt x="142" y="58"/>
                  </a:lnTo>
                  <a:lnTo>
                    <a:pt x="150" y="58"/>
                  </a:lnTo>
                  <a:lnTo>
                    <a:pt x="158" y="54"/>
                  </a:lnTo>
                  <a:lnTo>
                    <a:pt x="164" y="50"/>
                  </a:lnTo>
                  <a:lnTo>
                    <a:pt x="168" y="42"/>
                  </a:lnTo>
                  <a:lnTo>
                    <a:pt x="166" y="30"/>
                  </a:lnTo>
                  <a:lnTo>
                    <a:pt x="164" y="20"/>
                  </a:lnTo>
                  <a:lnTo>
                    <a:pt x="158" y="14"/>
                  </a:lnTo>
                  <a:lnTo>
                    <a:pt x="152" y="10"/>
                  </a:lnTo>
                  <a:lnTo>
                    <a:pt x="156" y="4"/>
                  </a:lnTo>
                  <a:lnTo>
                    <a:pt x="160" y="2"/>
                  </a:lnTo>
                  <a:lnTo>
                    <a:pt x="166" y="0"/>
                  </a:lnTo>
                  <a:lnTo>
                    <a:pt x="174" y="2"/>
                  </a:lnTo>
                  <a:lnTo>
                    <a:pt x="192" y="6"/>
                  </a:lnTo>
                  <a:lnTo>
                    <a:pt x="210" y="12"/>
                  </a:lnTo>
                  <a:lnTo>
                    <a:pt x="238" y="16"/>
                  </a:lnTo>
                  <a:lnTo>
                    <a:pt x="274" y="34"/>
                  </a:lnTo>
                  <a:lnTo>
                    <a:pt x="292" y="44"/>
                  </a:lnTo>
                  <a:lnTo>
                    <a:pt x="312" y="56"/>
                  </a:lnTo>
                  <a:lnTo>
                    <a:pt x="342" y="68"/>
                  </a:lnTo>
                  <a:lnTo>
                    <a:pt x="372" y="68"/>
                  </a:lnTo>
                  <a:lnTo>
                    <a:pt x="392" y="44"/>
                  </a:lnTo>
                  <a:lnTo>
                    <a:pt x="400" y="46"/>
                  </a:lnTo>
                  <a:lnTo>
                    <a:pt x="410" y="52"/>
                  </a:lnTo>
                  <a:lnTo>
                    <a:pt x="420" y="60"/>
                  </a:lnTo>
                  <a:lnTo>
                    <a:pt x="430" y="72"/>
                  </a:lnTo>
                  <a:lnTo>
                    <a:pt x="450" y="82"/>
                  </a:lnTo>
                  <a:lnTo>
                    <a:pt x="466" y="90"/>
                  </a:lnTo>
                  <a:lnTo>
                    <a:pt x="482" y="100"/>
                  </a:lnTo>
                  <a:lnTo>
                    <a:pt x="500" y="116"/>
                  </a:lnTo>
                  <a:lnTo>
                    <a:pt x="514" y="134"/>
                  </a:lnTo>
                  <a:lnTo>
                    <a:pt x="520" y="152"/>
                  </a:lnTo>
                  <a:lnTo>
                    <a:pt x="522" y="170"/>
                  </a:lnTo>
                  <a:lnTo>
                    <a:pt x="522" y="180"/>
                  </a:lnTo>
                  <a:lnTo>
                    <a:pt x="522" y="190"/>
                  </a:lnTo>
                  <a:lnTo>
                    <a:pt x="520" y="202"/>
                  </a:lnTo>
                  <a:lnTo>
                    <a:pt x="516" y="214"/>
                  </a:lnTo>
                  <a:lnTo>
                    <a:pt x="494" y="238"/>
                  </a:lnTo>
                  <a:lnTo>
                    <a:pt x="486" y="248"/>
                  </a:lnTo>
                  <a:lnTo>
                    <a:pt x="482" y="260"/>
                  </a:lnTo>
                  <a:lnTo>
                    <a:pt x="480" y="272"/>
                  </a:lnTo>
                  <a:lnTo>
                    <a:pt x="480" y="286"/>
                  </a:lnTo>
                  <a:lnTo>
                    <a:pt x="486" y="302"/>
                  </a:lnTo>
                  <a:lnTo>
                    <a:pt x="494" y="320"/>
                  </a:lnTo>
                  <a:lnTo>
                    <a:pt x="500" y="340"/>
                  </a:lnTo>
                  <a:lnTo>
                    <a:pt x="502" y="344"/>
                  </a:lnTo>
                  <a:lnTo>
                    <a:pt x="506" y="352"/>
                  </a:lnTo>
                  <a:lnTo>
                    <a:pt x="512" y="372"/>
                  </a:lnTo>
                  <a:lnTo>
                    <a:pt x="522" y="414"/>
                  </a:lnTo>
                  <a:lnTo>
                    <a:pt x="530" y="428"/>
                  </a:lnTo>
                  <a:lnTo>
                    <a:pt x="532" y="440"/>
                  </a:lnTo>
                  <a:lnTo>
                    <a:pt x="532" y="454"/>
                  </a:lnTo>
                  <a:lnTo>
                    <a:pt x="528" y="472"/>
                  </a:lnTo>
                  <a:lnTo>
                    <a:pt x="528" y="500"/>
                  </a:lnTo>
                  <a:lnTo>
                    <a:pt x="532" y="518"/>
                  </a:lnTo>
                  <a:lnTo>
                    <a:pt x="538" y="536"/>
                  </a:lnTo>
                  <a:lnTo>
                    <a:pt x="426" y="540"/>
                  </a:lnTo>
                  <a:lnTo>
                    <a:pt x="424" y="544"/>
                  </a:lnTo>
                  <a:lnTo>
                    <a:pt x="424" y="548"/>
                  </a:lnTo>
                  <a:lnTo>
                    <a:pt x="428" y="558"/>
                  </a:lnTo>
                  <a:lnTo>
                    <a:pt x="438" y="570"/>
                  </a:lnTo>
                  <a:lnTo>
                    <a:pt x="446" y="580"/>
                  </a:lnTo>
                  <a:lnTo>
                    <a:pt x="442" y="598"/>
                  </a:lnTo>
                  <a:lnTo>
                    <a:pt x="436" y="598"/>
                  </a:lnTo>
                  <a:lnTo>
                    <a:pt x="428" y="594"/>
                  </a:lnTo>
                  <a:lnTo>
                    <a:pt x="416" y="584"/>
                  </a:lnTo>
                  <a:lnTo>
                    <a:pt x="402" y="568"/>
                  </a:lnTo>
                  <a:lnTo>
                    <a:pt x="368" y="566"/>
                  </a:lnTo>
                  <a:lnTo>
                    <a:pt x="350" y="594"/>
                  </a:lnTo>
                  <a:lnTo>
                    <a:pt x="348" y="604"/>
                  </a:lnTo>
                  <a:lnTo>
                    <a:pt x="346" y="616"/>
                  </a:lnTo>
                  <a:lnTo>
                    <a:pt x="340" y="628"/>
                  </a:lnTo>
                  <a:lnTo>
                    <a:pt x="336" y="634"/>
                  </a:lnTo>
                  <a:lnTo>
                    <a:pt x="332" y="63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8"/>
            <p:cNvSpPr/>
            <p:nvPr/>
          </p:nvSpPr>
          <p:spPr bwMode="auto">
            <a:xfrm>
              <a:off x="6286500" y="4597401"/>
              <a:ext cx="739775" cy="1057275"/>
            </a:xfrm>
            <a:custGeom>
              <a:avLst/>
              <a:gdLst>
                <a:gd name="T0" fmla="*/ 112 w 466"/>
                <a:gd name="T1" fmla="*/ 660 h 666"/>
                <a:gd name="T2" fmla="*/ 94 w 466"/>
                <a:gd name="T3" fmla="*/ 656 h 666"/>
                <a:gd name="T4" fmla="*/ 134 w 466"/>
                <a:gd name="T5" fmla="*/ 598 h 666"/>
                <a:gd name="T6" fmla="*/ 128 w 466"/>
                <a:gd name="T7" fmla="*/ 566 h 666"/>
                <a:gd name="T8" fmla="*/ 104 w 466"/>
                <a:gd name="T9" fmla="*/ 568 h 666"/>
                <a:gd name="T10" fmla="*/ 88 w 466"/>
                <a:gd name="T11" fmla="*/ 576 h 666"/>
                <a:gd name="T12" fmla="*/ 48 w 466"/>
                <a:gd name="T13" fmla="*/ 536 h 666"/>
                <a:gd name="T14" fmla="*/ 52 w 466"/>
                <a:gd name="T15" fmla="*/ 494 h 666"/>
                <a:gd name="T16" fmla="*/ 52 w 466"/>
                <a:gd name="T17" fmla="*/ 456 h 666"/>
                <a:gd name="T18" fmla="*/ 42 w 466"/>
                <a:gd name="T19" fmla="*/ 446 h 666"/>
                <a:gd name="T20" fmla="*/ 30 w 466"/>
                <a:gd name="T21" fmla="*/ 398 h 666"/>
                <a:gd name="T22" fmla="*/ 16 w 466"/>
                <a:gd name="T23" fmla="*/ 356 h 666"/>
                <a:gd name="T24" fmla="*/ 2 w 466"/>
                <a:gd name="T25" fmla="*/ 316 h 666"/>
                <a:gd name="T26" fmla="*/ 6 w 466"/>
                <a:gd name="T27" fmla="*/ 292 h 666"/>
                <a:gd name="T28" fmla="*/ 16 w 466"/>
                <a:gd name="T29" fmla="*/ 280 h 666"/>
                <a:gd name="T30" fmla="*/ 42 w 466"/>
                <a:gd name="T31" fmla="*/ 240 h 666"/>
                <a:gd name="T32" fmla="*/ 42 w 466"/>
                <a:gd name="T33" fmla="*/ 188 h 666"/>
                <a:gd name="T34" fmla="*/ 22 w 466"/>
                <a:gd name="T35" fmla="*/ 146 h 666"/>
                <a:gd name="T36" fmla="*/ 46 w 466"/>
                <a:gd name="T37" fmla="*/ 126 h 666"/>
                <a:gd name="T38" fmla="*/ 78 w 466"/>
                <a:gd name="T39" fmla="*/ 116 h 666"/>
                <a:gd name="T40" fmla="*/ 88 w 466"/>
                <a:gd name="T41" fmla="*/ 114 h 666"/>
                <a:gd name="T42" fmla="*/ 102 w 466"/>
                <a:gd name="T43" fmla="*/ 98 h 666"/>
                <a:gd name="T44" fmla="*/ 160 w 466"/>
                <a:gd name="T45" fmla="*/ 60 h 666"/>
                <a:gd name="T46" fmla="*/ 176 w 466"/>
                <a:gd name="T47" fmla="*/ 46 h 666"/>
                <a:gd name="T48" fmla="*/ 226 w 466"/>
                <a:gd name="T49" fmla="*/ 32 h 666"/>
                <a:gd name="T50" fmla="*/ 250 w 466"/>
                <a:gd name="T51" fmla="*/ 22 h 666"/>
                <a:gd name="T52" fmla="*/ 260 w 466"/>
                <a:gd name="T53" fmla="*/ 2 h 666"/>
                <a:gd name="T54" fmla="*/ 284 w 466"/>
                <a:gd name="T55" fmla="*/ 0 h 666"/>
                <a:gd name="T56" fmla="*/ 292 w 466"/>
                <a:gd name="T57" fmla="*/ 52 h 666"/>
                <a:gd name="T58" fmla="*/ 314 w 466"/>
                <a:gd name="T59" fmla="*/ 56 h 666"/>
                <a:gd name="T60" fmla="*/ 326 w 466"/>
                <a:gd name="T61" fmla="*/ 34 h 666"/>
                <a:gd name="T62" fmla="*/ 334 w 466"/>
                <a:gd name="T63" fmla="*/ 14 h 666"/>
                <a:gd name="T64" fmla="*/ 344 w 466"/>
                <a:gd name="T65" fmla="*/ 36 h 666"/>
                <a:gd name="T66" fmla="*/ 362 w 466"/>
                <a:gd name="T67" fmla="*/ 50 h 666"/>
                <a:gd name="T68" fmla="*/ 384 w 466"/>
                <a:gd name="T69" fmla="*/ 54 h 666"/>
                <a:gd name="T70" fmla="*/ 424 w 466"/>
                <a:gd name="T71" fmla="*/ 42 h 666"/>
                <a:gd name="T72" fmla="*/ 442 w 466"/>
                <a:gd name="T73" fmla="*/ 42 h 666"/>
                <a:gd name="T74" fmla="*/ 422 w 466"/>
                <a:gd name="T75" fmla="*/ 66 h 666"/>
                <a:gd name="T76" fmla="*/ 414 w 466"/>
                <a:gd name="T77" fmla="*/ 88 h 666"/>
                <a:gd name="T78" fmla="*/ 428 w 466"/>
                <a:gd name="T79" fmla="*/ 112 h 666"/>
                <a:gd name="T80" fmla="*/ 466 w 466"/>
                <a:gd name="T81" fmla="*/ 168 h 666"/>
                <a:gd name="T82" fmla="*/ 464 w 466"/>
                <a:gd name="T83" fmla="*/ 192 h 666"/>
                <a:gd name="T84" fmla="*/ 450 w 466"/>
                <a:gd name="T85" fmla="*/ 218 h 666"/>
                <a:gd name="T86" fmla="*/ 430 w 466"/>
                <a:gd name="T87" fmla="*/ 236 h 666"/>
                <a:gd name="T88" fmla="*/ 396 w 466"/>
                <a:gd name="T89" fmla="*/ 244 h 666"/>
                <a:gd name="T90" fmla="*/ 376 w 466"/>
                <a:gd name="T91" fmla="*/ 250 h 666"/>
                <a:gd name="T92" fmla="*/ 348 w 466"/>
                <a:gd name="T93" fmla="*/ 276 h 666"/>
                <a:gd name="T94" fmla="*/ 348 w 466"/>
                <a:gd name="T95" fmla="*/ 304 h 666"/>
                <a:gd name="T96" fmla="*/ 354 w 466"/>
                <a:gd name="T97" fmla="*/ 332 h 666"/>
                <a:gd name="T98" fmla="*/ 328 w 466"/>
                <a:gd name="T99" fmla="*/ 366 h 666"/>
                <a:gd name="T100" fmla="*/ 302 w 466"/>
                <a:gd name="T101" fmla="*/ 386 h 666"/>
                <a:gd name="T102" fmla="*/ 296 w 466"/>
                <a:gd name="T103" fmla="*/ 408 h 666"/>
                <a:gd name="T104" fmla="*/ 292 w 466"/>
                <a:gd name="T105" fmla="*/ 468 h 666"/>
                <a:gd name="T106" fmla="*/ 270 w 466"/>
                <a:gd name="T107" fmla="*/ 490 h 666"/>
                <a:gd name="T108" fmla="*/ 264 w 466"/>
                <a:gd name="T109" fmla="*/ 522 h 666"/>
                <a:gd name="T110" fmla="*/ 266 w 466"/>
                <a:gd name="T111" fmla="*/ 546 h 666"/>
                <a:gd name="T112" fmla="*/ 254 w 466"/>
                <a:gd name="T113" fmla="*/ 596 h 666"/>
                <a:gd name="T114" fmla="*/ 260 w 466"/>
                <a:gd name="T115" fmla="*/ 630 h 666"/>
                <a:gd name="T116" fmla="*/ 224 w 466"/>
                <a:gd name="T117" fmla="*/ 650 h 666"/>
                <a:gd name="T118" fmla="*/ 196 w 466"/>
                <a:gd name="T119" fmla="*/ 636 h 666"/>
                <a:gd name="T120" fmla="*/ 168 w 466"/>
                <a:gd name="T121" fmla="*/ 646 h 666"/>
                <a:gd name="T122" fmla="*/ 134 w 466"/>
                <a:gd name="T123" fmla="*/ 660 h 6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66" h="666">
                  <a:moveTo>
                    <a:pt x="118" y="666"/>
                  </a:moveTo>
                  <a:lnTo>
                    <a:pt x="118" y="666"/>
                  </a:lnTo>
                  <a:lnTo>
                    <a:pt x="112" y="660"/>
                  </a:lnTo>
                  <a:lnTo>
                    <a:pt x="106" y="658"/>
                  </a:lnTo>
                  <a:lnTo>
                    <a:pt x="94" y="656"/>
                  </a:lnTo>
                  <a:lnTo>
                    <a:pt x="94" y="650"/>
                  </a:lnTo>
                  <a:lnTo>
                    <a:pt x="134" y="598"/>
                  </a:lnTo>
                  <a:lnTo>
                    <a:pt x="132" y="578"/>
                  </a:lnTo>
                  <a:lnTo>
                    <a:pt x="128" y="566"/>
                  </a:lnTo>
                  <a:lnTo>
                    <a:pt x="114" y="566"/>
                  </a:lnTo>
                  <a:lnTo>
                    <a:pt x="104" y="568"/>
                  </a:lnTo>
                  <a:lnTo>
                    <a:pt x="96" y="572"/>
                  </a:lnTo>
                  <a:lnTo>
                    <a:pt x="88" y="576"/>
                  </a:lnTo>
                  <a:lnTo>
                    <a:pt x="60" y="576"/>
                  </a:lnTo>
                  <a:lnTo>
                    <a:pt x="48" y="536"/>
                  </a:lnTo>
                  <a:lnTo>
                    <a:pt x="50" y="514"/>
                  </a:lnTo>
                  <a:lnTo>
                    <a:pt x="52" y="494"/>
                  </a:lnTo>
                  <a:lnTo>
                    <a:pt x="54" y="474"/>
                  </a:lnTo>
                  <a:lnTo>
                    <a:pt x="52" y="466"/>
                  </a:lnTo>
                  <a:lnTo>
                    <a:pt x="52" y="456"/>
                  </a:lnTo>
                  <a:lnTo>
                    <a:pt x="42" y="446"/>
                  </a:lnTo>
                  <a:lnTo>
                    <a:pt x="40" y="434"/>
                  </a:lnTo>
                  <a:lnTo>
                    <a:pt x="38" y="422"/>
                  </a:lnTo>
                  <a:lnTo>
                    <a:pt x="30" y="398"/>
                  </a:lnTo>
                  <a:lnTo>
                    <a:pt x="22" y="376"/>
                  </a:lnTo>
                  <a:lnTo>
                    <a:pt x="16" y="356"/>
                  </a:lnTo>
                  <a:lnTo>
                    <a:pt x="6" y="334"/>
                  </a:lnTo>
                  <a:lnTo>
                    <a:pt x="4" y="326"/>
                  </a:lnTo>
                  <a:lnTo>
                    <a:pt x="2" y="316"/>
                  </a:lnTo>
                  <a:lnTo>
                    <a:pt x="0" y="308"/>
                  </a:lnTo>
                  <a:lnTo>
                    <a:pt x="2" y="300"/>
                  </a:lnTo>
                  <a:lnTo>
                    <a:pt x="6" y="292"/>
                  </a:lnTo>
                  <a:lnTo>
                    <a:pt x="12" y="282"/>
                  </a:lnTo>
                  <a:lnTo>
                    <a:pt x="16" y="280"/>
                  </a:lnTo>
                  <a:lnTo>
                    <a:pt x="20" y="276"/>
                  </a:lnTo>
                  <a:lnTo>
                    <a:pt x="30" y="264"/>
                  </a:lnTo>
                  <a:lnTo>
                    <a:pt x="42" y="240"/>
                  </a:lnTo>
                  <a:lnTo>
                    <a:pt x="42" y="188"/>
                  </a:lnTo>
                  <a:lnTo>
                    <a:pt x="30" y="156"/>
                  </a:lnTo>
                  <a:lnTo>
                    <a:pt x="22" y="146"/>
                  </a:lnTo>
                  <a:lnTo>
                    <a:pt x="46" y="126"/>
                  </a:lnTo>
                  <a:lnTo>
                    <a:pt x="62" y="122"/>
                  </a:lnTo>
                  <a:lnTo>
                    <a:pt x="74" y="118"/>
                  </a:lnTo>
                  <a:lnTo>
                    <a:pt x="78" y="116"/>
                  </a:lnTo>
                  <a:lnTo>
                    <a:pt x="80" y="114"/>
                  </a:lnTo>
                  <a:lnTo>
                    <a:pt x="88" y="114"/>
                  </a:lnTo>
                  <a:lnTo>
                    <a:pt x="94" y="106"/>
                  </a:lnTo>
                  <a:lnTo>
                    <a:pt x="102" y="98"/>
                  </a:lnTo>
                  <a:lnTo>
                    <a:pt x="122" y="84"/>
                  </a:lnTo>
                  <a:lnTo>
                    <a:pt x="142" y="72"/>
                  </a:lnTo>
                  <a:lnTo>
                    <a:pt x="160" y="60"/>
                  </a:lnTo>
                  <a:lnTo>
                    <a:pt x="168" y="52"/>
                  </a:lnTo>
                  <a:lnTo>
                    <a:pt x="176" y="46"/>
                  </a:lnTo>
                  <a:lnTo>
                    <a:pt x="188" y="42"/>
                  </a:lnTo>
                  <a:lnTo>
                    <a:pt x="200" y="38"/>
                  </a:lnTo>
                  <a:lnTo>
                    <a:pt x="226" y="32"/>
                  </a:lnTo>
                  <a:lnTo>
                    <a:pt x="238" y="28"/>
                  </a:lnTo>
                  <a:lnTo>
                    <a:pt x="250" y="22"/>
                  </a:lnTo>
                  <a:lnTo>
                    <a:pt x="256" y="8"/>
                  </a:lnTo>
                  <a:lnTo>
                    <a:pt x="258" y="4"/>
                  </a:lnTo>
                  <a:lnTo>
                    <a:pt x="260" y="2"/>
                  </a:lnTo>
                  <a:lnTo>
                    <a:pt x="270" y="0"/>
                  </a:lnTo>
                  <a:lnTo>
                    <a:pt x="284" y="0"/>
                  </a:lnTo>
                  <a:lnTo>
                    <a:pt x="286" y="48"/>
                  </a:lnTo>
                  <a:lnTo>
                    <a:pt x="292" y="52"/>
                  </a:lnTo>
                  <a:lnTo>
                    <a:pt x="298" y="54"/>
                  </a:lnTo>
                  <a:lnTo>
                    <a:pt x="314" y="56"/>
                  </a:lnTo>
                  <a:lnTo>
                    <a:pt x="320" y="50"/>
                  </a:lnTo>
                  <a:lnTo>
                    <a:pt x="322" y="44"/>
                  </a:lnTo>
                  <a:lnTo>
                    <a:pt x="326" y="34"/>
                  </a:lnTo>
                  <a:lnTo>
                    <a:pt x="330" y="22"/>
                  </a:lnTo>
                  <a:lnTo>
                    <a:pt x="332" y="18"/>
                  </a:lnTo>
                  <a:lnTo>
                    <a:pt x="334" y="14"/>
                  </a:lnTo>
                  <a:lnTo>
                    <a:pt x="338" y="24"/>
                  </a:lnTo>
                  <a:lnTo>
                    <a:pt x="344" y="36"/>
                  </a:lnTo>
                  <a:lnTo>
                    <a:pt x="350" y="42"/>
                  </a:lnTo>
                  <a:lnTo>
                    <a:pt x="356" y="46"/>
                  </a:lnTo>
                  <a:lnTo>
                    <a:pt x="362" y="50"/>
                  </a:lnTo>
                  <a:lnTo>
                    <a:pt x="370" y="54"/>
                  </a:lnTo>
                  <a:lnTo>
                    <a:pt x="384" y="54"/>
                  </a:lnTo>
                  <a:lnTo>
                    <a:pt x="396" y="52"/>
                  </a:lnTo>
                  <a:lnTo>
                    <a:pt x="410" y="48"/>
                  </a:lnTo>
                  <a:lnTo>
                    <a:pt x="424" y="42"/>
                  </a:lnTo>
                  <a:lnTo>
                    <a:pt x="442" y="42"/>
                  </a:lnTo>
                  <a:lnTo>
                    <a:pt x="438" y="48"/>
                  </a:lnTo>
                  <a:lnTo>
                    <a:pt x="432" y="54"/>
                  </a:lnTo>
                  <a:lnTo>
                    <a:pt x="422" y="66"/>
                  </a:lnTo>
                  <a:lnTo>
                    <a:pt x="418" y="74"/>
                  </a:lnTo>
                  <a:lnTo>
                    <a:pt x="414" y="80"/>
                  </a:lnTo>
                  <a:lnTo>
                    <a:pt x="414" y="88"/>
                  </a:lnTo>
                  <a:lnTo>
                    <a:pt x="414" y="96"/>
                  </a:lnTo>
                  <a:lnTo>
                    <a:pt x="428" y="112"/>
                  </a:lnTo>
                  <a:lnTo>
                    <a:pt x="440" y="128"/>
                  </a:lnTo>
                  <a:lnTo>
                    <a:pt x="452" y="146"/>
                  </a:lnTo>
                  <a:lnTo>
                    <a:pt x="466" y="168"/>
                  </a:lnTo>
                  <a:lnTo>
                    <a:pt x="464" y="192"/>
                  </a:lnTo>
                  <a:lnTo>
                    <a:pt x="460" y="196"/>
                  </a:lnTo>
                  <a:lnTo>
                    <a:pt x="456" y="202"/>
                  </a:lnTo>
                  <a:lnTo>
                    <a:pt x="450" y="218"/>
                  </a:lnTo>
                  <a:lnTo>
                    <a:pt x="440" y="228"/>
                  </a:lnTo>
                  <a:lnTo>
                    <a:pt x="430" y="236"/>
                  </a:lnTo>
                  <a:lnTo>
                    <a:pt x="422" y="240"/>
                  </a:lnTo>
                  <a:lnTo>
                    <a:pt x="414" y="242"/>
                  </a:lnTo>
                  <a:lnTo>
                    <a:pt x="396" y="244"/>
                  </a:lnTo>
                  <a:lnTo>
                    <a:pt x="386" y="246"/>
                  </a:lnTo>
                  <a:lnTo>
                    <a:pt x="376" y="250"/>
                  </a:lnTo>
                  <a:lnTo>
                    <a:pt x="360" y="262"/>
                  </a:lnTo>
                  <a:lnTo>
                    <a:pt x="352" y="272"/>
                  </a:lnTo>
                  <a:lnTo>
                    <a:pt x="348" y="276"/>
                  </a:lnTo>
                  <a:lnTo>
                    <a:pt x="348" y="282"/>
                  </a:lnTo>
                  <a:lnTo>
                    <a:pt x="348" y="304"/>
                  </a:lnTo>
                  <a:lnTo>
                    <a:pt x="354" y="312"/>
                  </a:lnTo>
                  <a:lnTo>
                    <a:pt x="356" y="322"/>
                  </a:lnTo>
                  <a:lnTo>
                    <a:pt x="354" y="332"/>
                  </a:lnTo>
                  <a:lnTo>
                    <a:pt x="350" y="344"/>
                  </a:lnTo>
                  <a:lnTo>
                    <a:pt x="328" y="366"/>
                  </a:lnTo>
                  <a:lnTo>
                    <a:pt x="308" y="382"/>
                  </a:lnTo>
                  <a:lnTo>
                    <a:pt x="302" y="386"/>
                  </a:lnTo>
                  <a:lnTo>
                    <a:pt x="298" y="392"/>
                  </a:lnTo>
                  <a:lnTo>
                    <a:pt x="296" y="400"/>
                  </a:lnTo>
                  <a:lnTo>
                    <a:pt x="296" y="408"/>
                  </a:lnTo>
                  <a:lnTo>
                    <a:pt x="300" y="440"/>
                  </a:lnTo>
                  <a:lnTo>
                    <a:pt x="292" y="468"/>
                  </a:lnTo>
                  <a:lnTo>
                    <a:pt x="278" y="480"/>
                  </a:lnTo>
                  <a:lnTo>
                    <a:pt x="270" y="490"/>
                  </a:lnTo>
                  <a:lnTo>
                    <a:pt x="266" y="496"/>
                  </a:lnTo>
                  <a:lnTo>
                    <a:pt x="264" y="502"/>
                  </a:lnTo>
                  <a:lnTo>
                    <a:pt x="264" y="522"/>
                  </a:lnTo>
                  <a:lnTo>
                    <a:pt x="266" y="546"/>
                  </a:lnTo>
                  <a:lnTo>
                    <a:pt x="262" y="560"/>
                  </a:lnTo>
                  <a:lnTo>
                    <a:pt x="256" y="576"/>
                  </a:lnTo>
                  <a:lnTo>
                    <a:pt x="254" y="596"/>
                  </a:lnTo>
                  <a:lnTo>
                    <a:pt x="254" y="614"/>
                  </a:lnTo>
                  <a:lnTo>
                    <a:pt x="260" y="630"/>
                  </a:lnTo>
                  <a:lnTo>
                    <a:pt x="224" y="650"/>
                  </a:lnTo>
                  <a:lnTo>
                    <a:pt x="216" y="642"/>
                  </a:lnTo>
                  <a:lnTo>
                    <a:pt x="206" y="638"/>
                  </a:lnTo>
                  <a:lnTo>
                    <a:pt x="196" y="636"/>
                  </a:lnTo>
                  <a:lnTo>
                    <a:pt x="188" y="638"/>
                  </a:lnTo>
                  <a:lnTo>
                    <a:pt x="178" y="642"/>
                  </a:lnTo>
                  <a:lnTo>
                    <a:pt x="168" y="646"/>
                  </a:lnTo>
                  <a:lnTo>
                    <a:pt x="148" y="654"/>
                  </a:lnTo>
                  <a:lnTo>
                    <a:pt x="134" y="660"/>
                  </a:lnTo>
                  <a:lnTo>
                    <a:pt x="118" y="666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9"/>
            <p:cNvSpPr/>
            <p:nvPr/>
          </p:nvSpPr>
          <p:spPr bwMode="auto">
            <a:xfrm>
              <a:off x="3746500" y="3927476"/>
              <a:ext cx="1543050" cy="1517650"/>
            </a:xfrm>
            <a:custGeom>
              <a:avLst/>
              <a:gdLst>
                <a:gd name="T0" fmla="*/ 392 w 972"/>
                <a:gd name="T1" fmla="*/ 934 h 956"/>
                <a:gd name="T2" fmla="*/ 354 w 972"/>
                <a:gd name="T3" fmla="*/ 888 h 956"/>
                <a:gd name="T4" fmla="*/ 366 w 972"/>
                <a:gd name="T5" fmla="*/ 840 h 956"/>
                <a:gd name="T6" fmla="*/ 324 w 972"/>
                <a:gd name="T7" fmla="*/ 780 h 956"/>
                <a:gd name="T8" fmla="*/ 290 w 972"/>
                <a:gd name="T9" fmla="*/ 722 h 956"/>
                <a:gd name="T10" fmla="*/ 248 w 972"/>
                <a:gd name="T11" fmla="*/ 712 h 956"/>
                <a:gd name="T12" fmla="*/ 192 w 972"/>
                <a:gd name="T13" fmla="*/ 608 h 956"/>
                <a:gd name="T14" fmla="*/ 160 w 972"/>
                <a:gd name="T15" fmla="*/ 662 h 956"/>
                <a:gd name="T16" fmla="*/ 140 w 972"/>
                <a:gd name="T17" fmla="*/ 634 h 956"/>
                <a:gd name="T18" fmla="*/ 138 w 972"/>
                <a:gd name="T19" fmla="*/ 590 h 956"/>
                <a:gd name="T20" fmla="*/ 130 w 972"/>
                <a:gd name="T21" fmla="*/ 500 h 956"/>
                <a:gd name="T22" fmla="*/ 150 w 972"/>
                <a:gd name="T23" fmla="*/ 442 h 956"/>
                <a:gd name="T24" fmla="*/ 110 w 972"/>
                <a:gd name="T25" fmla="*/ 312 h 956"/>
                <a:gd name="T26" fmla="*/ 50 w 972"/>
                <a:gd name="T27" fmla="*/ 222 h 956"/>
                <a:gd name="T28" fmla="*/ 6 w 972"/>
                <a:gd name="T29" fmla="*/ 178 h 956"/>
                <a:gd name="T30" fmla="*/ 2 w 972"/>
                <a:gd name="T31" fmla="*/ 134 h 956"/>
                <a:gd name="T32" fmla="*/ 26 w 972"/>
                <a:gd name="T33" fmla="*/ 80 h 956"/>
                <a:gd name="T34" fmla="*/ 74 w 972"/>
                <a:gd name="T35" fmla="*/ 24 h 956"/>
                <a:gd name="T36" fmla="*/ 112 w 972"/>
                <a:gd name="T37" fmla="*/ 64 h 956"/>
                <a:gd name="T38" fmla="*/ 166 w 972"/>
                <a:gd name="T39" fmla="*/ 152 h 956"/>
                <a:gd name="T40" fmla="*/ 200 w 972"/>
                <a:gd name="T41" fmla="*/ 172 h 956"/>
                <a:gd name="T42" fmla="*/ 236 w 972"/>
                <a:gd name="T43" fmla="*/ 158 h 956"/>
                <a:gd name="T44" fmla="*/ 250 w 972"/>
                <a:gd name="T45" fmla="*/ 170 h 956"/>
                <a:gd name="T46" fmla="*/ 290 w 972"/>
                <a:gd name="T47" fmla="*/ 188 h 956"/>
                <a:gd name="T48" fmla="*/ 374 w 972"/>
                <a:gd name="T49" fmla="*/ 166 h 956"/>
                <a:gd name="T50" fmla="*/ 378 w 972"/>
                <a:gd name="T51" fmla="*/ 128 h 956"/>
                <a:gd name="T52" fmla="*/ 370 w 972"/>
                <a:gd name="T53" fmla="*/ 66 h 956"/>
                <a:gd name="T54" fmla="*/ 412 w 972"/>
                <a:gd name="T55" fmla="*/ 100 h 956"/>
                <a:gd name="T56" fmla="*/ 468 w 972"/>
                <a:gd name="T57" fmla="*/ 100 h 956"/>
                <a:gd name="T58" fmla="*/ 472 w 972"/>
                <a:gd name="T59" fmla="*/ 30 h 956"/>
                <a:gd name="T60" fmla="*/ 516 w 972"/>
                <a:gd name="T61" fmla="*/ 0 h 956"/>
                <a:gd name="T62" fmla="*/ 562 w 972"/>
                <a:gd name="T63" fmla="*/ 50 h 956"/>
                <a:gd name="T64" fmla="*/ 628 w 972"/>
                <a:gd name="T65" fmla="*/ 98 h 956"/>
                <a:gd name="T66" fmla="*/ 656 w 972"/>
                <a:gd name="T67" fmla="*/ 150 h 956"/>
                <a:gd name="T68" fmla="*/ 764 w 972"/>
                <a:gd name="T69" fmla="*/ 184 h 956"/>
                <a:gd name="T70" fmla="*/ 812 w 972"/>
                <a:gd name="T71" fmla="*/ 168 h 956"/>
                <a:gd name="T72" fmla="*/ 932 w 972"/>
                <a:gd name="T73" fmla="*/ 208 h 956"/>
                <a:gd name="T74" fmla="*/ 972 w 972"/>
                <a:gd name="T75" fmla="*/ 278 h 956"/>
                <a:gd name="T76" fmla="*/ 908 w 972"/>
                <a:gd name="T77" fmla="*/ 388 h 956"/>
                <a:gd name="T78" fmla="*/ 840 w 972"/>
                <a:gd name="T79" fmla="*/ 418 h 956"/>
                <a:gd name="T80" fmla="*/ 788 w 972"/>
                <a:gd name="T81" fmla="*/ 376 h 956"/>
                <a:gd name="T82" fmla="*/ 764 w 972"/>
                <a:gd name="T83" fmla="*/ 422 h 956"/>
                <a:gd name="T84" fmla="*/ 772 w 972"/>
                <a:gd name="T85" fmla="*/ 478 h 956"/>
                <a:gd name="T86" fmla="*/ 784 w 972"/>
                <a:gd name="T87" fmla="*/ 564 h 956"/>
                <a:gd name="T88" fmla="*/ 810 w 972"/>
                <a:gd name="T89" fmla="*/ 602 h 956"/>
                <a:gd name="T90" fmla="*/ 780 w 972"/>
                <a:gd name="T91" fmla="*/ 646 h 956"/>
                <a:gd name="T92" fmla="*/ 788 w 972"/>
                <a:gd name="T93" fmla="*/ 686 h 956"/>
                <a:gd name="T94" fmla="*/ 848 w 972"/>
                <a:gd name="T95" fmla="*/ 740 h 956"/>
                <a:gd name="T96" fmla="*/ 796 w 972"/>
                <a:gd name="T97" fmla="*/ 758 h 956"/>
                <a:gd name="T98" fmla="*/ 756 w 972"/>
                <a:gd name="T99" fmla="*/ 712 h 956"/>
                <a:gd name="T100" fmla="*/ 716 w 972"/>
                <a:gd name="T101" fmla="*/ 718 h 956"/>
                <a:gd name="T102" fmla="*/ 662 w 972"/>
                <a:gd name="T103" fmla="*/ 706 h 956"/>
                <a:gd name="T104" fmla="*/ 630 w 972"/>
                <a:gd name="T105" fmla="*/ 636 h 956"/>
                <a:gd name="T106" fmla="*/ 578 w 972"/>
                <a:gd name="T107" fmla="*/ 648 h 956"/>
                <a:gd name="T108" fmla="*/ 550 w 972"/>
                <a:gd name="T109" fmla="*/ 682 h 956"/>
                <a:gd name="T110" fmla="*/ 558 w 972"/>
                <a:gd name="T111" fmla="*/ 726 h 956"/>
                <a:gd name="T112" fmla="*/ 558 w 972"/>
                <a:gd name="T113" fmla="*/ 766 h 956"/>
                <a:gd name="T114" fmla="*/ 500 w 972"/>
                <a:gd name="T115" fmla="*/ 810 h 956"/>
                <a:gd name="T116" fmla="*/ 522 w 972"/>
                <a:gd name="T117" fmla="*/ 870 h 956"/>
                <a:gd name="T118" fmla="*/ 522 w 972"/>
                <a:gd name="T119" fmla="*/ 918 h 9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972" h="956">
                  <a:moveTo>
                    <a:pt x="432" y="956"/>
                  </a:moveTo>
                  <a:lnTo>
                    <a:pt x="432" y="956"/>
                  </a:lnTo>
                  <a:lnTo>
                    <a:pt x="422" y="952"/>
                  </a:lnTo>
                  <a:lnTo>
                    <a:pt x="406" y="942"/>
                  </a:lnTo>
                  <a:lnTo>
                    <a:pt x="392" y="934"/>
                  </a:lnTo>
                  <a:lnTo>
                    <a:pt x="380" y="928"/>
                  </a:lnTo>
                  <a:lnTo>
                    <a:pt x="368" y="920"/>
                  </a:lnTo>
                  <a:lnTo>
                    <a:pt x="354" y="904"/>
                  </a:lnTo>
                  <a:lnTo>
                    <a:pt x="354" y="888"/>
                  </a:lnTo>
                  <a:lnTo>
                    <a:pt x="362" y="878"/>
                  </a:lnTo>
                  <a:lnTo>
                    <a:pt x="368" y="866"/>
                  </a:lnTo>
                  <a:lnTo>
                    <a:pt x="370" y="858"/>
                  </a:lnTo>
                  <a:lnTo>
                    <a:pt x="368" y="848"/>
                  </a:lnTo>
                  <a:lnTo>
                    <a:pt x="366" y="840"/>
                  </a:lnTo>
                  <a:lnTo>
                    <a:pt x="362" y="832"/>
                  </a:lnTo>
                  <a:lnTo>
                    <a:pt x="350" y="816"/>
                  </a:lnTo>
                  <a:lnTo>
                    <a:pt x="342" y="808"/>
                  </a:lnTo>
                  <a:lnTo>
                    <a:pt x="336" y="798"/>
                  </a:lnTo>
                  <a:lnTo>
                    <a:pt x="324" y="780"/>
                  </a:lnTo>
                  <a:lnTo>
                    <a:pt x="316" y="764"/>
                  </a:lnTo>
                  <a:lnTo>
                    <a:pt x="306" y="750"/>
                  </a:lnTo>
                  <a:lnTo>
                    <a:pt x="298" y="730"/>
                  </a:lnTo>
                  <a:lnTo>
                    <a:pt x="294" y="726"/>
                  </a:lnTo>
                  <a:lnTo>
                    <a:pt x="290" y="722"/>
                  </a:lnTo>
                  <a:lnTo>
                    <a:pt x="286" y="720"/>
                  </a:lnTo>
                  <a:lnTo>
                    <a:pt x="282" y="720"/>
                  </a:lnTo>
                  <a:lnTo>
                    <a:pt x="266" y="720"/>
                  </a:lnTo>
                  <a:lnTo>
                    <a:pt x="248" y="712"/>
                  </a:lnTo>
                  <a:lnTo>
                    <a:pt x="224" y="678"/>
                  </a:lnTo>
                  <a:lnTo>
                    <a:pt x="206" y="626"/>
                  </a:lnTo>
                  <a:lnTo>
                    <a:pt x="192" y="608"/>
                  </a:lnTo>
                  <a:lnTo>
                    <a:pt x="178" y="608"/>
                  </a:lnTo>
                  <a:lnTo>
                    <a:pt x="170" y="614"/>
                  </a:lnTo>
                  <a:lnTo>
                    <a:pt x="164" y="620"/>
                  </a:lnTo>
                  <a:lnTo>
                    <a:pt x="162" y="630"/>
                  </a:lnTo>
                  <a:lnTo>
                    <a:pt x="162" y="652"/>
                  </a:lnTo>
                  <a:lnTo>
                    <a:pt x="160" y="662"/>
                  </a:lnTo>
                  <a:lnTo>
                    <a:pt x="156" y="674"/>
                  </a:lnTo>
                  <a:lnTo>
                    <a:pt x="148" y="670"/>
                  </a:lnTo>
                  <a:lnTo>
                    <a:pt x="146" y="652"/>
                  </a:lnTo>
                  <a:lnTo>
                    <a:pt x="140" y="634"/>
                  </a:lnTo>
                  <a:lnTo>
                    <a:pt x="134" y="620"/>
                  </a:lnTo>
                  <a:lnTo>
                    <a:pt x="130" y="606"/>
                  </a:lnTo>
                  <a:lnTo>
                    <a:pt x="134" y="602"/>
                  </a:lnTo>
                  <a:lnTo>
                    <a:pt x="136" y="598"/>
                  </a:lnTo>
                  <a:lnTo>
                    <a:pt x="138" y="590"/>
                  </a:lnTo>
                  <a:lnTo>
                    <a:pt x="138" y="576"/>
                  </a:lnTo>
                  <a:lnTo>
                    <a:pt x="142" y="538"/>
                  </a:lnTo>
                  <a:lnTo>
                    <a:pt x="134" y="518"/>
                  </a:lnTo>
                  <a:lnTo>
                    <a:pt x="130" y="500"/>
                  </a:lnTo>
                  <a:lnTo>
                    <a:pt x="128" y="482"/>
                  </a:lnTo>
                  <a:lnTo>
                    <a:pt x="130" y="466"/>
                  </a:lnTo>
                  <a:lnTo>
                    <a:pt x="140" y="454"/>
                  </a:lnTo>
                  <a:lnTo>
                    <a:pt x="150" y="442"/>
                  </a:lnTo>
                  <a:lnTo>
                    <a:pt x="146" y="396"/>
                  </a:lnTo>
                  <a:lnTo>
                    <a:pt x="124" y="364"/>
                  </a:lnTo>
                  <a:lnTo>
                    <a:pt x="114" y="326"/>
                  </a:lnTo>
                  <a:lnTo>
                    <a:pt x="110" y="312"/>
                  </a:lnTo>
                  <a:lnTo>
                    <a:pt x="104" y="300"/>
                  </a:lnTo>
                  <a:lnTo>
                    <a:pt x="84" y="276"/>
                  </a:lnTo>
                  <a:lnTo>
                    <a:pt x="68" y="254"/>
                  </a:lnTo>
                  <a:lnTo>
                    <a:pt x="54" y="232"/>
                  </a:lnTo>
                  <a:lnTo>
                    <a:pt x="50" y="222"/>
                  </a:lnTo>
                  <a:lnTo>
                    <a:pt x="48" y="212"/>
                  </a:lnTo>
                  <a:lnTo>
                    <a:pt x="12" y="188"/>
                  </a:lnTo>
                  <a:lnTo>
                    <a:pt x="6" y="178"/>
                  </a:lnTo>
                  <a:lnTo>
                    <a:pt x="0" y="178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2" y="134"/>
                  </a:lnTo>
                  <a:lnTo>
                    <a:pt x="10" y="130"/>
                  </a:lnTo>
                  <a:lnTo>
                    <a:pt x="16" y="124"/>
                  </a:lnTo>
                  <a:lnTo>
                    <a:pt x="20" y="118"/>
                  </a:lnTo>
                  <a:lnTo>
                    <a:pt x="22" y="110"/>
                  </a:lnTo>
                  <a:lnTo>
                    <a:pt x="24" y="96"/>
                  </a:lnTo>
                  <a:lnTo>
                    <a:pt x="26" y="80"/>
                  </a:lnTo>
                  <a:lnTo>
                    <a:pt x="0" y="50"/>
                  </a:lnTo>
                  <a:lnTo>
                    <a:pt x="0" y="28"/>
                  </a:lnTo>
                  <a:lnTo>
                    <a:pt x="74" y="24"/>
                  </a:lnTo>
                  <a:lnTo>
                    <a:pt x="82" y="28"/>
                  </a:lnTo>
                  <a:lnTo>
                    <a:pt x="92" y="38"/>
                  </a:lnTo>
                  <a:lnTo>
                    <a:pt x="102" y="50"/>
                  </a:lnTo>
                  <a:lnTo>
                    <a:pt x="112" y="64"/>
                  </a:lnTo>
                  <a:lnTo>
                    <a:pt x="112" y="76"/>
                  </a:lnTo>
                  <a:lnTo>
                    <a:pt x="116" y="88"/>
                  </a:lnTo>
                  <a:lnTo>
                    <a:pt x="122" y="98"/>
                  </a:lnTo>
                  <a:lnTo>
                    <a:pt x="128" y="110"/>
                  </a:lnTo>
                  <a:lnTo>
                    <a:pt x="146" y="132"/>
                  </a:lnTo>
                  <a:lnTo>
                    <a:pt x="166" y="152"/>
                  </a:lnTo>
                  <a:lnTo>
                    <a:pt x="174" y="152"/>
                  </a:lnTo>
                  <a:lnTo>
                    <a:pt x="182" y="154"/>
                  </a:lnTo>
                  <a:lnTo>
                    <a:pt x="186" y="156"/>
                  </a:lnTo>
                  <a:lnTo>
                    <a:pt x="190" y="158"/>
                  </a:lnTo>
                  <a:lnTo>
                    <a:pt x="200" y="172"/>
                  </a:lnTo>
                  <a:lnTo>
                    <a:pt x="208" y="170"/>
                  </a:lnTo>
                  <a:lnTo>
                    <a:pt x="216" y="170"/>
                  </a:lnTo>
                  <a:lnTo>
                    <a:pt x="224" y="166"/>
                  </a:lnTo>
                  <a:lnTo>
                    <a:pt x="236" y="158"/>
                  </a:lnTo>
                  <a:lnTo>
                    <a:pt x="242" y="158"/>
                  </a:lnTo>
                  <a:lnTo>
                    <a:pt x="248" y="162"/>
                  </a:lnTo>
                  <a:lnTo>
                    <a:pt x="248" y="166"/>
                  </a:lnTo>
                  <a:lnTo>
                    <a:pt x="250" y="170"/>
                  </a:lnTo>
                  <a:lnTo>
                    <a:pt x="254" y="172"/>
                  </a:lnTo>
                  <a:lnTo>
                    <a:pt x="258" y="174"/>
                  </a:lnTo>
                  <a:lnTo>
                    <a:pt x="270" y="176"/>
                  </a:lnTo>
                  <a:lnTo>
                    <a:pt x="282" y="178"/>
                  </a:lnTo>
                  <a:lnTo>
                    <a:pt x="290" y="188"/>
                  </a:lnTo>
                  <a:lnTo>
                    <a:pt x="310" y="188"/>
                  </a:lnTo>
                  <a:lnTo>
                    <a:pt x="328" y="174"/>
                  </a:lnTo>
                  <a:lnTo>
                    <a:pt x="374" y="166"/>
                  </a:lnTo>
                  <a:lnTo>
                    <a:pt x="378" y="160"/>
                  </a:lnTo>
                  <a:lnTo>
                    <a:pt x="382" y="154"/>
                  </a:lnTo>
                  <a:lnTo>
                    <a:pt x="382" y="142"/>
                  </a:lnTo>
                  <a:lnTo>
                    <a:pt x="378" y="128"/>
                  </a:lnTo>
                  <a:lnTo>
                    <a:pt x="372" y="104"/>
                  </a:lnTo>
                  <a:lnTo>
                    <a:pt x="368" y="92"/>
                  </a:lnTo>
                  <a:lnTo>
                    <a:pt x="366" y="80"/>
                  </a:lnTo>
                  <a:lnTo>
                    <a:pt x="368" y="72"/>
                  </a:lnTo>
                  <a:lnTo>
                    <a:pt x="370" y="66"/>
                  </a:lnTo>
                  <a:lnTo>
                    <a:pt x="376" y="70"/>
                  </a:lnTo>
                  <a:lnTo>
                    <a:pt x="384" y="78"/>
                  </a:lnTo>
                  <a:lnTo>
                    <a:pt x="392" y="84"/>
                  </a:lnTo>
                  <a:lnTo>
                    <a:pt x="406" y="92"/>
                  </a:lnTo>
                  <a:lnTo>
                    <a:pt x="412" y="100"/>
                  </a:lnTo>
                  <a:lnTo>
                    <a:pt x="424" y="104"/>
                  </a:lnTo>
                  <a:lnTo>
                    <a:pt x="438" y="104"/>
                  </a:lnTo>
                  <a:lnTo>
                    <a:pt x="452" y="104"/>
                  </a:lnTo>
                  <a:lnTo>
                    <a:pt x="468" y="100"/>
                  </a:lnTo>
                  <a:lnTo>
                    <a:pt x="484" y="84"/>
                  </a:lnTo>
                  <a:lnTo>
                    <a:pt x="482" y="64"/>
                  </a:lnTo>
                  <a:lnTo>
                    <a:pt x="478" y="50"/>
                  </a:lnTo>
                  <a:lnTo>
                    <a:pt x="474" y="40"/>
                  </a:lnTo>
                  <a:lnTo>
                    <a:pt x="472" y="30"/>
                  </a:lnTo>
                  <a:lnTo>
                    <a:pt x="482" y="18"/>
                  </a:lnTo>
                  <a:lnTo>
                    <a:pt x="494" y="8"/>
                  </a:lnTo>
                  <a:lnTo>
                    <a:pt x="502" y="2"/>
                  </a:lnTo>
                  <a:lnTo>
                    <a:pt x="508" y="0"/>
                  </a:lnTo>
                  <a:lnTo>
                    <a:pt x="516" y="0"/>
                  </a:lnTo>
                  <a:lnTo>
                    <a:pt x="526" y="4"/>
                  </a:lnTo>
                  <a:lnTo>
                    <a:pt x="530" y="16"/>
                  </a:lnTo>
                  <a:lnTo>
                    <a:pt x="536" y="26"/>
                  </a:lnTo>
                  <a:lnTo>
                    <a:pt x="546" y="36"/>
                  </a:lnTo>
                  <a:lnTo>
                    <a:pt x="562" y="50"/>
                  </a:lnTo>
                  <a:lnTo>
                    <a:pt x="588" y="60"/>
                  </a:lnTo>
                  <a:lnTo>
                    <a:pt x="598" y="72"/>
                  </a:lnTo>
                  <a:lnTo>
                    <a:pt x="612" y="84"/>
                  </a:lnTo>
                  <a:lnTo>
                    <a:pt x="628" y="98"/>
                  </a:lnTo>
                  <a:lnTo>
                    <a:pt x="636" y="106"/>
                  </a:lnTo>
                  <a:lnTo>
                    <a:pt x="642" y="118"/>
                  </a:lnTo>
                  <a:lnTo>
                    <a:pt x="650" y="138"/>
                  </a:lnTo>
                  <a:lnTo>
                    <a:pt x="656" y="150"/>
                  </a:lnTo>
                  <a:lnTo>
                    <a:pt x="666" y="164"/>
                  </a:lnTo>
                  <a:lnTo>
                    <a:pt x="678" y="176"/>
                  </a:lnTo>
                  <a:lnTo>
                    <a:pt x="686" y="182"/>
                  </a:lnTo>
                  <a:lnTo>
                    <a:pt x="694" y="184"/>
                  </a:lnTo>
                  <a:lnTo>
                    <a:pt x="764" y="184"/>
                  </a:lnTo>
                  <a:lnTo>
                    <a:pt x="774" y="178"/>
                  </a:lnTo>
                  <a:lnTo>
                    <a:pt x="786" y="172"/>
                  </a:lnTo>
                  <a:lnTo>
                    <a:pt x="798" y="168"/>
                  </a:lnTo>
                  <a:lnTo>
                    <a:pt x="812" y="168"/>
                  </a:lnTo>
                  <a:lnTo>
                    <a:pt x="858" y="184"/>
                  </a:lnTo>
                  <a:lnTo>
                    <a:pt x="900" y="184"/>
                  </a:lnTo>
                  <a:lnTo>
                    <a:pt x="920" y="202"/>
                  </a:lnTo>
                  <a:lnTo>
                    <a:pt x="932" y="208"/>
                  </a:lnTo>
                  <a:lnTo>
                    <a:pt x="952" y="210"/>
                  </a:lnTo>
                  <a:lnTo>
                    <a:pt x="972" y="228"/>
                  </a:lnTo>
                  <a:lnTo>
                    <a:pt x="972" y="278"/>
                  </a:lnTo>
                  <a:lnTo>
                    <a:pt x="958" y="296"/>
                  </a:lnTo>
                  <a:lnTo>
                    <a:pt x="946" y="316"/>
                  </a:lnTo>
                  <a:lnTo>
                    <a:pt x="938" y="336"/>
                  </a:lnTo>
                  <a:lnTo>
                    <a:pt x="930" y="358"/>
                  </a:lnTo>
                  <a:lnTo>
                    <a:pt x="908" y="388"/>
                  </a:lnTo>
                  <a:lnTo>
                    <a:pt x="880" y="418"/>
                  </a:lnTo>
                  <a:lnTo>
                    <a:pt x="866" y="422"/>
                  </a:lnTo>
                  <a:lnTo>
                    <a:pt x="856" y="422"/>
                  </a:lnTo>
                  <a:lnTo>
                    <a:pt x="846" y="420"/>
                  </a:lnTo>
                  <a:lnTo>
                    <a:pt x="840" y="418"/>
                  </a:lnTo>
                  <a:lnTo>
                    <a:pt x="828" y="406"/>
                  </a:lnTo>
                  <a:lnTo>
                    <a:pt x="812" y="394"/>
                  </a:lnTo>
                  <a:lnTo>
                    <a:pt x="806" y="388"/>
                  </a:lnTo>
                  <a:lnTo>
                    <a:pt x="800" y="382"/>
                  </a:lnTo>
                  <a:lnTo>
                    <a:pt x="788" y="376"/>
                  </a:lnTo>
                  <a:lnTo>
                    <a:pt x="778" y="374"/>
                  </a:lnTo>
                  <a:lnTo>
                    <a:pt x="768" y="374"/>
                  </a:lnTo>
                  <a:lnTo>
                    <a:pt x="764" y="382"/>
                  </a:lnTo>
                  <a:lnTo>
                    <a:pt x="764" y="422"/>
                  </a:lnTo>
                  <a:lnTo>
                    <a:pt x="768" y="434"/>
                  </a:lnTo>
                  <a:lnTo>
                    <a:pt x="772" y="446"/>
                  </a:lnTo>
                  <a:lnTo>
                    <a:pt x="772" y="460"/>
                  </a:lnTo>
                  <a:lnTo>
                    <a:pt x="772" y="478"/>
                  </a:lnTo>
                  <a:lnTo>
                    <a:pt x="770" y="492"/>
                  </a:lnTo>
                  <a:lnTo>
                    <a:pt x="766" y="510"/>
                  </a:lnTo>
                  <a:lnTo>
                    <a:pt x="766" y="528"/>
                  </a:lnTo>
                  <a:lnTo>
                    <a:pt x="768" y="548"/>
                  </a:lnTo>
                  <a:lnTo>
                    <a:pt x="784" y="564"/>
                  </a:lnTo>
                  <a:lnTo>
                    <a:pt x="790" y="568"/>
                  </a:lnTo>
                  <a:lnTo>
                    <a:pt x="796" y="574"/>
                  </a:lnTo>
                  <a:lnTo>
                    <a:pt x="802" y="582"/>
                  </a:lnTo>
                  <a:lnTo>
                    <a:pt x="808" y="592"/>
                  </a:lnTo>
                  <a:lnTo>
                    <a:pt x="810" y="602"/>
                  </a:lnTo>
                  <a:lnTo>
                    <a:pt x="810" y="612"/>
                  </a:lnTo>
                  <a:lnTo>
                    <a:pt x="808" y="622"/>
                  </a:lnTo>
                  <a:lnTo>
                    <a:pt x="800" y="632"/>
                  </a:lnTo>
                  <a:lnTo>
                    <a:pt x="786" y="640"/>
                  </a:lnTo>
                  <a:lnTo>
                    <a:pt x="780" y="646"/>
                  </a:lnTo>
                  <a:lnTo>
                    <a:pt x="778" y="650"/>
                  </a:lnTo>
                  <a:lnTo>
                    <a:pt x="776" y="656"/>
                  </a:lnTo>
                  <a:lnTo>
                    <a:pt x="776" y="674"/>
                  </a:lnTo>
                  <a:lnTo>
                    <a:pt x="782" y="680"/>
                  </a:lnTo>
                  <a:lnTo>
                    <a:pt x="788" y="686"/>
                  </a:lnTo>
                  <a:lnTo>
                    <a:pt x="806" y="694"/>
                  </a:lnTo>
                  <a:lnTo>
                    <a:pt x="828" y="702"/>
                  </a:lnTo>
                  <a:lnTo>
                    <a:pt x="840" y="710"/>
                  </a:lnTo>
                  <a:lnTo>
                    <a:pt x="850" y="718"/>
                  </a:lnTo>
                  <a:lnTo>
                    <a:pt x="848" y="740"/>
                  </a:lnTo>
                  <a:lnTo>
                    <a:pt x="846" y="752"/>
                  </a:lnTo>
                  <a:lnTo>
                    <a:pt x="842" y="756"/>
                  </a:lnTo>
                  <a:lnTo>
                    <a:pt x="840" y="762"/>
                  </a:lnTo>
                  <a:lnTo>
                    <a:pt x="818" y="760"/>
                  </a:lnTo>
                  <a:lnTo>
                    <a:pt x="796" y="758"/>
                  </a:lnTo>
                  <a:lnTo>
                    <a:pt x="778" y="754"/>
                  </a:lnTo>
                  <a:lnTo>
                    <a:pt x="764" y="748"/>
                  </a:lnTo>
                  <a:lnTo>
                    <a:pt x="762" y="734"/>
                  </a:lnTo>
                  <a:lnTo>
                    <a:pt x="760" y="722"/>
                  </a:lnTo>
                  <a:lnTo>
                    <a:pt x="756" y="712"/>
                  </a:lnTo>
                  <a:lnTo>
                    <a:pt x="752" y="702"/>
                  </a:lnTo>
                  <a:lnTo>
                    <a:pt x="744" y="704"/>
                  </a:lnTo>
                  <a:lnTo>
                    <a:pt x="736" y="704"/>
                  </a:lnTo>
                  <a:lnTo>
                    <a:pt x="726" y="710"/>
                  </a:lnTo>
                  <a:lnTo>
                    <a:pt x="716" y="718"/>
                  </a:lnTo>
                  <a:lnTo>
                    <a:pt x="706" y="724"/>
                  </a:lnTo>
                  <a:lnTo>
                    <a:pt x="680" y="724"/>
                  </a:lnTo>
                  <a:lnTo>
                    <a:pt x="670" y="716"/>
                  </a:lnTo>
                  <a:lnTo>
                    <a:pt x="662" y="706"/>
                  </a:lnTo>
                  <a:lnTo>
                    <a:pt x="656" y="698"/>
                  </a:lnTo>
                  <a:lnTo>
                    <a:pt x="652" y="688"/>
                  </a:lnTo>
                  <a:lnTo>
                    <a:pt x="646" y="668"/>
                  </a:lnTo>
                  <a:lnTo>
                    <a:pt x="642" y="652"/>
                  </a:lnTo>
                  <a:lnTo>
                    <a:pt x="630" y="636"/>
                  </a:lnTo>
                  <a:lnTo>
                    <a:pt x="604" y="636"/>
                  </a:lnTo>
                  <a:lnTo>
                    <a:pt x="594" y="636"/>
                  </a:lnTo>
                  <a:lnTo>
                    <a:pt x="588" y="638"/>
                  </a:lnTo>
                  <a:lnTo>
                    <a:pt x="582" y="642"/>
                  </a:lnTo>
                  <a:lnTo>
                    <a:pt x="578" y="648"/>
                  </a:lnTo>
                  <a:lnTo>
                    <a:pt x="574" y="658"/>
                  </a:lnTo>
                  <a:lnTo>
                    <a:pt x="572" y="670"/>
                  </a:lnTo>
                  <a:lnTo>
                    <a:pt x="564" y="676"/>
                  </a:lnTo>
                  <a:lnTo>
                    <a:pt x="556" y="680"/>
                  </a:lnTo>
                  <a:lnTo>
                    <a:pt x="550" y="682"/>
                  </a:lnTo>
                  <a:lnTo>
                    <a:pt x="542" y="686"/>
                  </a:lnTo>
                  <a:lnTo>
                    <a:pt x="542" y="704"/>
                  </a:lnTo>
                  <a:lnTo>
                    <a:pt x="550" y="712"/>
                  </a:lnTo>
                  <a:lnTo>
                    <a:pt x="558" y="726"/>
                  </a:lnTo>
                  <a:lnTo>
                    <a:pt x="562" y="732"/>
                  </a:lnTo>
                  <a:lnTo>
                    <a:pt x="564" y="740"/>
                  </a:lnTo>
                  <a:lnTo>
                    <a:pt x="564" y="748"/>
                  </a:lnTo>
                  <a:lnTo>
                    <a:pt x="562" y="758"/>
                  </a:lnTo>
                  <a:lnTo>
                    <a:pt x="558" y="766"/>
                  </a:lnTo>
                  <a:lnTo>
                    <a:pt x="552" y="772"/>
                  </a:lnTo>
                  <a:lnTo>
                    <a:pt x="536" y="782"/>
                  </a:lnTo>
                  <a:lnTo>
                    <a:pt x="508" y="800"/>
                  </a:lnTo>
                  <a:lnTo>
                    <a:pt x="500" y="810"/>
                  </a:lnTo>
                  <a:lnTo>
                    <a:pt x="500" y="850"/>
                  </a:lnTo>
                  <a:lnTo>
                    <a:pt x="504" y="856"/>
                  </a:lnTo>
                  <a:lnTo>
                    <a:pt x="508" y="860"/>
                  </a:lnTo>
                  <a:lnTo>
                    <a:pt x="518" y="866"/>
                  </a:lnTo>
                  <a:lnTo>
                    <a:pt x="522" y="870"/>
                  </a:lnTo>
                  <a:lnTo>
                    <a:pt x="526" y="878"/>
                  </a:lnTo>
                  <a:lnTo>
                    <a:pt x="528" y="888"/>
                  </a:lnTo>
                  <a:lnTo>
                    <a:pt x="530" y="902"/>
                  </a:lnTo>
                  <a:lnTo>
                    <a:pt x="522" y="918"/>
                  </a:lnTo>
                  <a:lnTo>
                    <a:pt x="510" y="924"/>
                  </a:lnTo>
                  <a:lnTo>
                    <a:pt x="498" y="930"/>
                  </a:lnTo>
                  <a:lnTo>
                    <a:pt x="432" y="956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20"/>
            <p:cNvSpPr/>
            <p:nvPr/>
          </p:nvSpPr>
          <p:spPr bwMode="auto">
            <a:xfrm>
              <a:off x="873125" y="3270251"/>
              <a:ext cx="3095625" cy="1895475"/>
            </a:xfrm>
            <a:custGeom>
              <a:avLst/>
              <a:gdLst>
                <a:gd name="T0" fmla="*/ 1244 w 1950"/>
                <a:gd name="T1" fmla="*/ 1192 h 1194"/>
                <a:gd name="T2" fmla="*/ 1218 w 1950"/>
                <a:gd name="T3" fmla="*/ 1156 h 1194"/>
                <a:gd name="T4" fmla="*/ 1200 w 1950"/>
                <a:gd name="T5" fmla="*/ 1100 h 1194"/>
                <a:gd name="T6" fmla="*/ 1152 w 1950"/>
                <a:gd name="T7" fmla="*/ 1058 h 1194"/>
                <a:gd name="T8" fmla="*/ 1050 w 1950"/>
                <a:gd name="T9" fmla="*/ 1000 h 1194"/>
                <a:gd name="T10" fmla="*/ 970 w 1950"/>
                <a:gd name="T11" fmla="*/ 1022 h 1194"/>
                <a:gd name="T12" fmla="*/ 928 w 1950"/>
                <a:gd name="T13" fmla="*/ 1096 h 1194"/>
                <a:gd name="T14" fmla="*/ 898 w 1950"/>
                <a:gd name="T15" fmla="*/ 1042 h 1194"/>
                <a:gd name="T16" fmla="*/ 872 w 1950"/>
                <a:gd name="T17" fmla="*/ 992 h 1194"/>
                <a:gd name="T18" fmla="*/ 754 w 1950"/>
                <a:gd name="T19" fmla="*/ 1010 h 1194"/>
                <a:gd name="T20" fmla="*/ 634 w 1950"/>
                <a:gd name="T21" fmla="*/ 966 h 1194"/>
                <a:gd name="T22" fmla="*/ 580 w 1950"/>
                <a:gd name="T23" fmla="*/ 900 h 1194"/>
                <a:gd name="T24" fmla="*/ 492 w 1950"/>
                <a:gd name="T25" fmla="*/ 842 h 1194"/>
                <a:gd name="T26" fmla="*/ 468 w 1950"/>
                <a:gd name="T27" fmla="*/ 764 h 1194"/>
                <a:gd name="T28" fmla="*/ 390 w 1950"/>
                <a:gd name="T29" fmla="*/ 726 h 1194"/>
                <a:gd name="T30" fmla="*/ 284 w 1950"/>
                <a:gd name="T31" fmla="*/ 610 h 1194"/>
                <a:gd name="T32" fmla="*/ 182 w 1950"/>
                <a:gd name="T33" fmla="*/ 630 h 1194"/>
                <a:gd name="T34" fmla="*/ 142 w 1950"/>
                <a:gd name="T35" fmla="*/ 552 h 1194"/>
                <a:gd name="T36" fmla="*/ 12 w 1950"/>
                <a:gd name="T37" fmla="*/ 454 h 1194"/>
                <a:gd name="T38" fmla="*/ 8 w 1950"/>
                <a:gd name="T39" fmla="*/ 412 h 1194"/>
                <a:gd name="T40" fmla="*/ 16 w 1950"/>
                <a:gd name="T41" fmla="*/ 290 h 1194"/>
                <a:gd name="T42" fmla="*/ 54 w 1950"/>
                <a:gd name="T43" fmla="*/ 300 h 1194"/>
                <a:gd name="T44" fmla="*/ 104 w 1950"/>
                <a:gd name="T45" fmla="*/ 280 h 1194"/>
                <a:gd name="T46" fmla="*/ 78 w 1950"/>
                <a:gd name="T47" fmla="*/ 126 h 1194"/>
                <a:gd name="T48" fmla="*/ 146 w 1950"/>
                <a:gd name="T49" fmla="*/ 98 h 1194"/>
                <a:gd name="T50" fmla="*/ 216 w 1950"/>
                <a:gd name="T51" fmla="*/ 72 h 1194"/>
                <a:gd name="T52" fmla="*/ 304 w 1950"/>
                <a:gd name="T53" fmla="*/ 6 h 1194"/>
                <a:gd name="T54" fmla="*/ 386 w 1950"/>
                <a:gd name="T55" fmla="*/ 48 h 1194"/>
                <a:gd name="T56" fmla="*/ 470 w 1950"/>
                <a:gd name="T57" fmla="*/ 10 h 1194"/>
                <a:gd name="T58" fmla="*/ 510 w 1950"/>
                <a:gd name="T59" fmla="*/ 56 h 1194"/>
                <a:gd name="T60" fmla="*/ 622 w 1950"/>
                <a:gd name="T61" fmla="*/ 72 h 1194"/>
                <a:gd name="T62" fmla="*/ 710 w 1950"/>
                <a:gd name="T63" fmla="*/ 56 h 1194"/>
                <a:gd name="T64" fmla="*/ 804 w 1950"/>
                <a:gd name="T65" fmla="*/ 44 h 1194"/>
                <a:gd name="T66" fmla="*/ 898 w 1950"/>
                <a:gd name="T67" fmla="*/ 30 h 1194"/>
                <a:gd name="T68" fmla="*/ 1046 w 1950"/>
                <a:gd name="T69" fmla="*/ 38 h 1194"/>
                <a:gd name="T70" fmla="*/ 1106 w 1950"/>
                <a:gd name="T71" fmla="*/ 114 h 1194"/>
                <a:gd name="T72" fmla="*/ 1092 w 1950"/>
                <a:gd name="T73" fmla="*/ 220 h 1194"/>
                <a:gd name="T74" fmla="*/ 1118 w 1950"/>
                <a:gd name="T75" fmla="*/ 378 h 1194"/>
                <a:gd name="T76" fmla="*/ 1192 w 1950"/>
                <a:gd name="T77" fmla="*/ 440 h 1194"/>
                <a:gd name="T78" fmla="*/ 1308 w 1950"/>
                <a:gd name="T79" fmla="*/ 502 h 1194"/>
                <a:gd name="T80" fmla="*/ 1406 w 1950"/>
                <a:gd name="T81" fmla="*/ 546 h 1194"/>
                <a:gd name="T82" fmla="*/ 1586 w 1950"/>
                <a:gd name="T83" fmla="*/ 576 h 1194"/>
                <a:gd name="T84" fmla="*/ 1666 w 1950"/>
                <a:gd name="T85" fmla="*/ 682 h 1194"/>
                <a:gd name="T86" fmla="*/ 1706 w 1950"/>
                <a:gd name="T87" fmla="*/ 676 h 1194"/>
                <a:gd name="T88" fmla="*/ 1794 w 1950"/>
                <a:gd name="T89" fmla="*/ 616 h 1194"/>
                <a:gd name="T90" fmla="*/ 1848 w 1950"/>
                <a:gd name="T91" fmla="*/ 632 h 1194"/>
                <a:gd name="T92" fmla="*/ 1926 w 1950"/>
                <a:gd name="T93" fmla="*/ 788 h 1194"/>
                <a:gd name="T94" fmla="*/ 1930 w 1950"/>
                <a:gd name="T95" fmla="*/ 878 h 1194"/>
                <a:gd name="T96" fmla="*/ 1940 w 1950"/>
                <a:gd name="T97" fmla="*/ 976 h 1194"/>
                <a:gd name="T98" fmla="*/ 1930 w 1950"/>
                <a:gd name="T99" fmla="*/ 1002 h 1194"/>
                <a:gd name="T100" fmla="*/ 1872 w 1950"/>
                <a:gd name="T101" fmla="*/ 1006 h 1194"/>
                <a:gd name="T102" fmla="*/ 1866 w 1950"/>
                <a:gd name="T103" fmla="*/ 1096 h 1194"/>
                <a:gd name="T104" fmla="*/ 1772 w 1950"/>
                <a:gd name="T105" fmla="*/ 1052 h 1194"/>
                <a:gd name="T106" fmla="*/ 1744 w 1950"/>
                <a:gd name="T107" fmla="*/ 1124 h 1194"/>
                <a:gd name="T108" fmla="*/ 1696 w 1950"/>
                <a:gd name="T109" fmla="*/ 1086 h 1194"/>
                <a:gd name="T110" fmla="*/ 1594 w 1950"/>
                <a:gd name="T111" fmla="*/ 1048 h 1194"/>
                <a:gd name="T112" fmla="*/ 1498 w 1950"/>
                <a:gd name="T113" fmla="*/ 1102 h 1194"/>
                <a:gd name="T114" fmla="*/ 1430 w 1950"/>
                <a:gd name="T115" fmla="*/ 1144 h 1194"/>
                <a:gd name="T116" fmla="*/ 1342 w 1950"/>
                <a:gd name="T117" fmla="*/ 1194 h 119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950" h="1194">
                  <a:moveTo>
                    <a:pt x="1342" y="1194"/>
                  </a:moveTo>
                  <a:lnTo>
                    <a:pt x="1342" y="1194"/>
                  </a:lnTo>
                  <a:lnTo>
                    <a:pt x="1336" y="1192"/>
                  </a:lnTo>
                  <a:lnTo>
                    <a:pt x="1324" y="1188"/>
                  </a:lnTo>
                  <a:lnTo>
                    <a:pt x="1298" y="1186"/>
                  </a:lnTo>
                  <a:lnTo>
                    <a:pt x="1258" y="1186"/>
                  </a:lnTo>
                  <a:lnTo>
                    <a:pt x="1244" y="1192"/>
                  </a:lnTo>
                  <a:lnTo>
                    <a:pt x="1226" y="1188"/>
                  </a:lnTo>
                  <a:lnTo>
                    <a:pt x="1216" y="1184"/>
                  </a:lnTo>
                  <a:lnTo>
                    <a:pt x="1212" y="1182"/>
                  </a:lnTo>
                  <a:lnTo>
                    <a:pt x="1210" y="1180"/>
                  </a:lnTo>
                  <a:lnTo>
                    <a:pt x="1210" y="1172"/>
                  </a:lnTo>
                  <a:lnTo>
                    <a:pt x="1214" y="1164"/>
                  </a:lnTo>
                  <a:lnTo>
                    <a:pt x="1218" y="1156"/>
                  </a:lnTo>
                  <a:lnTo>
                    <a:pt x="1224" y="1146"/>
                  </a:lnTo>
                  <a:lnTo>
                    <a:pt x="1228" y="1136"/>
                  </a:lnTo>
                  <a:lnTo>
                    <a:pt x="1228" y="1114"/>
                  </a:lnTo>
                  <a:lnTo>
                    <a:pt x="1216" y="1108"/>
                  </a:lnTo>
                  <a:lnTo>
                    <a:pt x="1206" y="1104"/>
                  </a:lnTo>
                  <a:lnTo>
                    <a:pt x="1200" y="1100"/>
                  </a:lnTo>
                  <a:lnTo>
                    <a:pt x="1194" y="1094"/>
                  </a:lnTo>
                  <a:lnTo>
                    <a:pt x="1192" y="1088"/>
                  </a:lnTo>
                  <a:lnTo>
                    <a:pt x="1190" y="1082"/>
                  </a:lnTo>
                  <a:lnTo>
                    <a:pt x="1186" y="1068"/>
                  </a:lnTo>
                  <a:lnTo>
                    <a:pt x="1180" y="1058"/>
                  </a:lnTo>
                  <a:lnTo>
                    <a:pt x="1152" y="1058"/>
                  </a:lnTo>
                  <a:lnTo>
                    <a:pt x="1128" y="1052"/>
                  </a:lnTo>
                  <a:lnTo>
                    <a:pt x="1112" y="1028"/>
                  </a:lnTo>
                  <a:lnTo>
                    <a:pt x="1092" y="1022"/>
                  </a:lnTo>
                  <a:lnTo>
                    <a:pt x="1074" y="1014"/>
                  </a:lnTo>
                  <a:lnTo>
                    <a:pt x="1060" y="1006"/>
                  </a:lnTo>
                  <a:lnTo>
                    <a:pt x="1050" y="1000"/>
                  </a:lnTo>
                  <a:lnTo>
                    <a:pt x="1038" y="994"/>
                  </a:lnTo>
                  <a:lnTo>
                    <a:pt x="1002" y="994"/>
                  </a:lnTo>
                  <a:lnTo>
                    <a:pt x="992" y="1002"/>
                  </a:lnTo>
                  <a:lnTo>
                    <a:pt x="982" y="1012"/>
                  </a:lnTo>
                  <a:lnTo>
                    <a:pt x="970" y="1022"/>
                  </a:lnTo>
                  <a:lnTo>
                    <a:pt x="956" y="1028"/>
                  </a:lnTo>
                  <a:lnTo>
                    <a:pt x="944" y="1040"/>
                  </a:lnTo>
                  <a:lnTo>
                    <a:pt x="936" y="1056"/>
                  </a:lnTo>
                  <a:lnTo>
                    <a:pt x="932" y="1076"/>
                  </a:lnTo>
                  <a:lnTo>
                    <a:pt x="928" y="1096"/>
                  </a:lnTo>
                  <a:lnTo>
                    <a:pt x="912" y="1092"/>
                  </a:lnTo>
                  <a:lnTo>
                    <a:pt x="906" y="1090"/>
                  </a:lnTo>
                  <a:lnTo>
                    <a:pt x="902" y="1086"/>
                  </a:lnTo>
                  <a:lnTo>
                    <a:pt x="896" y="1076"/>
                  </a:lnTo>
                  <a:lnTo>
                    <a:pt x="894" y="1066"/>
                  </a:lnTo>
                  <a:lnTo>
                    <a:pt x="894" y="1054"/>
                  </a:lnTo>
                  <a:lnTo>
                    <a:pt x="898" y="1042"/>
                  </a:lnTo>
                  <a:lnTo>
                    <a:pt x="902" y="1030"/>
                  </a:lnTo>
                  <a:lnTo>
                    <a:pt x="908" y="1020"/>
                  </a:lnTo>
                  <a:lnTo>
                    <a:pt x="908" y="1004"/>
                  </a:lnTo>
                  <a:lnTo>
                    <a:pt x="894" y="996"/>
                  </a:lnTo>
                  <a:lnTo>
                    <a:pt x="886" y="992"/>
                  </a:lnTo>
                  <a:lnTo>
                    <a:pt x="872" y="992"/>
                  </a:lnTo>
                  <a:lnTo>
                    <a:pt x="822" y="1002"/>
                  </a:lnTo>
                  <a:lnTo>
                    <a:pt x="802" y="1008"/>
                  </a:lnTo>
                  <a:lnTo>
                    <a:pt x="782" y="1018"/>
                  </a:lnTo>
                  <a:lnTo>
                    <a:pt x="772" y="1016"/>
                  </a:lnTo>
                  <a:lnTo>
                    <a:pt x="762" y="1014"/>
                  </a:lnTo>
                  <a:lnTo>
                    <a:pt x="754" y="1010"/>
                  </a:lnTo>
                  <a:lnTo>
                    <a:pt x="748" y="1006"/>
                  </a:lnTo>
                  <a:lnTo>
                    <a:pt x="736" y="994"/>
                  </a:lnTo>
                  <a:lnTo>
                    <a:pt x="728" y="982"/>
                  </a:lnTo>
                  <a:lnTo>
                    <a:pt x="714" y="966"/>
                  </a:lnTo>
                  <a:lnTo>
                    <a:pt x="634" y="966"/>
                  </a:lnTo>
                  <a:lnTo>
                    <a:pt x="626" y="960"/>
                  </a:lnTo>
                  <a:lnTo>
                    <a:pt x="620" y="954"/>
                  </a:lnTo>
                  <a:lnTo>
                    <a:pt x="612" y="938"/>
                  </a:lnTo>
                  <a:lnTo>
                    <a:pt x="606" y="922"/>
                  </a:lnTo>
                  <a:lnTo>
                    <a:pt x="600" y="908"/>
                  </a:lnTo>
                  <a:lnTo>
                    <a:pt x="584" y="904"/>
                  </a:lnTo>
                  <a:lnTo>
                    <a:pt x="580" y="900"/>
                  </a:lnTo>
                  <a:lnTo>
                    <a:pt x="576" y="894"/>
                  </a:lnTo>
                  <a:lnTo>
                    <a:pt x="554" y="878"/>
                  </a:lnTo>
                  <a:lnTo>
                    <a:pt x="514" y="864"/>
                  </a:lnTo>
                  <a:lnTo>
                    <a:pt x="500" y="852"/>
                  </a:lnTo>
                  <a:lnTo>
                    <a:pt x="492" y="842"/>
                  </a:lnTo>
                  <a:lnTo>
                    <a:pt x="486" y="832"/>
                  </a:lnTo>
                  <a:lnTo>
                    <a:pt x="482" y="824"/>
                  </a:lnTo>
                  <a:lnTo>
                    <a:pt x="480" y="816"/>
                  </a:lnTo>
                  <a:lnTo>
                    <a:pt x="480" y="808"/>
                  </a:lnTo>
                  <a:lnTo>
                    <a:pt x="478" y="784"/>
                  </a:lnTo>
                  <a:lnTo>
                    <a:pt x="468" y="764"/>
                  </a:lnTo>
                  <a:lnTo>
                    <a:pt x="424" y="766"/>
                  </a:lnTo>
                  <a:lnTo>
                    <a:pt x="406" y="758"/>
                  </a:lnTo>
                  <a:lnTo>
                    <a:pt x="400" y="754"/>
                  </a:lnTo>
                  <a:lnTo>
                    <a:pt x="396" y="750"/>
                  </a:lnTo>
                  <a:lnTo>
                    <a:pt x="392" y="740"/>
                  </a:lnTo>
                  <a:lnTo>
                    <a:pt x="390" y="726"/>
                  </a:lnTo>
                  <a:lnTo>
                    <a:pt x="380" y="716"/>
                  </a:lnTo>
                  <a:lnTo>
                    <a:pt x="372" y="710"/>
                  </a:lnTo>
                  <a:lnTo>
                    <a:pt x="358" y="700"/>
                  </a:lnTo>
                  <a:lnTo>
                    <a:pt x="318" y="666"/>
                  </a:lnTo>
                  <a:lnTo>
                    <a:pt x="284" y="610"/>
                  </a:lnTo>
                  <a:lnTo>
                    <a:pt x="260" y="610"/>
                  </a:lnTo>
                  <a:lnTo>
                    <a:pt x="252" y="612"/>
                  </a:lnTo>
                  <a:lnTo>
                    <a:pt x="242" y="616"/>
                  </a:lnTo>
                  <a:lnTo>
                    <a:pt x="230" y="622"/>
                  </a:lnTo>
                  <a:lnTo>
                    <a:pt x="218" y="630"/>
                  </a:lnTo>
                  <a:lnTo>
                    <a:pt x="182" y="630"/>
                  </a:lnTo>
                  <a:lnTo>
                    <a:pt x="170" y="620"/>
                  </a:lnTo>
                  <a:lnTo>
                    <a:pt x="162" y="612"/>
                  </a:lnTo>
                  <a:lnTo>
                    <a:pt x="156" y="602"/>
                  </a:lnTo>
                  <a:lnTo>
                    <a:pt x="150" y="592"/>
                  </a:lnTo>
                  <a:lnTo>
                    <a:pt x="144" y="572"/>
                  </a:lnTo>
                  <a:lnTo>
                    <a:pt x="142" y="552"/>
                  </a:lnTo>
                  <a:lnTo>
                    <a:pt x="112" y="506"/>
                  </a:lnTo>
                  <a:lnTo>
                    <a:pt x="100" y="494"/>
                  </a:lnTo>
                  <a:lnTo>
                    <a:pt x="88" y="486"/>
                  </a:lnTo>
                  <a:lnTo>
                    <a:pt x="74" y="478"/>
                  </a:lnTo>
                  <a:lnTo>
                    <a:pt x="62" y="472"/>
                  </a:lnTo>
                  <a:lnTo>
                    <a:pt x="36" y="462"/>
                  </a:lnTo>
                  <a:lnTo>
                    <a:pt x="12" y="454"/>
                  </a:lnTo>
                  <a:lnTo>
                    <a:pt x="4" y="448"/>
                  </a:lnTo>
                  <a:lnTo>
                    <a:pt x="0" y="442"/>
                  </a:lnTo>
                  <a:lnTo>
                    <a:pt x="0" y="436"/>
                  </a:lnTo>
                  <a:lnTo>
                    <a:pt x="0" y="430"/>
                  </a:lnTo>
                  <a:lnTo>
                    <a:pt x="2" y="420"/>
                  </a:lnTo>
                  <a:lnTo>
                    <a:pt x="8" y="412"/>
                  </a:lnTo>
                  <a:lnTo>
                    <a:pt x="14" y="406"/>
                  </a:lnTo>
                  <a:lnTo>
                    <a:pt x="18" y="400"/>
                  </a:lnTo>
                  <a:lnTo>
                    <a:pt x="22" y="388"/>
                  </a:lnTo>
                  <a:lnTo>
                    <a:pt x="26" y="316"/>
                  </a:lnTo>
                  <a:lnTo>
                    <a:pt x="18" y="296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6" y="284"/>
                  </a:lnTo>
                  <a:lnTo>
                    <a:pt x="20" y="282"/>
                  </a:lnTo>
                  <a:lnTo>
                    <a:pt x="36" y="280"/>
                  </a:lnTo>
                  <a:lnTo>
                    <a:pt x="48" y="288"/>
                  </a:lnTo>
                  <a:lnTo>
                    <a:pt x="54" y="300"/>
                  </a:lnTo>
                  <a:lnTo>
                    <a:pt x="58" y="308"/>
                  </a:lnTo>
                  <a:lnTo>
                    <a:pt x="64" y="314"/>
                  </a:lnTo>
                  <a:lnTo>
                    <a:pt x="70" y="318"/>
                  </a:lnTo>
                  <a:lnTo>
                    <a:pt x="78" y="320"/>
                  </a:lnTo>
                  <a:lnTo>
                    <a:pt x="86" y="316"/>
                  </a:lnTo>
                  <a:lnTo>
                    <a:pt x="94" y="308"/>
                  </a:lnTo>
                  <a:lnTo>
                    <a:pt x="104" y="280"/>
                  </a:lnTo>
                  <a:lnTo>
                    <a:pt x="98" y="216"/>
                  </a:lnTo>
                  <a:lnTo>
                    <a:pt x="80" y="166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8" y="126"/>
                  </a:lnTo>
                  <a:lnTo>
                    <a:pt x="80" y="118"/>
                  </a:lnTo>
                  <a:lnTo>
                    <a:pt x="84" y="112"/>
                  </a:lnTo>
                  <a:lnTo>
                    <a:pt x="90" y="104"/>
                  </a:lnTo>
                  <a:lnTo>
                    <a:pt x="98" y="98"/>
                  </a:lnTo>
                  <a:lnTo>
                    <a:pt x="108" y="82"/>
                  </a:lnTo>
                  <a:lnTo>
                    <a:pt x="146" y="98"/>
                  </a:lnTo>
                  <a:lnTo>
                    <a:pt x="182" y="98"/>
                  </a:lnTo>
                  <a:lnTo>
                    <a:pt x="190" y="92"/>
                  </a:lnTo>
                  <a:lnTo>
                    <a:pt x="198" y="86"/>
                  </a:lnTo>
                  <a:lnTo>
                    <a:pt x="206" y="80"/>
                  </a:lnTo>
                  <a:lnTo>
                    <a:pt x="216" y="72"/>
                  </a:lnTo>
                  <a:lnTo>
                    <a:pt x="226" y="48"/>
                  </a:lnTo>
                  <a:lnTo>
                    <a:pt x="238" y="30"/>
                  </a:lnTo>
                  <a:lnTo>
                    <a:pt x="244" y="22"/>
                  </a:lnTo>
                  <a:lnTo>
                    <a:pt x="254" y="14"/>
                  </a:lnTo>
                  <a:lnTo>
                    <a:pt x="276" y="0"/>
                  </a:lnTo>
                  <a:lnTo>
                    <a:pt x="286" y="0"/>
                  </a:lnTo>
                  <a:lnTo>
                    <a:pt x="304" y="6"/>
                  </a:lnTo>
                  <a:lnTo>
                    <a:pt x="350" y="34"/>
                  </a:lnTo>
                  <a:lnTo>
                    <a:pt x="352" y="42"/>
                  </a:lnTo>
                  <a:lnTo>
                    <a:pt x="356" y="48"/>
                  </a:lnTo>
                  <a:lnTo>
                    <a:pt x="362" y="50"/>
                  </a:lnTo>
                  <a:lnTo>
                    <a:pt x="368" y="50"/>
                  </a:lnTo>
                  <a:lnTo>
                    <a:pt x="386" y="48"/>
                  </a:lnTo>
                  <a:lnTo>
                    <a:pt x="402" y="42"/>
                  </a:lnTo>
                  <a:lnTo>
                    <a:pt x="438" y="36"/>
                  </a:lnTo>
                  <a:lnTo>
                    <a:pt x="454" y="20"/>
                  </a:lnTo>
                  <a:lnTo>
                    <a:pt x="458" y="14"/>
                  </a:lnTo>
                  <a:lnTo>
                    <a:pt x="464" y="10"/>
                  </a:lnTo>
                  <a:lnTo>
                    <a:pt x="470" y="10"/>
                  </a:lnTo>
                  <a:lnTo>
                    <a:pt x="476" y="10"/>
                  </a:lnTo>
                  <a:lnTo>
                    <a:pt x="486" y="14"/>
                  </a:lnTo>
                  <a:lnTo>
                    <a:pt x="496" y="22"/>
                  </a:lnTo>
                  <a:lnTo>
                    <a:pt x="498" y="38"/>
                  </a:lnTo>
                  <a:lnTo>
                    <a:pt x="498" y="44"/>
                  </a:lnTo>
                  <a:lnTo>
                    <a:pt x="500" y="48"/>
                  </a:lnTo>
                  <a:lnTo>
                    <a:pt x="510" y="56"/>
                  </a:lnTo>
                  <a:lnTo>
                    <a:pt x="528" y="68"/>
                  </a:lnTo>
                  <a:lnTo>
                    <a:pt x="564" y="82"/>
                  </a:lnTo>
                  <a:lnTo>
                    <a:pt x="594" y="82"/>
                  </a:lnTo>
                  <a:lnTo>
                    <a:pt x="608" y="76"/>
                  </a:lnTo>
                  <a:lnTo>
                    <a:pt x="622" y="72"/>
                  </a:lnTo>
                  <a:lnTo>
                    <a:pt x="638" y="68"/>
                  </a:lnTo>
                  <a:lnTo>
                    <a:pt x="658" y="66"/>
                  </a:lnTo>
                  <a:lnTo>
                    <a:pt x="678" y="56"/>
                  </a:lnTo>
                  <a:lnTo>
                    <a:pt x="686" y="54"/>
                  </a:lnTo>
                  <a:lnTo>
                    <a:pt x="694" y="54"/>
                  </a:lnTo>
                  <a:lnTo>
                    <a:pt x="700" y="54"/>
                  </a:lnTo>
                  <a:lnTo>
                    <a:pt x="710" y="56"/>
                  </a:lnTo>
                  <a:lnTo>
                    <a:pt x="734" y="68"/>
                  </a:lnTo>
                  <a:lnTo>
                    <a:pt x="776" y="68"/>
                  </a:lnTo>
                  <a:lnTo>
                    <a:pt x="784" y="60"/>
                  </a:lnTo>
                  <a:lnTo>
                    <a:pt x="788" y="54"/>
                  </a:lnTo>
                  <a:lnTo>
                    <a:pt x="794" y="48"/>
                  </a:lnTo>
                  <a:lnTo>
                    <a:pt x="804" y="44"/>
                  </a:lnTo>
                  <a:lnTo>
                    <a:pt x="824" y="28"/>
                  </a:lnTo>
                  <a:lnTo>
                    <a:pt x="834" y="22"/>
                  </a:lnTo>
                  <a:lnTo>
                    <a:pt x="844" y="18"/>
                  </a:lnTo>
                  <a:lnTo>
                    <a:pt x="854" y="18"/>
                  </a:lnTo>
                  <a:lnTo>
                    <a:pt x="866" y="18"/>
                  </a:lnTo>
                  <a:lnTo>
                    <a:pt x="882" y="24"/>
                  </a:lnTo>
                  <a:lnTo>
                    <a:pt x="898" y="30"/>
                  </a:lnTo>
                  <a:lnTo>
                    <a:pt x="926" y="30"/>
                  </a:lnTo>
                  <a:lnTo>
                    <a:pt x="956" y="26"/>
                  </a:lnTo>
                  <a:lnTo>
                    <a:pt x="986" y="24"/>
                  </a:lnTo>
                  <a:lnTo>
                    <a:pt x="1018" y="24"/>
                  </a:lnTo>
                  <a:lnTo>
                    <a:pt x="1046" y="38"/>
                  </a:lnTo>
                  <a:lnTo>
                    <a:pt x="1060" y="52"/>
                  </a:lnTo>
                  <a:lnTo>
                    <a:pt x="1072" y="60"/>
                  </a:lnTo>
                  <a:lnTo>
                    <a:pt x="1086" y="66"/>
                  </a:lnTo>
                  <a:lnTo>
                    <a:pt x="1088" y="90"/>
                  </a:lnTo>
                  <a:lnTo>
                    <a:pt x="1096" y="100"/>
                  </a:lnTo>
                  <a:lnTo>
                    <a:pt x="1106" y="114"/>
                  </a:lnTo>
                  <a:lnTo>
                    <a:pt x="1110" y="122"/>
                  </a:lnTo>
                  <a:lnTo>
                    <a:pt x="1112" y="130"/>
                  </a:lnTo>
                  <a:lnTo>
                    <a:pt x="1112" y="140"/>
                  </a:lnTo>
                  <a:lnTo>
                    <a:pt x="1110" y="152"/>
                  </a:lnTo>
                  <a:lnTo>
                    <a:pt x="1092" y="182"/>
                  </a:lnTo>
                  <a:lnTo>
                    <a:pt x="1092" y="220"/>
                  </a:lnTo>
                  <a:lnTo>
                    <a:pt x="1094" y="246"/>
                  </a:lnTo>
                  <a:lnTo>
                    <a:pt x="1096" y="270"/>
                  </a:lnTo>
                  <a:lnTo>
                    <a:pt x="1096" y="294"/>
                  </a:lnTo>
                  <a:lnTo>
                    <a:pt x="1100" y="320"/>
                  </a:lnTo>
                  <a:lnTo>
                    <a:pt x="1104" y="344"/>
                  </a:lnTo>
                  <a:lnTo>
                    <a:pt x="1112" y="368"/>
                  </a:lnTo>
                  <a:lnTo>
                    <a:pt x="1118" y="378"/>
                  </a:lnTo>
                  <a:lnTo>
                    <a:pt x="1126" y="390"/>
                  </a:lnTo>
                  <a:lnTo>
                    <a:pt x="1134" y="402"/>
                  </a:lnTo>
                  <a:lnTo>
                    <a:pt x="1144" y="412"/>
                  </a:lnTo>
                  <a:lnTo>
                    <a:pt x="1166" y="426"/>
                  </a:lnTo>
                  <a:lnTo>
                    <a:pt x="1178" y="432"/>
                  </a:lnTo>
                  <a:lnTo>
                    <a:pt x="1192" y="440"/>
                  </a:lnTo>
                  <a:lnTo>
                    <a:pt x="1236" y="446"/>
                  </a:lnTo>
                  <a:lnTo>
                    <a:pt x="1244" y="460"/>
                  </a:lnTo>
                  <a:lnTo>
                    <a:pt x="1254" y="472"/>
                  </a:lnTo>
                  <a:lnTo>
                    <a:pt x="1266" y="482"/>
                  </a:lnTo>
                  <a:lnTo>
                    <a:pt x="1278" y="490"/>
                  </a:lnTo>
                  <a:lnTo>
                    <a:pt x="1292" y="496"/>
                  </a:lnTo>
                  <a:lnTo>
                    <a:pt x="1308" y="502"/>
                  </a:lnTo>
                  <a:lnTo>
                    <a:pt x="1324" y="506"/>
                  </a:lnTo>
                  <a:lnTo>
                    <a:pt x="1344" y="510"/>
                  </a:lnTo>
                  <a:lnTo>
                    <a:pt x="1360" y="522"/>
                  </a:lnTo>
                  <a:lnTo>
                    <a:pt x="1376" y="534"/>
                  </a:lnTo>
                  <a:lnTo>
                    <a:pt x="1384" y="538"/>
                  </a:lnTo>
                  <a:lnTo>
                    <a:pt x="1394" y="542"/>
                  </a:lnTo>
                  <a:lnTo>
                    <a:pt x="1406" y="546"/>
                  </a:lnTo>
                  <a:lnTo>
                    <a:pt x="1420" y="548"/>
                  </a:lnTo>
                  <a:lnTo>
                    <a:pt x="1528" y="546"/>
                  </a:lnTo>
                  <a:lnTo>
                    <a:pt x="1552" y="554"/>
                  </a:lnTo>
                  <a:lnTo>
                    <a:pt x="1586" y="576"/>
                  </a:lnTo>
                  <a:lnTo>
                    <a:pt x="1606" y="622"/>
                  </a:lnTo>
                  <a:lnTo>
                    <a:pt x="1610" y="640"/>
                  </a:lnTo>
                  <a:lnTo>
                    <a:pt x="1616" y="652"/>
                  </a:lnTo>
                  <a:lnTo>
                    <a:pt x="1626" y="664"/>
                  </a:lnTo>
                  <a:lnTo>
                    <a:pt x="1644" y="682"/>
                  </a:lnTo>
                  <a:lnTo>
                    <a:pt x="1666" y="682"/>
                  </a:lnTo>
                  <a:lnTo>
                    <a:pt x="1678" y="664"/>
                  </a:lnTo>
                  <a:lnTo>
                    <a:pt x="1696" y="662"/>
                  </a:lnTo>
                  <a:lnTo>
                    <a:pt x="1698" y="666"/>
                  </a:lnTo>
                  <a:lnTo>
                    <a:pt x="1698" y="670"/>
                  </a:lnTo>
                  <a:lnTo>
                    <a:pt x="1706" y="676"/>
                  </a:lnTo>
                  <a:lnTo>
                    <a:pt x="1716" y="680"/>
                  </a:lnTo>
                  <a:lnTo>
                    <a:pt x="1728" y="682"/>
                  </a:lnTo>
                  <a:lnTo>
                    <a:pt x="1764" y="660"/>
                  </a:lnTo>
                  <a:lnTo>
                    <a:pt x="1774" y="646"/>
                  </a:lnTo>
                  <a:lnTo>
                    <a:pt x="1784" y="632"/>
                  </a:lnTo>
                  <a:lnTo>
                    <a:pt x="1794" y="616"/>
                  </a:lnTo>
                  <a:lnTo>
                    <a:pt x="1804" y="604"/>
                  </a:lnTo>
                  <a:lnTo>
                    <a:pt x="1808" y="602"/>
                  </a:lnTo>
                  <a:lnTo>
                    <a:pt x="1814" y="610"/>
                  </a:lnTo>
                  <a:lnTo>
                    <a:pt x="1824" y="616"/>
                  </a:lnTo>
                  <a:lnTo>
                    <a:pt x="1848" y="632"/>
                  </a:lnTo>
                  <a:lnTo>
                    <a:pt x="1850" y="642"/>
                  </a:lnTo>
                  <a:lnTo>
                    <a:pt x="1856" y="654"/>
                  </a:lnTo>
                  <a:lnTo>
                    <a:pt x="1868" y="676"/>
                  </a:lnTo>
                  <a:lnTo>
                    <a:pt x="1886" y="698"/>
                  </a:lnTo>
                  <a:lnTo>
                    <a:pt x="1906" y="722"/>
                  </a:lnTo>
                  <a:lnTo>
                    <a:pt x="1926" y="788"/>
                  </a:lnTo>
                  <a:lnTo>
                    <a:pt x="1934" y="800"/>
                  </a:lnTo>
                  <a:lnTo>
                    <a:pt x="1942" y="814"/>
                  </a:lnTo>
                  <a:lnTo>
                    <a:pt x="1948" y="830"/>
                  </a:lnTo>
                  <a:lnTo>
                    <a:pt x="1950" y="840"/>
                  </a:lnTo>
                  <a:lnTo>
                    <a:pt x="1950" y="850"/>
                  </a:lnTo>
                  <a:lnTo>
                    <a:pt x="1938" y="866"/>
                  </a:lnTo>
                  <a:lnTo>
                    <a:pt x="1930" y="878"/>
                  </a:lnTo>
                  <a:lnTo>
                    <a:pt x="1928" y="892"/>
                  </a:lnTo>
                  <a:lnTo>
                    <a:pt x="1928" y="918"/>
                  </a:lnTo>
                  <a:lnTo>
                    <a:pt x="1932" y="932"/>
                  </a:lnTo>
                  <a:lnTo>
                    <a:pt x="1938" y="948"/>
                  </a:lnTo>
                  <a:lnTo>
                    <a:pt x="1940" y="958"/>
                  </a:lnTo>
                  <a:lnTo>
                    <a:pt x="1942" y="966"/>
                  </a:lnTo>
                  <a:lnTo>
                    <a:pt x="1940" y="976"/>
                  </a:lnTo>
                  <a:lnTo>
                    <a:pt x="1938" y="986"/>
                  </a:lnTo>
                  <a:lnTo>
                    <a:pt x="1938" y="1008"/>
                  </a:lnTo>
                  <a:lnTo>
                    <a:pt x="1932" y="1008"/>
                  </a:lnTo>
                  <a:lnTo>
                    <a:pt x="1932" y="1004"/>
                  </a:lnTo>
                  <a:lnTo>
                    <a:pt x="1930" y="1002"/>
                  </a:lnTo>
                  <a:lnTo>
                    <a:pt x="1924" y="996"/>
                  </a:lnTo>
                  <a:lnTo>
                    <a:pt x="1918" y="992"/>
                  </a:lnTo>
                  <a:lnTo>
                    <a:pt x="1912" y="988"/>
                  </a:lnTo>
                  <a:lnTo>
                    <a:pt x="1896" y="990"/>
                  </a:lnTo>
                  <a:lnTo>
                    <a:pt x="1886" y="994"/>
                  </a:lnTo>
                  <a:lnTo>
                    <a:pt x="1880" y="998"/>
                  </a:lnTo>
                  <a:lnTo>
                    <a:pt x="1872" y="1006"/>
                  </a:lnTo>
                  <a:lnTo>
                    <a:pt x="1872" y="1018"/>
                  </a:lnTo>
                  <a:lnTo>
                    <a:pt x="1876" y="1032"/>
                  </a:lnTo>
                  <a:lnTo>
                    <a:pt x="1882" y="1066"/>
                  </a:lnTo>
                  <a:lnTo>
                    <a:pt x="1880" y="1092"/>
                  </a:lnTo>
                  <a:lnTo>
                    <a:pt x="1866" y="1096"/>
                  </a:lnTo>
                  <a:lnTo>
                    <a:pt x="1842" y="1096"/>
                  </a:lnTo>
                  <a:lnTo>
                    <a:pt x="1810" y="1054"/>
                  </a:lnTo>
                  <a:lnTo>
                    <a:pt x="1796" y="1050"/>
                  </a:lnTo>
                  <a:lnTo>
                    <a:pt x="1782" y="1048"/>
                  </a:lnTo>
                  <a:lnTo>
                    <a:pt x="1772" y="1052"/>
                  </a:lnTo>
                  <a:lnTo>
                    <a:pt x="1762" y="1058"/>
                  </a:lnTo>
                  <a:lnTo>
                    <a:pt x="1756" y="1068"/>
                  </a:lnTo>
                  <a:lnTo>
                    <a:pt x="1752" y="1078"/>
                  </a:lnTo>
                  <a:lnTo>
                    <a:pt x="1752" y="1092"/>
                  </a:lnTo>
                  <a:lnTo>
                    <a:pt x="1754" y="1108"/>
                  </a:lnTo>
                  <a:lnTo>
                    <a:pt x="1748" y="1116"/>
                  </a:lnTo>
                  <a:lnTo>
                    <a:pt x="1744" y="1124"/>
                  </a:lnTo>
                  <a:lnTo>
                    <a:pt x="1730" y="1122"/>
                  </a:lnTo>
                  <a:lnTo>
                    <a:pt x="1718" y="1118"/>
                  </a:lnTo>
                  <a:lnTo>
                    <a:pt x="1706" y="1112"/>
                  </a:lnTo>
                  <a:lnTo>
                    <a:pt x="1700" y="1108"/>
                  </a:lnTo>
                  <a:lnTo>
                    <a:pt x="1696" y="1086"/>
                  </a:lnTo>
                  <a:lnTo>
                    <a:pt x="1678" y="1076"/>
                  </a:lnTo>
                  <a:lnTo>
                    <a:pt x="1660" y="1070"/>
                  </a:lnTo>
                  <a:lnTo>
                    <a:pt x="1632" y="1060"/>
                  </a:lnTo>
                  <a:lnTo>
                    <a:pt x="1620" y="1046"/>
                  </a:lnTo>
                  <a:lnTo>
                    <a:pt x="1600" y="1046"/>
                  </a:lnTo>
                  <a:lnTo>
                    <a:pt x="1594" y="1048"/>
                  </a:lnTo>
                  <a:lnTo>
                    <a:pt x="1588" y="1050"/>
                  </a:lnTo>
                  <a:lnTo>
                    <a:pt x="1580" y="1058"/>
                  </a:lnTo>
                  <a:lnTo>
                    <a:pt x="1566" y="1070"/>
                  </a:lnTo>
                  <a:lnTo>
                    <a:pt x="1522" y="1094"/>
                  </a:lnTo>
                  <a:lnTo>
                    <a:pt x="1504" y="1100"/>
                  </a:lnTo>
                  <a:lnTo>
                    <a:pt x="1498" y="1102"/>
                  </a:lnTo>
                  <a:lnTo>
                    <a:pt x="1492" y="1106"/>
                  </a:lnTo>
                  <a:lnTo>
                    <a:pt x="1486" y="1116"/>
                  </a:lnTo>
                  <a:lnTo>
                    <a:pt x="1474" y="1132"/>
                  </a:lnTo>
                  <a:lnTo>
                    <a:pt x="1450" y="1134"/>
                  </a:lnTo>
                  <a:lnTo>
                    <a:pt x="1442" y="1138"/>
                  </a:lnTo>
                  <a:lnTo>
                    <a:pt x="1436" y="1140"/>
                  </a:lnTo>
                  <a:lnTo>
                    <a:pt x="1430" y="1144"/>
                  </a:lnTo>
                  <a:lnTo>
                    <a:pt x="1424" y="1150"/>
                  </a:lnTo>
                  <a:lnTo>
                    <a:pt x="1410" y="1170"/>
                  </a:lnTo>
                  <a:lnTo>
                    <a:pt x="1400" y="1178"/>
                  </a:lnTo>
                  <a:lnTo>
                    <a:pt x="1382" y="1182"/>
                  </a:lnTo>
                  <a:lnTo>
                    <a:pt x="1368" y="1186"/>
                  </a:lnTo>
                  <a:lnTo>
                    <a:pt x="1342" y="1194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21"/>
            <p:cNvSpPr/>
            <p:nvPr/>
          </p:nvSpPr>
          <p:spPr bwMode="auto">
            <a:xfrm>
              <a:off x="6962775" y="4486276"/>
              <a:ext cx="577850" cy="571500"/>
            </a:xfrm>
            <a:custGeom>
              <a:avLst/>
              <a:gdLst>
                <a:gd name="T0" fmla="*/ 138 w 364"/>
                <a:gd name="T1" fmla="*/ 356 h 360"/>
                <a:gd name="T2" fmla="*/ 108 w 364"/>
                <a:gd name="T3" fmla="*/ 340 h 360"/>
                <a:gd name="T4" fmla="*/ 86 w 364"/>
                <a:gd name="T5" fmla="*/ 274 h 360"/>
                <a:gd name="T6" fmla="*/ 48 w 364"/>
                <a:gd name="T7" fmla="*/ 256 h 360"/>
                <a:gd name="T8" fmla="*/ 46 w 364"/>
                <a:gd name="T9" fmla="*/ 226 h 360"/>
                <a:gd name="T10" fmla="*/ 24 w 364"/>
                <a:gd name="T11" fmla="*/ 188 h 360"/>
                <a:gd name="T12" fmla="*/ 0 w 364"/>
                <a:gd name="T13" fmla="*/ 162 h 360"/>
                <a:gd name="T14" fmla="*/ 10 w 364"/>
                <a:gd name="T15" fmla="*/ 140 h 360"/>
                <a:gd name="T16" fmla="*/ 26 w 364"/>
                <a:gd name="T17" fmla="*/ 122 h 360"/>
                <a:gd name="T18" fmla="*/ 32 w 364"/>
                <a:gd name="T19" fmla="*/ 104 h 360"/>
                <a:gd name="T20" fmla="*/ 58 w 364"/>
                <a:gd name="T21" fmla="*/ 88 h 360"/>
                <a:gd name="T22" fmla="*/ 70 w 364"/>
                <a:gd name="T23" fmla="*/ 68 h 360"/>
                <a:gd name="T24" fmla="*/ 72 w 364"/>
                <a:gd name="T25" fmla="*/ 16 h 360"/>
                <a:gd name="T26" fmla="*/ 90 w 364"/>
                <a:gd name="T27" fmla="*/ 8 h 360"/>
                <a:gd name="T28" fmla="*/ 106 w 364"/>
                <a:gd name="T29" fmla="*/ 6 h 360"/>
                <a:gd name="T30" fmla="*/ 140 w 364"/>
                <a:gd name="T31" fmla="*/ 10 h 360"/>
                <a:gd name="T32" fmla="*/ 152 w 364"/>
                <a:gd name="T33" fmla="*/ 2 h 360"/>
                <a:gd name="T34" fmla="*/ 186 w 364"/>
                <a:gd name="T35" fmla="*/ 4 h 360"/>
                <a:gd name="T36" fmla="*/ 212 w 364"/>
                <a:gd name="T37" fmla="*/ 16 h 360"/>
                <a:gd name="T38" fmla="*/ 238 w 364"/>
                <a:gd name="T39" fmla="*/ 26 h 360"/>
                <a:gd name="T40" fmla="*/ 254 w 364"/>
                <a:gd name="T41" fmla="*/ 22 h 360"/>
                <a:gd name="T42" fmla="*/ 280 w 364"/>
                <a:gd name="T43" fmla="*/ 2 h 360"/>
                <a:gd name="T44" fmla="*/ 300 w 364"/>
                <a:gd name="T45" fmla="*/ 8 h 360"/>
                <a:gd name="T46" fmla="*/ 324 w 364"/>
                <a:gd name="T47" fmla="*/ 18 h 360"/>
                <a:gd name="T48" fmla="*/ 360 w 364"/>
                <a:gd name="T49" fmla="*/ 28 h 360"/>
                <a:gd name="T50" fmla="*/ 324 w 364"/>
                <a:gd name="T51" fmla="*/ 58 h 360"/>
                <a:gd name="T52" fmla="*/ 316 w 364"/>
                <a:gd name="T53" fmla="*/ 76 h 360"/>
                <a:gd name="T54" fmla="*/ 320 w 364"/>
                <a:gd name="T55" fmla="*/ 84 h 360"/>
                <a:gd name="T56" fmla="*/ 362 w 364"/>
                <a:gd name="T57" fmla="*/ 72 h 360"/>
                <a:gd name="T58" fmla="*/ 364 w 364"/>
                <a:gd name="T59" fmla="*/ 90 h 360"/>
                <a:gd name="T60" fmla="*/ 346 w 364"/>
                <a:gd name="T61" fmla="*/ 100 h 360"/>
                <a:gd name="T62" fmla="*/ 322 w 364"/>
                <a:gd name="T63" fmla="*/ 112 h 360"/>
                <a:gd name="T64" fmla="*/ 344 w 364"/>
                <a:gd name="T65" fmla="*/ 142 h 360"/>
                <a:gd name="T66" fmla="*/ 340 w 364"/>
                <a:gd name="T67" fmla="*/ 196 h 360"/>
                <a:gd name="T68" fmla="*/ 344 w 364"/>
                <a:gd name="T69" fmla="*/ 214 h 360"/>
                <a:gd name="T70" fmla="*/ 338 w 364"/>
                <a:gd name="T71" fmla="*/ 238 h 360"/>
                <a:gd name="T72" fmla="*/ 330 w 364"/>
                <a:gd name="T73" fmla="*/ 240 h 360"/>
                <a:gd name="T74" fmla="*/ 324 w 364"/>
                <a:gd name="T75" fmla="*/ 224 h 360"/>
                <a:gd name="T76" fmla="*/ 304 w 364"/>
                <a:gd name="T77" fmla="*/ 232 h 360"/>
                <a:gd name="T78" fmla="*/ 270 w 364"/>
                <a:gd name="T79" fmla="*/ 268 h 360"/>
                <a:gd name="T80" fmla="*/ 262 w 364"/>
                <a:gd name="T81" fmla="*/ 286 h 360"/>
                <a:gd name="T82" fmla="*/ 260 w 364"/>
                <a:gd name="T83" fmla="*/ 344 h 360"/>
                <a:gd name="T84" fmla="*/ 222 w 364"/>
                <a:gd name="T85" fmla="*/ 344 h 360"/>
                <a:gd name="T86" fmla="*/ 158 w 364"/>
                <a:gd name="T87" fmla="*/ 360 h 36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4" h="360">
                  <a:moveTo>
                    <a:pt x="158" y="360"/>
                  </a:moveTo>
                  <a:lnTo>
                    <a:pt x="158" y="360"/>
                  </a:lnTo>
                  <a:lnTo>
                    <a:pt x="138" y="356"/>
                  </a:lnTo>
                  <a:lnTo>
                    <a:pt x="126" y="352"/>
                  </a:lnTo>
                  <a:lnTo>
                    <a:pt x="116" y="346"/>
                  </a:lnTo>
                  <a:lnTo>
                    <a:pt x="108" y="340"/>
                  </a:lnTo>
                  <a:lnTo>
                    <a:pt x="86" y="274"/>
                  </a:lnTo>
                  <a:lnTo>
                    <a:pt x="66" y="258"/>
                  </a:lnTo>
                  <a:lnTo>
                    <a:pt x="48" y="256"/>
                  </a:lnTo>
                  <a:lnTo>
                    <a:pt x="50" y="240"/>
                  </a:lnTo>
                  <a:lnTo>
                    <a:pt x="46" y="226"/>
                  </a:lnTo>
                  <a:lnTo>
                    <a:pt x="40" y="212"/>
                  </a:lnTo>
                  <a:lnTo>
                    <a:pt x="34" y="200"/>
                  </a:lnTo>
                  <a:lnTo>
                    <a:pt x="24" y="188"/>
                  </a:lnTo>
                  <a:lnTo>
                    <a:pt x="14" y="178"/>
                  </a:lnTo>
                  <a:lnTo>
                    <a:pt x="0" y="162"/>
                  </a:lnTo>
                  <a:lnTo>
                    <a:pt x="0" y="156"/>
                  </a:lnTo>
                  <a:lnTo>
                    <a:pt x="2" y="150"/>
                  </a:lnTo>
                  <a:lnTo>
                    <a:pt x="10" y="140"/>
                  </a:lnTo>
                  <a:lnTo>
                    <a:pt x="18" y="130"/>
                  </a:lnTo>
                  <a:lnTo>
                    <a:pt x="26" y="122"/>
                  </a:lnTo>
                  <a:lnTo>
                    <a:pt x="26" y="114"/>
                  </a:lnTo>
                  <a:lnTo>
                    <a:pt x="28" y="110"/>
                  </a:lnTo>
                  <a:lnTo>
                    <a:pt x="32" y="104"/>
                  </a:lnTo>
                  <a:lnTo>
                    <a:pt x="36" y="102"/>
                  </a:lnTo>
                  <a:lnTo>
                    <a:pt x="48" y="94"/>
                  </a:lnTo>
                  <a:lnTo>
                    <a:pt x="58" y="88"/>
                  </a:lnTo>
                  <a:lnTo>
                    <a:pt x="70" y="68"/>
                  </a:lnTo>
                  <a:lnTo>
                    <a:pt x="70" y="38"/>
                  </a:lnTo>
                  <a:lnTo>
                    <a:pt x="70" y="24"/>
                  </a:lnTo>
                  <a:lnTo>
                    <a:pt x="72" y="16"/>
                  </a:lnTo>
                  <a:lnTo>
                    <a:pt x="80" y="14"/>
                  </a:lnTo>
                  <a:lnTo>
                    <a:pt x="90" y="8"/>
                  </a:lnTo>
                  <a:lnTo>
                    <a:pt x="94" y="6"/>
                  </a:lnTo>
                  <a:lnTo>
                    <a:pt x="100" y="6"/>
                  </a:lnTo>
                  <a:lnTo>
                    <a:pt x="106" y="6"/>
                  </a:lnTo>
                  <a:lnTo>
                    <a:pt x="112" y="10"/>
                  </a:lnTo>
                  <a:lnTo>
                    <a:pt x="140" y="10"/>
                  </a:lnTo>
                  <a:lnTo>
                    <a:pt x="146" y="6"/>
                  </a:lnTo>
                  <a:lnTo>
                    <a:pt x="152" y="2"/>
                  </a:lnTo>
                  <a:lnTo>
                    <a:pt x="160" y="0"/>
                  </a:lnTo>
                  <a:lnTo>
                    <a:pt x="168" y="0"/>
                  </a:lnTo>
                  <a:lnTo>
                    <a:pt x="186" y="4"/>
                  </a:lnTo>
                  <a:lnTo>
                    <a:pt x="202" y="8"/>
                  </a:lnTo>
                  <a:lnTo>
                    <a:pt x="212" y="16"/>
                  </a:lnTo>
                  <a:lnTo>
                    <a:pt x="224" y="22"/>
                  </a:lnTo>
                  <a:lnTo>
                    <a:pt x="230" y="24"/>
                  </a:lnTo>
                  <a:lnTo>
                    <a:pt x="238" y="26"/>
                  </a:lnTo>
                  <a:lnTo>
                    <a:pt x="246" y="24"/>
                  </a:lnTo>
                  <a:lnTo>
                    <a:pt x="254" y="22"/>
                  </a:lnTo>
                  <a:lnTo>
                    <a:pt x="264" y="14"/>
                  </a:lnTo>
                  <a:lnTo>
                    <a:pt x="274" y="4"/>
                  </a:lnTo>
                  <a:lnTo>
                    <a:pt x="280" y="2"/>
                  </a:lnTo>
                  <a:lnTo>
                    <a:pt x="286" y="0"/>
                  </a:lnTo>
                  <a:lnTo>
                    <a:pt x="292" y="2"/>
                  </a:lnTo>
                  <a:lnTo>
                    <a:pt x="300" y="8"/>
                  </a:lnTo>
                  <a:lnTo>
                    <a:pt x="324" y="18"/>
                  </a:lnTo>
                  <a:lnTo>
                    <a:pt x="364" y="22"/>
                  </a:lnTo>
                  <a:lnTo>
                    <a:pt x="360" y="28"/>
                  </a:lnTo>
                  <a:lnTo>
                    <a:pt x="352" y="34"/>
                  </a:lnTo>
                  <a:lnTo>
                    <a:pt x="332" y="48"/>
                  </a:lnTo>
                  <a:lnTo>
                    <a:pt x="324" y="58"/>
                  </a:lnTo>
                  <a:lnTo>
                    <a:pt x="318" y="66"/>
                  </a:lnTo>
                  <a:lnTo>
                    <a:pt x="316" y="72"/>
                  </a:lnTo>
                  <a:lnTo>
                    <a:pt x="316" y="76"/>
                  </a:lnTo>
                  <a:lnTo>
                    <a:pt x="316" y="80"/>
                  </a:lnTo>
                  <a:lnTo>
                    <a:pt x="320" y="84"/>
                  </a:lnTo>
                  <a:lnTo>
                    <a:pt x="350" y="84"/>
                  </a:lnTo>
                  <a:lnTo>
                    <a:pt x="362" y="72"/>
                  </a:lnTo>
                  <a:lnTo>
                    <a:pt x="364" y="82"/>
                  </a:lnTo>
                  <a:lnTo>
                    <a:pt x="364" y="90"/>
                  </a:lnTo>
                  <a:lnTo>
                    <a:pt x="360" y="96"/>
                  </a:lnTo>
                  <a:lnTo>
                    <a:pt x="346" y="100"/>
                  </a:lnTo>
                  <a:lnTo>
                    <a:pt x="338" y="104"/>
                  </a:lnTo>
                  <a:lnTo>
                    <a:pt x="322" y="112"/>
                  </a:lnTo>
                  <a:lnTo>
                    <a:pt x="324" y="132"/>
                  </a:lnTo>
                  <a:lnTo>
                    <a:pt x="344" y="142"/>
                  </a:lnTo>
                  <a:lnTo>
                    <a:pt x="340" y="166"/>
                  </a:lnTo>
                  <a:lnTo>
                    <a:pt x="340" y="196"/>
                  </a:lnTo>
                  <a:lnTo>
                    <a:pt x="342" y="204"/>
                  </a:lnTo>
                  <a:lnTo>
                    <a:pt x="344" y="214"/>
                  </a:lnTo>
                  <a:lnTo>
                    <a:pt x="342" y="228"/>
                  </a:lnTo>
                  <a:lnTo>
                    <a:pt x="340" y="232"/>
                  </a:lnTo>
                  <a:lnTo>
                    <a:pt x="338" y="238"/>
                  </a:lnTo>
                  <a:lnTo>
                    <a:pt x="330" y="240"/>
                  </a:lnTo>
                  <a:lnTo>
                    <a:pt x="328" y="226"/>
                  </a:lnTo>
                  <a:lnTo>
                    <a:pt x="324" y="224"/>
                  </a:lnTo>
                  <a:lnTo>
                    <a:pt x="320" y="224"/>
                  </a:lnTo>
                  <a:lnTo>
                    <a:pt x="312" y="226"/>
                  </a:lnTo>
                  <a:lnTo>
                    <a:pt x="304" y="232"/>
                  </a:lnTo>
                  <a:lnTo>
                    <a:pt x="296" y="240"/>
                  </a:lnTo>
                  <a:lnTo>
                    <a:pt x="280" y="256"/>
                  </a:lnTo>
                  <a:lnTo>
                    <a:pt x="270" y="268"/>
                  </a:lnTo>
                  <a:lnTo>
                    <a:pt x="266" y="278"/>
                  </a:lnTo>
                  <a:lnTo>
                    <a:pt x="262" y="286"/>
                  </a:lnTo>
                  <a:lnTo>
                    <a:pt x="260" y="344"/>
                  </a:lnTo>
                  <a:lnTo>
                    <a:pt x="250" y="342"/>
                  </a:lnTo>
                  <a:lnTo>
                    <a:pt x="222" y="344"/>
                  </a:lnTo>
                  <a:lnTo>
                    <a:pt x="200" y="346"/>
                  </a:lnTo>
                  <a:lnTo>
                    <a:pt x="180" y="352"/>
                  </a:lnTo>
                  <a:lnTo>
                    <a:pt x="158" y="36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22"/>
            <p:cNvSpPr/>
            <p:nvPr/>
          </p:nvSpPr>
          <p:spPr bwMode="auto">
            <a:xfrm>
              <a:off x="4975225" y="4273551"/>
              <a:ext cx="733425" cy="762000"/>
            </a:xfrm>
            <a:custGeom>
              <a:avLst/>
              <a:gdLst>
                <a:gd name="T0" fmla="*/ 360 w 462"/>
                <a:gd name="T1" fmla="*/ 474 h 480"/>
                <a:gd name="T2" fmla="*/ 328 w 462"/>
                <a:gd name="T3" fmla="*/ 448 h 480"/>
                <a:gd name="T4" fmla="*/ 300 w 462"/>
                <a:gd name="T5" fmla="*/ 412 h 480"/>
                <a:gd name="T6" fmla="*/ 282 w 462"/>
                <a:gd name="T7" fmla="*/ 362 h 480"/>
                <a:gd name="T8" fmla="*/ 252 w 462"/>
                <a:gd name="T9" fmla="*/ 340 h 480"/>
                <a:gd name="T10" fmla="*/ 230 w 462"/>
                <a:gd name="T11" fmla="*/ 340 h 480"/>
                <a:gd name="T12" fmla="*/ 214 w 462"/>
                <a:gd name="T13" fmla="*/ 346 h 480"/>
                <a:gd name="T14" fmla="*/ 196 w 462"/>
                <a:gd name="T15" fmla="*/ 376 h 480"/>
                <a:gd name="T16" fmla="*/ 176 w 462"/>
                <a:gd name="T17" fmla="*/ 402 h 480"/>
                <a:gd name="T18" fmla="*/ 152 w 462"/>
                <a:gd name="T19" fmla="*/ 428 h 480"/>
                <a:gd name="T20" fmla="*/ 144 w 462"/>
                <a:gd name="T21" fmla="*/ 430 h 480"/>
                <a:gd name="T22" fmla="*/ 118 w 462"/>
                <a:gd name="T23" fmla="*/ 442 h 480"/>
                <a:gd name="T24" fmla="*/ 72 w 462"/>
                <a:gd name="T25" fmla="*/ 434 h 480"/>
                <a:gd name="T26" fmla="*/ 38 w 462"/>
                <a:gd name="T27" fmla="*/ 416 h 480"/>
                <a:gd name="T28" fmla="*/ 46 w 462"/>
                <a:gd name="T29" fmla="*/ 386 h 480"/>
                <a:gd name="T30" fmla="*/ 42 w 462"/>
                <a:gd name="T31" fmla="*/ 360 h 480"/>
                <a:gd name="T32" fmla="*/ 2 w 462"/>
                <a:gd name="T33" fmla="*/ 312 h 480"/>
                <a:gd name="T34" fmla="*/ 10 w 462"/>
                <a:gd name="T35" fmla="*/ 228 h 480"/>
                <a:gd name="T36" fmla="*/ 0 w 462"/>
                <a:gd name="T37" fmla="*/ 168 h 480"/>
                <a:gd name="T38" fmla="*/ 4 w 462"/>
                <a:gd name="T39" fmla="*/ 166 h 480"/>
                <a:gd name="T40" fmla="*/ 64 w 462"/>
                <a:gd name="T41" fmla="*/ 212 h 480"/>
                <a:gd name="T42" fmla="*/ 82 w 462"/>
                <a:gd name="T43" fmla="*/ 216 h 480"/>
                <a:gd name="T44" fmla="*/ 110 w 462"/>
                <a:gd name="T45" fmla="*/ 208 h 480"/>
                <a:gd name="T46" fmla="*/ 148 w 462"/>
                <a:gd name="T47" fmla="*/ 172 h 480"/>
                <a:gd name="T48" fmla="*/ 176 w 462"/>
                <a:gd name="T49" fmla="*/ 116 h 480"/>
                <a:gd name="T50" fmla="*/ 210 w 462"/>
                <a:gd name="T51" fmla="*/ 62 h 480"/>
                <a:gd name="T52" fmla="*/ 232 w 462"/>
                <a:gd name="T53" fmla="*/ 4 h 480"/>
                <a:gd name="T54" fmla="*/ 272 w 462"/>
                <a:gd name="T55" fmla="*/ 0 h 480"/>
                <a:gd name="T56" fmla="*/ 306 w 462"/>
                <a:gd name="T57" fmla="*/ 10 h 480"/>
                <a:gd name="T58" fmla="*/ 352 w 462"/>
                <a:gd name="T59" fmla="*/ 50 h 480"/>
                <a:gd name="T60" fmla="*/ 394 w 462"/>
                <a:gd name="T61" fmla="*/ 60 h 480"/>
                <a:gd name="T62" fmla="*/ 444 w 462"/>
                <a:gd name="T63" fmla="*/ 98 h 480"/>
                <a:gd name="T64" fmla="*/ 462 w 462"/>
                <a:gd name="T65" fmla="*/ 134 h 480"/>
                <a:gd name="T66" fmla="*/ 430 w 462"/>
                <a:gd name="T67" fmla="*/ 158 h 480"/>
                <a:gd name="T68" fmla="*/ 402 w 462"/>
                <a:gd name="T69" fmla="*/ 182 h 480"/>
                <a:gd name="T70" fmla="*/ 336 w 462"/>
                <a:gd name="T71" fmla="*/ 188 h 480"/>
                <a:gd name="T72" fmla="*/ 292 w 462"/>
                <a:gd name="T73" fmla="*/ 192 h 480"/>
                <a:gd name="T74" fmla="*/ 284 w 462"/>
                <a:gd name="T75" fmla="*/ 218 h 480"/>
                <a:gd name="T76" fmla="*/ 288 w 462"/>
                <a:gd name="T77" fmla="*/ 236 h 480"/>
                <a:gd name="T78" fmla="*/ 284 w 462"/>
                <a:gd name="T79" fmla="*/ 276 h 480"/>
                <a:gd name="T80" fmla="*/ 304 w 462"/>
                <a:gd name="T81" fmla="*/ 296 h 480"/>
                <a:gd name="T82" fmla="*/ 362 w 462"/>
                <a:gd name="T83" fmla="*/ 364 h 480"/>
                <a:gd name="T84" fmla="*/ 372 w 462"/>
                <a:gd name="T85" fmla="*/ 400 h 4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62" h="480">
                  <a:moveTo>
                    <a:pt x="372" y="480"/>
                  </a:moveTo>
                  <a:lnTo>
                    <a:pt x="372" y="480"/>
                  </a:lnTo>
                  <a:lnTo>
                    <a:pt x="360" y="474"/>
                  </a:lnTo>
                  <a:lnTo>
                    <a:pt x="348" y="466"/>
                  </a:lnTo>
                  <a:lnTo>
                    <a:pt x="338" y="458"/>
                  </a:lnTo>
                  <a:lnTo>
                    <a:pt x="328" y="448"/>
                  </a:lnTo>
                  <a:lnTo>
                    <a:pt x="312" y="430"/>
                  </a:lnTo>
                  <a:lnTo>
                    <a:pt x="300" y="412"/>
                  </a:lnTo>
                  <a:lnTo>
                    <a:pt x="296" y="394"/>
                  </a:lnTo>
                  <a:lnTo>
                    <a:pt x="290" y="376"/>
                  </a:lnTo>
                  <a:lnTo>
                    <a:pt x="282" y="362"/>
                  </a:lnTo>
                  <a:lnTo>
                    <a:pt x="272" y="350"/>
                  </a:lnTo>
                  <a:lnTo>
                    <a:pt x="258" y="342"/>
                  </a:lnTo>
                  <a:lnTo>
                    <a:pt x="252" y="340"/>
                  </a:lnTo>
                  <a:lnTo>
                    <a:pt x="246" y="338"/>
                  </a:lnTo>
                  <a:lnTo>
                    <a:pt x="238" y="338"/>
                  </a:lnTo>
                  <a:lnTo>
                    <a:pt x="230" y="340"/>
                  </a:lnTo>
                  <a:lnTo>
                    <a:pt x="222" y="342"/>
                  </a:lnTo>
                  <a:lnTo>
                    <a:pt x="214" y="346"/>
                  </a:lnTo>
                  <a:lnTo>
                    <a:pt x="202" y="358"/>
                  </a:lnTo>
                  <a:lnTo>
                    <a:pt x="198" y="364"/>
                  </a:lnTo>
                  <a:lnTo>
                    <a:pt x="196" y="376"/>
                  </a:lnTo>
                  <a:lnTo>
                    <a:pt x="188" y="390"/>
                  </a:lnTo>
                  <a:lnTo>
                    <a:pt x="176" y="402"/>
                  </a:lnTo>
                  <a:lnTo>
                    <a:pt x="152" y="424"/>
                  </a:lnTo>
                  <a:lnTo>
                    <a:pt x="152" y="428"/>
                  </a:lnTo>
                  <a:lnTo>
                    <a:pt x="146" y="428"/>
                  </a:lnTo>
                  <a:lnTo>
                    <a:pt x="144" y="430"/>
                  </a:lnTo>
                  <a:lnTo>
                    <a:pt x="140" y="434"/>
                  </a:lnTo>
                  <a:lnTo>
                    <a:pt x="118" y="442"/>
                  </a:lnTo>
                  <a:lnTo>
                    <a:pt x="94" y="440"/>
                  </a:lnTo>
                  <a:lnTo>
                    <a:pt x="72" y="434"/>
                  </a:lnTo>
                  <a:lnTo>
                    <a:pt x="54" y="426"/>
                  </a:lnTo>
                  <a:lnTo>
                    <a:pt x="46" y="422"/>
                  </a:lnTo>
                  <a:lnTo>
                    <a:pt x="38" y="416"/>
                  </a:lnTo>
                  <a:lnTo>
                    <a:pt x="46" y="400"/>
                  </a:lnTo>
                  <a:lnTo>
                    <a:pt x="46" y="386"/>
                  </a:lnTo>
                  <a:lnTo>
                    <a:pt x="44" y="374"/>
                  </a:lnTo>
                  <a:lnTo>
                    <a:pt x="42" y="360"/>
                  </a:lnTo>
                  <a:lnTo>
                    <a:pt x="16" y="336"/>
                  </a:lnTo>
                  <a:lnTo>
                    <a:pt x="8" y="324"/>
                  </a:lnTo>
                  <a:lnTo>
                    <a:pt x="2" y="312"/>
                  </a:lnTo>
                  <a:lnTo>
                    <a:pt x="10" y="228"/>
                  </a:lnTo>
                  <a:lnTo>
                    <a:pt x="2" y="194"/>
                  </a:lnTo>
                  <a:lnTo>
                    <a:pt x="0" y="182"/>
                  </a:lnTo>
                  <a:lnTo>
                    <a:pt x="0" y="168"/>
                  </a:lnTo>
                  <a:lnTo>
                    <a:pt x="4" y="166"/>
                  </a:lnTo>
                  <a:lnTo>
                    <a:pt x="38" y="188"/>
                  </a:lnTo>
                  <a:lnTo>
                    <a:pt x="64" y="212"/>
                  </a:lnTo>
                  <a:lnTo>
                    <a:pt x="74" y="216"/>
                  </a:lnTo>
                  <a:lnTo>
                    <a:pt x="82" y="216"/>
                  </a:lnTo>
                  <a:lnTo>
                    <a:pt x="92" y="216"/>
                  </a:lnTo>
                  <a:lnTo>
                    <a:pt x="102" y="212"/>
                  </a:lnTo>
                  <a:lnTo>
                    <a:pt x="110" y="208"/>
                  </a:lnTo>
                  <a:lnTo>
                    <a:pt x="118" y="204"/>
                  </a:lnTo>
                  <a:lnTo>
                    <a:pt x="134" y="190"/>
                  </a:lnTo>
                  <a:lnTo>
                    <a:pt x="148" y="172"/>
                  </a:lnTo>
                  <a:lnTo>
                    <a:pt x="158" y="154"/>
                  </a:lnTo>
                  <a:lnTo>
                    <a:pt x="168" y="134"/>
                  </a:lnTo>
                  <a:lnTo>
                    <a:pt x="176" y="116"/>
                  </a:lnTo>
                  <a:lnTo>
                    <a:pt x="210" y="62"/>
                  </a:lnTo>
                  <a:lnTo>
                    <a:pt x="210" y="16"/>
                  </a:lnTo>
                  <a:lnTo>
                    <a:pt x="232" y="4"/>
                  </a:lnTo>
                  <a:lnTo>
                    <a:pt x="252" y="2"/>
                  </a:lnTo>
                  <a:lnTo>
                    <a:pt x="272" y="0"/>
                  </a:lnTo>
                  <a:lnTo>
                    <a:pt x="284" y="2"/>
                  </a:lnTo>
                  <a:lnTo>
                    <a:pt x="294" y="4"/>
                  </a:lnTo>
                  <a:lnTo>
                    <a:pt x="306" y="10"/>
                  </a:lnTo>
                  <a:lnTo>
                    <a:pt x="318" y="18"/>
                  </a:lnTo>
                  <a:lnTo>
                    <a:pt x="352" y="50"/>
                  </a:lnTo>
                  <a:lnTo>
                    <a:pt x="394" y="60"/>
                  </a:lnTo>
                  <a:lnTo>
                    <a:pt x="412" y="70"/>
                  </a:lnTo>
                  <a:lnTo>
                    <a:pt x="434" y="88"/>
                  </a:lnTo>
                  <a:lnTo>
                    <a:pt x="444" y="98"/>
                  </a:lnTo>
                  <a:lnTo>
                    <a:pt x="454" y="110"/>
                  </a:lnTo>
                  <a:lnTo>
                    <a:pt x="460" y="122"/>
                  </a:lnTo>
                  <a:lnTo>
                    <a:pt x="462" y="134"/>
                  </a:lnTo>
                  <a:lnTo>
                    <a:pt x="444" y="146"/>
                  </a:lnTo>
                  <a:lnTo>
                    <a:pt x="430" y="158"/>
                  </a:lnTo>
                  <a:lnTo>
                    <a:pt x="416" y="170"/>
                  </a:lnTo>
                  <a:lnTo>
                    <a:pt x="402" y="182"/>
                  </a:lnTo>
                  <a:lnTo>
                    <a:pt x="386" y="186"/>
                  </a:lnTo>
                  <a:lnTo>
                    <a:pt x="368" y="188"/>
                  </a:lnTo>
                  <a:lnTo>
                    <a:pt x="336" y="188"/>
                  </a:lnTo>
                  <a:lnTo>
                    <a:pt x="322" y="186"/>
                  </a:lnTo>
                  <a:lnTo>
                    <a:pt x="306" y="188"/>
                  </a:lnTo>
                  <a:lnTo>
                    <a:pt x="292" y="192"/>
                  </a:lnTo>
                  <a:lnTo>
                    <a:pt x="280" y="198"/>
                  </a:lnTo>
                  <a:lnTo>
                    <a:pt x="284" y="218"/>
                  </a:lnTo>
                  <a:lnTo>
                    <a:pt x="288" y="228"/>
                  </a:lnTo>
                  <a:lnTo>
                    <a:pt x="288" y="236"/>
                  </a:lnTo>
                  <a:lnTo>
                    <a:pt x="284" y="256"/>
                  </a:lnTo>
                  <a:lnTo>
                    <a:pt x="282" y="266"/>
                  </a:lnTo>
                  <a:lnTo>
                    <a:pt x="284" y="276"/>
                  </a:lnTo>
                  <a:lnTo>
                    <a:pt x="290" y="286"/>
                  </a:lnTo>
                  <a:lnTo>
                    <a:pt x="304" y="296"/>
                  </a:lnTo>
                  <a:lnTo>
                    <a:pt x="334" y="324"/>
                  </a:lnTo>
                  <a:lnTo>
                    <a:pt x="362" y="364"/>
                  </a:lnTo>
                  <a:lnTo>
                    <a:pt x="372" y="400"/>
                  </a:lnTo>
                  <a:lnTo>
                    <a:pt x="372" y="48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23"/>
            <p:cNvSpPr/>
            <p:nvPr/>
          </p:nvSpPr>
          <p:spPr bwMode="auto">
            <a:xfrm>
              <a:off x="5438775" y="4105276"/>
              <a:ext cx="1196975" cy="739775"/>
            </a:xfrm>
            <a:custGeom>
              <a:avLst/>
              <a:gdLst>
                <a:gd name="T0" fmla="*/ 72 w 754"/>
                <a:gd name="T1" fmla="*/ 452 h 466"/>
                <a:gd name="T2" fmla="*/ 4 w 754"/>
                <a:gd name="T3" fmla="*/ 380 h 466"/>
                <a:gd name="T4" fmla="*/ 2 w 754"/>
                <a:gd name="T5" fmla="*/ 362 h 466"/>
                <a:gd name="T6" fmla="*/ 6 w 754"/>
                <a:gd name="T7" fmla="*/ 348 h 466"/>
                <a:gd name="T8" fmla="*/ 0 w 754"/>
                <a:gd name="T9" fmla="*/ 310 h 466"/>
                <a:gd name="T10" fmla="*/ 18 w 754"/>
                <a:gd name="T11" fmla="*/ 304 h 466"/>
                <a:gd name="T12" fmla="*/ 96 w 754"/>
                <a:gd name="T13" fmla="*/ 304 h 466"/>
                <a:gd name="T14" fmla="*/ 138 w 754"/>
                <a:gd name="T15" fmla="*/ 276 h 466"/>
                <a:gd name="T16" fmla="*/ 178 w 754"/>
                <a:gd name="T17" fmla="*/ 244 h 466"/>
                <a:gd name="T18" fmla="*/ 180 w 754"/>
                <a:gd name="T19" fmla="*/ 226 h 466"/>
                <a:gd name="T20" fmla="*/ 126 w 754"/>
                <a:gd name="T21" fmla="*/ 166 h 466"/>
                <a:gd name="T22" fmla="*/ 100 w 754"/>
                <a:gd name="T23" fmla="*/ 144 h 466"/>
                <a:gd name="T24" fmla="*/ 98 w 754"/>
                <a:gd name="T25" fmla="*/ 96 h 466"/>
                <a:gd name="T26" fmla="*/ 136 w 754"/>
                <a:gd name="T27" fmla="*/ 66 h 466"/>
                <a:gd name="T28" fmla="*/ 146 w 754"/>
                <a:gd name="T29" fmla="*/ 54 h 466"/>
                <a:gd name="T30" fmla="*/ 140 w 754"/>
                <a:gd name="T31" fmla="*/ 30 h 466"/>
                <a:gd name="T32" fmla="*/ 118 w 754"/>
                <a:gd name="T33" fmla="*/ 10 h 466"/>
                <a:gd name="T34" fmla="*/ 108 w 754"/>
                <a:gd name="T35" fmla="*/ 0 h 466"/>
                <a:gd name="T36" fmla="*/ 234 w 754"/>
                <a:gd name="T37" fmla="*/ 6 h 466"/>
                <a:gd name="T38" fmla="*/ 246 w 754"/>
                <a:gd name="T39" fmla="*/ 22 h 466"/>
                <a:gd name="T40" fmla="*/ 276 w 754"/>
                <a:gd name="T41" fmla="*/ 46 h 466"/>
                <a:gd name="T42" fmla="*/ 314 w 754"/>
                <a:gd name="T43" fmla="*/ 62 h 466"/>
                <a:gd name="T44" fmla="*/ 338 w 754"/>
                <a:gd name="T45" fmla="*/ 72 h 466"/>
                <a:gd name="T46" fmla="*/ 494 w 754"/>
                <a:gd name="T47" fmla="*/ 100 h 466"/>
                <a:gd name="T48" fmla="*/ 504 w 754"/>
                <a:gd name="T49" fmla="*/ 116 h 466"/>
                <a:gd name="T50" fmla="*/ 524 w 754"/>
                <a:gd name="T51" fmla="*/ 136 h 466"/>
                <a:gd name="T52" fmla="*/ 618 w 754"/>
                <a:gd name="T53" fmla="*/ 158 h 466"/>
                <a:gd name="T54" fmla="*/ 626 w 754"/>
                <a:gd name="T55" fmla="*/ 160 h 466"/>
                <a:gd name="T56" fmla="*/ 660 w 754"/>
                <a:gd name="T57" fmla="*/ 164 h 466"/>
                <a:gd name="T58" fmla="*/ 670 w 754"/>
                <a:gd name="T59" fmla="*/ 174 h 466"/>
                <a:gd name="T60" fmla="*/ 684 w 754"/>
                <a:gd name="T61" fmla="*/ 192 h 466"/>
                <a:gd name="T62" fmla="*/ 702 w 754"/>
                <a:gd name="T63" fmla="*/ 196 h 466"/>
                <a:gd name="T64" fmla="*/ 718 w 754"/>
                <a:gd name="T65" fmla="*/ 208 h 466"/>
                <a:gd name="T66" fmla="*/ 708 w 754"/>
                <a:gd name="T67" fmla="*/ 228 h 466"/>
                <a:gd name="T68" fmla="*/ 702 w 754"/>
                <a:gd name="T69" fmla="*/ 250 h 466"/>
                <a:gd name="T70" fmla="*/ 724 w 754"/>
                <a:gd name="T71" fmla="*/ 274 h 466"/>
                <a:gd name="T72" fmla="*/ 732 w 754"/>
                <a:gd name="T73" fmla="*/ 298 h 466"/>
                <a:gd name="T74" fmla="*/ 740 w 754"/>
                <a:gd name="T75" fmla="*/ 320 h 466"/>
                <a:gd name="T76" fmla="*/ 754 w 754"/>
                <a:gd name="T77" fmla="*/ 330 h 466"/>
                <a:gd name="T78" fmla="*/ 734 w 754"/>
                <a:gd name="T79" fmla="*/ 338 h 466"/>
                <a:gd name="T80" fmla="*/ 692 w 754"/>
                <a:gd name="T81" fmla="*/ 354 h 466"/>
                <a:gd name="T82" fmla="*/ 640 w 754"/>
                <a:gd name="T83" fmla="*/ 392 h 466"/>
                <a:gd name="T84" fmla="*/ 616 w 754"/>
                <a:gd name="T85" fmla="*/ 414 h 466"/>
                <a:gd name="T86" fmla="*/ 582 w 754"/>
                <a:gd name="T87" fmla="*/ 424 h 466"/>
                <a:gd name="T88" fmla="*/ 562 w 754"/>
                <a:gd name="T89" fmla="*/ 434 h 466"/>
                <a:gd name="T90" fmla="*/ 544 w 754"/>
                <a:gd name="T91" fmla="*/ 448 h 466"/>
                <a:gd name="T92" fmla="*/ 512 w 754"/>
                <a:gd name="T93" fmla="*/ 422 h 466"/>
                <a:gd name="T94" fmla="*/ 482 w 754"/>
                <a:gd name="T95" fmla="*/ 408 h 466"/>
                <a:gd name="T96" fmla="*/ 450 w 754"/>
                <a:gd name="T97" fmla="*/ 380 h 466"/>
                <a:gd name="T98" fmla="*/ 426 w 754"/>
                <a:gd name="T99" fmla="*/ 384 h 466"/>
                <a:gd name="T100" fmla="*/ 410 w 754"/>
                <a:gd name="T101" fmla="*/ 404 h 466"/>
                <a:gd name="T102" fmla="*/ 358 w 754"/>
                <a:gd name="T103" fmla="*/ 392 h 466"/>
                <a:gd name="T104" fmla="*/ 286 w 754"/>
                <a:gd name="T105" fmla="*/ 352 h 466"/>
                <a:gd name="T106" fmla="*/ 252 w 754"/>
                <a:gd name="T107" fmla="*/ 346 h 466"/>
                <a:gd name="T108" fmla="*/ 200 w 754"/>
                <a:gd name="T109" fmla="*/ 338 h 466"/>
                <a:gd name="T110" fmla="*/ 184 w 754"/>
                <a:gd name="T111" fmla="*/ 350 h 466"/>
                <a:gd name="T112" fmla="*/ 202 w 754"/>
                <a:gd name="T113" fmla="*/ 380 h 466"/>
                <a:gd name="T114" fmla="*/ 196 w 754"/>
                <a:gd name="T115" fmla="*/ 392 h 466"/>
                <a:gd name="T116" fmla="*/ 164 w 754"/>
                <a:gd name="T117" fmla="*/ 390 h 466"/>
                <a:gd name="T118" fmla="*/ 128 w 754"/>
                <a:gd name="T119" fmla="*/ 406 h 466"/>
                <a:gd name="T120" fmla="*/ 96 w 754"/>
                <a:gd name="T121" fmla="*/ 454 h 466"/>
                <a:gd name="T122" fmla="*/ 80 w 754"/>
                <a:gd name="T123" fmla="*/ 466 h 4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54" h="466">
                  <a:moveTo>
                    <a:pt x="80" y="466"/>
                  </a:moveTo>
                  <a:lnTo>
                    <a:pt x="80" y="466"/>
                  </a:lnTo>
                  <a:lnTo>
                    <a:pt x="72" y="452"/>
                  </a:lnTo>
                  <a:lnTo>
                    <a:pt x="64" y="440"/>
                  </a:lnTo>
                  <a:lnTo>
                    <a:pt x="44" y="418"/>
                  </a:lnTo>
                  <a:lnTo>
                    <a:pt x="4" y="380"/>
                  </a:lnTo>
                  <a:lnTo>
                    <a:pt x="2" y="368"/>
                  </a:lnTo>
                  <a:lnTo>
                    <a:pt x="2" y="362"/>
                  </a:lnTo>
                  <a:lnTo>
                    <a:pt x="4" y="356"/>
                  </a:lnTo>
                  <a:lnTo>
                    <a:pt x="6" y="348"/>
                  </a:lnTo>
                  <a:lnTo>
                    <a:pt x="8" y="328"/>
                  </a:lnTo>
                  <a:lnTo>
                    <a:pt x="0" y="310"/>
                  </a:lnTo>
                  <a:lnTo>
                    <a:pt x="6" y="306"/>
                  </a:lnTo>
                  <a:lnTo>
                    <a:pt x="18" y="304"/>
                  </a:lnTo>
                  <a:lnTo>
                    <a:pt x="44" y="302"/>
                  </a:lnTo>
                  <a:lnTo>
                    <a:pt x="96" y="304"/>
                  </a:lnTo>
                  <a:lnTo>
                    <a:pt x="112" y="298"/>
                  </a:lnTo>
                  <a:lnTo>
                    <a:pt x="126" y="288"/>
                  </a:lnTo>
                  <a:lnTo>
                    <a:pt x="138" y="276"/>
                  </a:lnTo>
                  <a:lnTo>
                    <a:pt x="152" y="264"/>
                  </a:lnTo>
                  <a:lnTo>
                    <a:pt x="178" y="244"/>
                  </a:lnTo>
                  <a:lnTo>
                    <a:pt x="180" y="226"/>
                  </a:lnTo>
                  <a:lnTo>
                    <a:pt x="162" y="200"/>
                  </a:lnTo>
                  <a:lnTo>
                    <a:pt x="144" y="182"/>
                  </a:lnTo>
                  <a:lnTo>
                    <a:pt x="126" y="166"/>
                  </a:lnTo>
                  <a:lnTo>
                    <a:pt x="106" y="156"/>
                  </a:lnTo>
                  <a:lnTo>
                    <a:pt x="100" y="144"/>
                  </a:lnTo>
                  <a:lnTo>
                    <a:pt x="98" y="96"/>
                  </a:lnTo>
                  <a:lnTo>
                    <a:pt x="114" y="80"/>
                  </a:lnTo>
                  <a:lnTo>
                    <a:pt x="124" y="72"/>
                  </a:lnTo>
                  <a:lnTo>
                    <a:pt x="136" y="66"/>
                  </a:lnTo>
                  <a:lnTo>
                    <a:pt x="142" y="60"/>
                  </a:lnTo>
                  <a:lnTo>
                    <a:pt x="146" y="54"/>
                  </a:lnTo>
                  <a:lnTo>
                    <a:pt x="146" y="48"/>
                  </a:lnTo>
                  <a:lnTo>
                    <a:pt x="146" y="42"/>
                  </a:lnTo>
                  <a:lnTo>
                    <a:pt x="140" y="30"/>
                  </a:lnTo>
                  <a:lnTo>
                    <a:pt x="134" y="22"/>
                  </a:lnTo>
                  <a:lnTo>
                    <a:pt x="118" y="10"/>
                  </a:lnTo>
                  <a:lnTo>
                    <a:pt x="112" y="6"/>
                  </a:lnTo>
                  <a:lnTo>
                    <a:pt x="108" y="0"/>
                  </a:lnTo>
                  <a:lnTo>
                    <a:pt x="196" y="0"/>
                  </a:lnTo>
                  <a:lnTo>
                    <a:pt x="234" y="6"/>
                  </a:lnTo>
                  <a:lnTo>
                    <a:pt x="238" y="14"/>
                  </a:lnTo>
                  <a:lnTo>
                    <a:pt x="246" y="22"/>
                  </a:lnTo>
                  <a:lnTo>
                    <a:pt x="254" y="30"/>
                  </a:lnTo>
                  <a:lnTo>
                    <a:pt x="264" y="38"/>
                  </a:lnTo>
                  <a:lnTo>
                    <a:pt x="276" y="46"/>
                  </a:lnTo>
                  <a:lnTo>
                    <a:pt x="288" y="52"/>
                  </a:lnTo>
                  <a:lnTo>
                    <a:pt x="300" y="58"/>
                  </a:lnTo>
                  <a:lnTo>
                    <a:pt x="314" y="62"/>
                  </a:lnTo>
                  <a:lnTo>
                    <a:pt x="338" y="72"/>
                  </a:lnTo>
                  <a:lnTo>
                    <a:pt x="456" y="74"/>
                  </a:lnTo>
                  <a:lnTo>
                    <a:pt x="494" y="100"/>
                  </a:lnTo>
                  <a:lnTo>
                    <a:pt x="498" y="108"/>
                  </a:lnTo>
                  <a:lnTo>
                    <a:pt x="504" y="116"/>
                  </a:lnTo>
                  <a:lnTo>
                    <a:pt x="512" y="126"/>
                  </a:lnTo>
                  <a:lnTo>
                    <a:pt x="524" y="136"/>
                  </a:lnTo>
                  <a:lnTo>
                    <a:pt x="578" y="140"/>
                  </a:lnTo>
                  <a:lnTo>
                    <a:pt x="618" y="158"/>
                  </a:lnTo>
                  <a:lnTo>
                    <a:pt x="622" y="160"/>
                  </a:lnTo>
                  <a:lnTo>
                    <a:pt x="626" y="160"/>
                  </a:lnTo>
                  <a:lnTo>
                    <a:pt x="638" y="160"/>
                  </a:lnTo>
                  <a:lnTo>
                    <a:pt x="652" y="162"/>
                  </a:lnTo>
                  <a:lnTo>
                    <a:pt x="660" y="164"/>
                  </a:lnTo>
                  <a:lnTo>
                    <a:pt x="668" y="170"/>
                  </a:lnTo>
                  <a:lnTo>
                    <a:pt x="670" y="174"/>
                  </a:lnTo>
                  <a:lnTo>
                    <a:pt x="672" y="180"/>
                  </a:lnTo>
                  <a:lnTo>
                    <a:pt x="676" y="186"/>
                  </a:lnTo>
                  <a:lnTo>
                    <a:pt x="684" y="192"/>
                  </a:lnTo>
                  <a:lnTo>
                    <a:pt x="690" y="194"/>
                  </a:lnTo>
                  <a:lnTo>
                    <a:pt x="702" y="196"/>
                  </a:lnTo>
                  <a:lnTo>
                    <a:pt x="710" y="198"/>
                  </a:lnTo>
                  <a:lnTo>
                    <a:pt x="714" y="202"/>
                  </a:lnTo>
                  <a:lnTo>
                    <a:pt x="718" y="208"/>
                  </a:lnTo>
                  <a:lnTo>
                    <a:pt x="720" y="214"/>
                  </a:lnTo>
                  <a:lnTo>
                    <a:pt x="708" y="228"/>
                  </a:lnTo>
                  <a:lnTo>
                    <a:pt x="706" y="236"/>
                  </a:lnTo>
                  <a:lnTo>
                    <a:pt x="702" y="250"/>
                  </a:lnTo>
                  <a:lnTo>
                    <a:pt x="708" y="256"/>
                  </a:lnTo>
                  <a:lnTo>
                    <a:pt x="716" y="264"/>
                  </a:lnTo>
                  <a:lnTo>
                    <a:pt x="724" y="274"/>
                  </a:lnTo>
                  <a:lnTo>
                    <a:pt x="732" y="290"/>
                  </a:lnTo>
                  <a:lnTo>
                    <a:pt x="732" y="298"/>
                  </a:lnTo>
                  <a:lnTo>
                    <a:pt x="734" y="310"/>
                  </a:lnTo>
                  <a:lnTo>
                    <a:pt x="736" y="316"/>
                  </a:lnTo>
                  <a:lnTo>
                    <a:pt x="740" y="320"/>
                  </a:lnTo>
                  <a:lnTo>
                    <a:pt x="746" y="326"/>
                  </a:lnTo>
                  <a:lnTo>
                    <a:pt x="754" y="330"/>
                  </a:lnTo>
                  <a:lnTo>
                    <a:pt x="754" y="334"/>
                  </a:lnTo>
                  <a:lnTo>
                    <a:pt x="734" y="338"/>
                  </a:lnTo>
                  <a:lnTo>
                    <a:pt x="718" y="342"/>
                  </a:lnTo>
                  <a:lnTo>
                    <a:pt x="704" y="348"/>
                  </a:lnTo>
                  <a:lnTo>
                    <a:pt x="692" y="354"/>
                  </a:lnTo>
                  <a:lnTo>
                    <a:pt x="670" y="372"/>
                  </a:lnTo>
                  <a:lnTo>
                    <a:pt x="640" y="392"/>
                  </a:lnTo>
                  <a:lnTo>
                    <a:pt x="634" y="396"/>
                  </a:lnTo>
                  <a:lnTo>
                    <a:pt x="626" y="400"/>
                  </a:lnTo>
                  <a:lnTo>
                    <a:pt x="616" y="414"/>
                  </a:lnTo>
                  <a:lnTo>
                    <a:pt x="598" y="420"/>
                  </a:lnTo>
                  <a:lnTo>
                    <a:pt x="582" y="424"/>
                  </a:lnTo>
                  <a:lnTo>
                    <a:pt x="576" y="426"/>
                  </a:lnTo>
                  <a:lnTo>
                    <a:pt x="570" y="430"/>
                  </a:lnTo>
                  <a:lnTo>
                    <a:pt x="562" y="434"/>
                  </a:lnTo>
                  <a:lnTo>
                    <a:pt x="556" y="442"/>
                  </a:lnTo>
                  <a:lnTo>
                    <a:pt x="544" y="448"/>
                  </a:lnTo>
                  <a:lnTo>
                    <a:pt x="512" y="422"/>
                  </a:lnTo>
                  <a:lnTo>
                    <a:pt x="500" y="418"/>
                  </a:lnTo>
                  <a:lnTo>
                    <a:pt x="490" y="414"/>
                  </a:lnTo>
                  <a:lnTo>
                    <a:pt x="482" y="408"/>
                  </a:lnTo>
                  <a:lnTo>
                    <a:pt x="474" y="402"/>
                  </a:lnTo>
                  <a:lnTo>
                    <a:pt x="462" y="390"/>
                  </a:lnTo>
                  <a:lnTo>
                    <a:pt x="450" y="380"/>
                  </a:lnTo>
                  <a:lnTo>
                    <a:pt x="434" y="382"/>
                  </a:lnTo>
                  <a:lnTo>
                    <a:pt x="426" y="384"/>
                  </a:lnTo>
                  <a:lnTo>
                    <a:pt x="420" y="392"/>
                  </a:lnTo>
                  <a:lnTo>
                    <a:pt x="410" y="404"/>
                  </a:lnTo>
                  <a:lnTo>
                    <a:pt x="392" y="402"/>
                  </a:lnTo>
                  <a:lnTo>
                    <a:pt x="374" y="398"/>
                  </a:lnTo>
                  <a:lnTo>
                    <a:pt x="358" y="392"/>
                  </a:lnTo>
                  <a:lnTo>
                    <a:pt x="342" y="384"/>
                  </a:lnTo>
                  <a:lnTo>
                    <a:pt x="312" y="366"/>
                  </a:lnTo>
                  <a:lnTo>
                    <a:pt x="286" y="352"/>
                  </a:lnTo>
                  <a:lnTo>
                    <a:pt x="268" y="348"/>
                  </a:lnTo>
                  <a:lnTo>
                    <a:pt x="252" y="346"/>
                  </a:lnTo>
                  <a:lnTo>
                    <a:pt x="228" y="338"/>
                  </a:lnTo>
                  <a:lnTo>
                    <a:pt x="200" y="338"/>
                  </a:lnTo>
                  <a:lnTo>
                    <a:pt x="192" y="342"/>
                  </a:lnTo>
                  <a:lnTo>
                    <a:pt x="186" y="344"/>
                  </a:lnTo>
                  <a:lnTo>
                    <a:pt x="184" y="350"/>
                  </a:lnTo>
                  <a:lnTo>
                    <a:pt x="186" y="358"/>
                  </a:lnTo>
                  <a:lnTo>
                    <a:pt x="192" y="368"/>
                  </a:lnTo>
                  <a:lnTo>
                    <a:pt x="202" y="380"/>
                  </a:lnTo>
                  <a:lnTo>
                    <a:pt x="196" y="392"/>
                  </a:lnTo>
                  <a:lnTo>
                    <a:pt x="182" y="390"/>
                  </a:lnTo>
                  <a:lnTo>
                    <a:pt x="164" y="390"/>
                  </a:lnTo>
                  <a:lnTo>
                    <a:pt x="150" y="394"/>
                  </a:lnTo>
                  <a:lnTo>
                    <a:pt x="138" y="398"/>
                  </a:lnTo>
                  <a:lnTo>
                    <a:pt x="128" y="406"/>
                  </a:lnTo>
                  <a:lnTo>
                    <a:pt x="118" y="414"/>
                  </a:lnTo>
                  <a:lnTo>
                    <a:pt x="112" y="426"/>
                  </a:lnTo>
                  <a:lnTo>
                    <a:pt x="96" y="454"/>
                  </a:lnTo>
                  <a:lnTo>
                    <a:pt x="88" y="460"/>
                  </a:lnTo>
                  <a:lnTo>
                    <a:pt x="80" y="466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24"/>
            <p:cNvSpPr/>
            <p:nvPr/>
          </p:nvSpPr>
          <p:spPr bwMode="auto">
            <a:xfrm>
              <a:off x="6423025" y="3759201"/>
              <a:ext cx="739775" cy="911225"/>
            </a:xfrm>
            <a:custGeom>
              <a:avLst/>
              <a:gdLst>
                <a:gd name="T0" fmla="*/ 212 w 466"/>
                <a:gd name="T1" fmla="*/ 570 h 574"/>
                <a:gd name="T2" fmla="*/ 202 w 466"/>
                <a:gd name="T3" fmla="*/ 516 h 574"/>
                <a:gd name="T4" fmla="*/ 166 w 466"/>
                <a:gd name="T5" fmla="*/ 522 h 574"/>
                <a:gd name="T6" fmla="*/ 148 w 466"/>
                <a:gd name="T7" fmla="*/ 546 h 574"/>
                <a:gd name="T8" fmla="*/ 140 w 466"/>
                <a:gd name="T9" fmla="*/ 538 h 574"/>
                <a:gd name="T10" fmla="*/ 122 w 466"/>
                <a:gd name="T11" fmla="*/ 520 h 574"/>
                <a:gd name="T12" fmla="*/ 114 w 466"/>
                <a:gd name="T13" fmla="*/ 490 h 574"/>
                <a:gd name="T14" fmla="*/ 102 w 466"/>
                <a:gd name="T15" fmla="*/ 470 h 574"/>
                <a:gd name="T16" fmla="*/ 100 w 466"/>
                <a:gd name="T17" fmla="*/ 446 h 574"/>
                <a:gd name="T18" fmla="*/ 106 w 466"/>
                <a:gd name="T19" fmla="*/ 416 h 574"/>
                <a:gd name="T20" fmla="*/ 68 w 466"/>
                <a:gd name="T21" fmla="*/ 398 h 574"/>
                <a:gd name="T22" fmla="*/ 58 w 466"/>
                <a:gd name="T23" fmla="*/ 380 h 574"/>
                <a:gd name="T24" fmla="*/ 56 w 466"/>
                <a:gd name="T25" fmla="*/ 366 h 574"/>
                <a:gd name="T26" fmla="*/ 86 w 466"/>
                <a:gd name="T27" fmla="*/ 346 h 574"/>
                <a:gd name="T28" fmla="*/ 96 w 466"/>
                <a:gd name="T29" fmla="*/ 284 h 574"/>
                <a:gd name="T30" fmla="*/ 78 w 466"/>
                <a:gd name="T31" fmla="*/ 252 h 574"/>
                <a:gd name="T32" fmla="*/ 48 w 466"/>
                <a:gd name="T33" fmla="*/ 262 h 574"/>
                <a:gd name="T34" fmla="*/ 30 w 466"/>
                <a:gd name="T35" fmla="*/ 252 h 574"/>
                <a:gd name="T36" fmla="*/ 0 w 466"/>
                <a:gd name="T37" fmla="*/ 202 h 574"/>
                <a:gd name="T38" fmla="*/ 10 w 466"/>
                <a:gd name="T39" fmla="*/ 180 h 574"/>
                <a:gd name="T40" fmla="*/ 42 w 466"/>
                <a:gd name="T41" fmla="*/ 148 h 574"/>
                <a:gd name="T42" fmla="*/ 44 w 466"/>
                <a:gd name="T43" fmla="*/ 72 h 574"/>
                <a:gd name="T44" fmla="*/ 58 w 466"/>
                <a:gd name="T45" fmla="*/ 74 h 574"/>
                <a:gd name="T46" fmla="*/ 76 w 466"/>
                <a:gd name="T47" fmla="*/ 110 h 574"/>
                <a:gd name="T48" fmla="*/ 110 w 466"/>
                <a:gd name="T49" fmla="*/ 120 h 574"/>
                <a:gd name="T50" fmla="*/ 126 w 466"/>
                <a:gd name="T51" fmla="*/ 80 h 574"/>
                <a:gd name="T52" fmla="*/ 134 w 466"/>
                <a:gd name="T53" fmla="*/ 54 h 574"/>
                <a:gd name="T54" fmla="*/ 102 w 466"/>
                <a:gd name="T55" fmla="*/ 6 h 574"/>
                <a:gd name="T56" fmla="*/ 118 w 466"/>
                <a:gd name="T57" fmla="*/ 0 h 574"/>
                <a:gd name="T58" fmla="*/ 150 w 466"/>
                <a:gd name="T59" fmla="*/ 40 h 574"/>
                <a:gd name="T60" fmla="*/ 176 w 466"/>
                <a:gd name="T61" fmla="*/ 80 h 574"/>
                <a:gd name="T62" fmla="*/ 264 w 466"/>
                <a:gd name="T63" fmla="*/ 106 h 574"/>
                <a:gd name="T64" fmla="*/ 294 w 466"/>
                <a:gd name="T65" fmla="*/ 174 h 574"/>
                <a:gd name="T66" fmla="*/ 318 w 466"/>
                <a:gd name="T67" fmla="*/ 202 h 574"/>
                <a:gd name="T68" fmla="*/ 358 w 466"/>
                <a:gd name="T69" fmla="*/ 194 h 574"/>
                <a:gd name="T70" fmla="*/ 362 w 466"/>
                <a:gd name="T71" fmla="*/ 180 h 574"/>
                <a:gd name="T72" fmla="*/ 388 w 466"/>
                <a:gd name="T73" fmla="*/ 194 h 574"/>
                <a:gd name="T74" fmla="*/ 382 w 466"/>
                <a:gd name="T75" fmla="*/ 224 h 574"/>
                <a:gd name="T76" fmla="*/ 338 w 466"/>
                <a:gd name="T77" fmla="*/ 250 h 574"/>
                <a:gd name="T78" fmla="*/ 330 w 466"/>
                <a:gd name="T79" fmla="*/ 280 h 574"/>
                <a:gd name="T80" fmla="*/ 326 w 466"/>
                <a:gd name="T81" fmla="*/ 302 h 574"/>
                <a:gd name="T82" fmla="*/ 380 w 466"/>
                <a:gd name="T83" fmla="*/ 346 h 574"/>
                <a:gd name="T84" fmla="*/ 392 w 466"/>
                <a:gd name="T85" fmla="*/ 360 h 574"/>
                <a:gd name="T86" fmla="*/ 456 w 466"/>
                <a:gd name="T87" fmla="*/ 378 h 574"/>
                <a:gd name="T88" fmla="*/ 466 w 466"/>
                <a:gd name="T89" fmla="*/ 402 h 574"/>
                <a:gd name="T90" fmla="*/ 426 w 466"/>
                <a:gd name="T91" fmla="*/ 420 h 574"/>
                <a:gd name="T92" fmla="*/ 416 w 466"/>
                <a:gd name="T93" fmla="*/ 440 h 574"/>
                <a:gd name="T94" fmla="*/ 420 w 466"/>
                <a:gd name="T95" fmla="*/ 460 h 574"/>
                <a:gd name="T96" fmla="*/ 400 w 466"/>
                <a:gd name="T97" fmla="*/ 522 h 574"/>
                <a:gd name="T98" fmla="*/ 378 w 466"/>
                <a:gd name="T99" fmla="*/ 546 h 574"/>
                <a:gd name="T100" fmla="*/ 330 w 466"/>
                <a:gd name="T101" fmla="*/ 560 h 574"/>
                <a:gd name="T102" fmla="*/ 278 w 466"/>
                <a:gd name="T103" fmla="*/ 566 h 574"/>
                <a:gd name="T104" fmla="*/ 256 w 466"/>
                <a:gd name="T105" fmla="*/ 536 h 574"/>
                <a:gd name="T106" fmla="*/ 238 w 466"/>
                <a:gd name="T107" fmla="*/ 532 h 574"/>
                <a:gd name="T108" fmla="*/ 226 w 466"/>
                <a:gd name="T109" fmla="*/ 574 h 57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66" h="574">
                  <a:moveTo>
                    <a:pt x="216" y="574"/>
                  </a:moveTo>
                  <a:lnTo>
                    <a:pt x="216" y="574"/>
                  </a:lnTo>
                  <a:lnTo>
                    <a:pt x="212" y="570"/>
                  </a:lnTo>
                  <a:lnTo>
                    <a:pt x="212" y="524"/>
                  </a:lnTo>
                  <a:lnTo>
                    <a:pt x="202" y="516"/>
                  </a:lnTo>
                  <a:lnTo>
                    <a:pt x="182" y="516"/>
                  </a:lnTo>
                  <a:lnTo>
                    <a:pt x="176" y="518"/>
                  </a:lnTo>
                  <a:lnTo>
                    <a:pt x="170" y="520"/>
                  </a:lnTo>
                  <a:lnTo>
                    <a:pt x="166" y="522"/>
                  </a:lnTo>
                  <a:lnTo>
                    <a:pt x="162" y="528"/>
                  </a:lnTo>
                  <a:lnTo>
                    <a:pt x="154" y="542"/>
                  </a:lnTo>
                  <a:lnTo>
                    <a:pt x="148" y="546"/>
                  </a:lnTo>
                  <a:lnTo>
                    <a:pt x="144" y="548"/>
                  </a:lnTo>
                  <a:lnTo>
                    <a:pt x="142" y="542"/>
                  </a:lnTo>
                  <a:lnTo>
                    <a:pt x="140" y="538"/>
                  </a:lnTo>
                  <a:lnTo>
                    <a:pt x="130" y="532"/>
                  </a:lnTo>
                  <a:lnTo>
                    <a:pt x="122" y="520"/>
                  </a:lnTo>
                  <a:lnTo>
                    <a:pt x="122" y="510"/>
                  </a:lnTo>
                  <a:lnTo>
                    <a:pt x="120" y="502"/>
                  </a:lnTo>
                  <a:lnTo>
                    <a:pt x="118" y="494"/>
                  </a:lnTo>
                  <a:lnTo>
                    <a:pt x="114" y="490"/>
                  </a:lnTo>
                  <a:lnTo>
                    <a:pt x="108" y="480"/>
                  </a:lnTo>
                  <a:lnTo>
                    <a:pt x="104" y="476"/>
                  </a:lnTo>
                  <a:lnTo>
                    <a:pt x="102" y="470"/>
                  </a:lnTo>
                  <a:lnTo>
                    <a:pt x="94" y="462"/>
                  </a:lnTo>
                  <a:lnTo>
                    <a:pt x="94" y="452"/>
                  </a:lnTo>
                  <a:lnTo>
                    <a:pt x="100" y="446"/>
                  </a:lnTo>
                  <a:lnTo>
                    <a:pt x="112" y="436"/>
                  </a:lnTo>
                  <a:lnTo>
                    <a:pt x="110" y="424"/>
                  </a:lnTo>
                  <a:lnTo>
                    <a:pt x="106" y="416"/>
                  </a:lnTo>
                  <a:lnTo>
                    <a:pt x="100" y="410"/>
                  </a:lnTo>
                  <a:lnTo>
                    <a:pt x="92" y="406"/>
                  </a:lnTo>
                  <a:lnTo>
                    <a:pt x="74" y="400"/>
                  </a:lnTo>
                  <a:lnTo>
                    <a:pt x="68" y="398"/>
                  </a:lnTo>
                  <a:lnTo>
                    <a:pt x="60" y="394"/>
                  </a:lnTo>
                  <a:lnTo>
                    <a:pt x="58" y="380"/>
                  </a:lnTo>
                  <a:lnTo>
                    <a:pt x="54" y="376"/>
                  </a:lnTo>
                  <a:lnTo>
                    <a:pt x="54" y="370"/>
                  </a:lnTo>
                  <a:lnTo>
                    <a:pt x="56" y="366"/>
                  </a:lnTo>
                  <a:lnTo>
                    <a:pt x="64" y="356"/>
                  </a:lnTo>
                  <a:lnTo>
                    <a:pt x="74" y="350"/>
                  </a:lnTo>
                  <a:lnTo>
                    <a:pt x="86" y="346"/>
                  </a:lnTo>
                  <a:lnTo>
                    <a:pt x="102" y="326"/>
                  </a:lnTo>
                  <a:lnTo>
                    <a:pt x="100" y="304"/>
                  </a:lnTo>
                  <a:lnTo>
                    <a:pt x="96" y="284"/>
                  </a:lnTo>
                  <a:lnTo>
                    <a:pt x="88" y="266"/>
                  </a:lnTo>
                  <a:lnTo>
                    <a:pt x="84" y="260"/>
                  </a:lnTo>
                  <a:lnTo>
                    <a:pt x="78" y="252"/>
                  </a:lnTo>
                  <a:lnTo>
                    <a:pt x="56" y="252"/>
                  </a:lnTo>
                  <a:lnTo>
                    <a:pt x="48" y="262"/>
                  </a:lnTo>
                  <a:lnTo>
                    <a:pt x="40" y="264"/>
                  </a:lnTo>
                  <a:lnTo>
                    <a:pt x="34" y="258"/>
                  </a:lnTo>
                  <a:lnTo>
                    <a:pt x="30" y="252"/>
                  </a:lnTo>
                  <a:lnTo>
                    <a:pt x="24" y="238"/>
                  </a:lnTo>
                  <a:lnTo>
                    <a:pt x="20" y="216"/>
                  </a:lnTo>
                  <a:lnTo>
                    <a:pt x="0" y="202"/>
                  </a:lnTo>
                  <a:lnTo>
                    <a:pt x="2" y="194"/>
                  </a:lnTo>
                  <a:lnTo>
                    <a:pt x="6" y="186"/>
                  </a:lnTo>
                  <a:lnTo>
                    <a:pt x="10" y="180"/>
                  </a:lnTo>
                  <a:lnTo>
                    <a:pt x="16" y="172"/>
                  </a:lnTo>
                  <a:lnTo>
                    <a:pt x="30" y="160"/>
                  </a:lnTo>
                  <a:lnTo>
                    <a:pt x="42" y="148"/>
                  </a:lnTo>
                  <a:lnTo>
                    <a:pt x="46" y="128"/>
                  </a:lnTo>
                  <a:lnTo>
                    <a:pt x="46" y="108"/>
                  </a:lnTo>
                  <a:lnTo>
                    <a:pt x="44" y="72"/>
                  </a:lnTo>
                  <a:lnTo>
                    <a:pt x="48" y="70"/>
                  </a:lnTo>
                  <a:lnTo>
                    <a:pt x="58" y="74"/>
                  </a:lnTo>
                  <a:lnTo>
                    <a:pt x="60" y="82"/>
                  </a:lnTo>
                  <a:lnTo>
                    <a:pt x="66" y="96"/>
                  </a:lnTo>
                  <a:lnTo>
                    <a:pt x="72" y="104"/>
                  </a:lnTo>
                  <a:lnTo>
                    <a:pt x="76" y="110"/>
                  </a:lnTo>
                  <a:lnTo>
                    <a:pt x="82" y="116"/>
                  </a:lnTo>
                  <a:lnTo>
                    <a:pt x="90" y="120"/>
                  </a:lnTo>
                  <a:lnTo>
                    <a:pt x="110" y="120"/>
                  </a:lnTo>
                  <a:lnTo>
                    <a:pt x="118" y="104"/>
                  </a:lnTo>
                  <a:lnTo>
                    <a:pt x="122" y="92"/>
                  </a:lnTo>
                  <a:lnTo>
                    <a:pt x="126" y="80"/>
                  </a:lnTo>
                  <a:lnTo>
                    <a:pt x="132" y="66"/>
                  </a:lnTo>
                  <a:lnTo>
                    <a:pt x="134" y="54"/>
                  </a:lnTo>
                  <a:lnTo>
                    <a:pt x="96" y="18"/>
                  </a:lnTo>
                  <a:lnTo>
                    <a:pt x="98" y="10"/>
                  </a:lnTo>
                  <a:lnTo>
                    <a:pt x="102" y="6"/>
                  </a:lnTo>
                  <a:lnTo>
                    <a:pt x="106" y="4"/>
                  </a:lnTo>
                  <a:lnTo>
                    <a:pt x="112" y="0"/>
                  </a:lnTo>
                  <a:lnTo>
                    <a:pt x="118" y="0"/>
                  </a:lnTo>
                  <a:lnTo>
                    <a:pt x="128" y="12"/>
                  </a:lnTo>
                  <a:lnTo>
                    <a:pt x="140" y="24"/>
                  </a:lnTo>
                  <a:lnTo>
                    <a:pt x="150" y="40"/>
                  </a:lnTo>
                  <a:lnTo>
                    <a:pt x="160" y="60"/>
                  </a:lnTo>
                  <a:lnTo>
                    <a:pt x="176" y="80"/>
                  </a:lnTo>
                  <a:lnTo>
                    <a:pt x="248" y="94"/>
                  </a:lnTo>
                  <a:lnTo>
                    <a:pt x="264" y="106"/>
                  </a:lnTo>
                  <a:lnTo>
                    <a:pt x="272" y="126"/>
                  </a:lnTo>
                  <a:lnTo>
                    <a:pt x="280" y="150"/>
                  </a:lnTo>
                  <a:lnTo>
                    <a:pt x="286" y="162"/>
                  </a:lnTo>
                  <a:lnTo>
                    <a:pt x="294" y="174"/>
                  </a:lnTo>
                  <a:lnTo>
                    <a:pt x="302" y="184"/>
                  </a:lnTo>
                  <a:lnTo>
                    <a:pt x="314" y="194"/>
                  </a:lnTo>
                  <a:lnTo>
                    <a:pt x="318" y="202"/>
                  </a:lnTo>
                  <a:lnTo>
                    <a:pt x="336" y="200"/>
                  </a:lnTo>
                  <a:lnTo>
                    <a:pt x="348" y="198"/>
                  </a:lnTo>
                  <a:lnTo>
                    <a:pt x="358" y="194"/>
                  </a:lnTo>
                  <a:lnTo>
                    <a:pt x="360" y="182"/>
                  </a:lnTo>
                  <a:lnTo>
                    <a:pt x="360" y="180"/>
                  </a:lnTo>
                  <a:lnTo>
                    <a:pt x="362" y="180"/>
                  </a:lnTo>
                  <a:lnTo>
                    <a:pt x="366" y="180"/>
                  </a:lnTo>
                  <a:lnTo>
                    <a:pt x="380" y="180"/>
                  </a:lnTo>
                  <a:lnTo>
                    <a:pt x="388" y="194"/>
                  </a:lnTo>
                  <a:lnTo>
                    <a:pt x="392" y="206"/>
                  </a:lnTo>
                  <a:lnTo>
                    <a:pt x="394" y="220"/>
                  </a:lnTo>
                  <a:lnTo>
                    <a:pt x="382" y="224"/>
                  </a:lnTo>
                  <a:lnTo>
                    <a:pt x="370" y="226"/>
                  </a:lnTo>
                  <a:lnTo>
                    <a:pt x="348" y="226"/>
                  </a:lnTo>
                  <a:lnTo>
                    <a:pt x="338" y="250"/>
                  </a:lnTo>
                  <a:lnTo>
                    <a:pt x="334" y="274"/>
                  </a:lnTo>
                  <a:lnTo>
                    <a:pt x="330" y="280"/>
                  </a:lnTo>
                  <a:lnTo>
                    <a:pt x="326" y="284"/>
                  </a:lnTo>
                  <a:lnTo>
                    <a:pt x="326" y="292"/>
                  </a:lnTo>
                  <a:lnTo>
                    <a:pt x="326" y="302"/>
                  </a:lnTo>
                  <a:lnTo>
                    <a:pt x="368" y="342"/>
                  </a:lnTo>
                  <a:lnTo>
                    <a:pt x="372" y="344"/>
                  </a:lnTo>
                  <a:lnTo>
                    <a:pt x="380" y="346"/>
                  </a:lnTo>
                  <a:lnTo>
                    <a:pt x="388" y="350"/>
                  </a:lnTo>
                  <a:lnTo>
                    <a:pt x="390" y="354"/>
                  </a:lnTo>
                  <a:lnTo>
                    <a:pt x="392" y="360"/>
                  </a:lnTo>
                  <a:lnTo>
                    <a:pt x="408" y="374"/>
                  </a:lnTo>
                  <a:lnTo>
                    <a:pt x="456" y="378"/>
                  </a:lnTo>
                  <a:lnTo>
                    <a:pt x="466" y="386"/>
                  </a:lnTo>
                  <a:lnTo>
                    <a:pt x="466" y="402"/>
                  </a:lnTo>
                  <a:lnTo>
                    <a:pt x="458" y="408"/>
                  </a:lnTo>
                  <a:lnTo>
                    <a:pt x="450" y="412"/>
                  </a:lnTo>
                  <a:lnTo>
                    <a:pt x="434" y="416"/>
                  </a:lnTo>
                  <a:lnTo>
                    <a:pt x="426" y="420"/>
                  </a:lnTo>
                  <a:lnTo>
                    <a:pt x="422" y="424"/>
                  </a:lnTo>
                  <a:lnTo>
                    <a:pt x="418" y="430"/>
                  </a:lnTo>
                  <a:lnTo>
                    <a:pt x="416" y="440"/>
                  </a:lnTo>
                  <a:lnTo>
                    <a:pt x="420" y="450"/>
                  </a:lnTo>
                  <a:lnTo>
                    <a:pt x="420" y="456"/>
                  </a:lnTo>
                  <a:lnTo>
                    <a:pt x="420" y="460"/>
                  </a:lnTo>
                  <a:lnTo>
                    <a:pt x="408" y="466"/>
                  </a:lnTo>
                  <a:lnTo>
                    <a:pt x="400" y="472"/>
                  </a:lnTo>
                  <a:lnTo>
                    <a:pt x="400" y="522"/>
                  </a:lnTo>
                  <a:lnTo>
                    <a:pt x="392" y="532"/>
                  </a:lnTo>
                  <a:lnTo>
                    <a:pt x="384" y="540"/>
                  </a:lnTo>
                  <a:lnTo>
                    <a:pt x="378" y="546"/>
                  </a:lnTo>
                  <a:lnTo>
                    <a:pt x="368" y="550"/>
                  </a:lnTo>
                  <a:lnTo>
                    <a:pt x="352" y="556"/>
                  </a:lnTo>
                  <a:lnTo>
                    <a:pt x="330" y="560"/>
                  </a:lnTo>
                  <a:lnTo>
                    <a:pt x="316" y="566"/>
                  </a:lnTo>
                  <a:lnTo>
                    <a:pt x="302" y="570"/>
                  </a:lnTo>
                  <a:lnTo>
                    <a:pt x="290" y="570"/>
                  </a:lnTo>
                  <a:lnTo>
                    <a:pt x="278" y="566"/>
                  </a:lnTo>
                  <a:lnTo>
                    <a:pt x="268" y="556"/>
                  </a:lnTo>
                  <a:lnTo>
                    <a:pt x="260" y="546"/>
                  </a:lnTo>
                  <a:lnTo>
                    <a:pt x="256" y="536"/>
                  </a:lnTo>
                  <a:lnTo>
                    <a:pt x="250" y="530"/>
                  </a:lnTo>
                  <a:lnTo>
                    <a:pt x="242" y="530"/>
                  </a:lnTo>
                  <a:lnTo>
                    <a:pt x="238" y="532"/>
                  </a:lnTo>
                  <a:lnTo>
                    <a:pt x="234" y="542"/>
                  </a:lnTo>
                  <a:lnTo>
                    <a:pt x="226" y="574"/>
                  </a:lnTo>
                  <a:lnTo>
                    <a:pt x="216" y="574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25"/>
            <p:cNvSpPr/>
            <p:nvPr/>
          </p:nvSpPr>
          <p:spPr bwMode="auto">
            <a:xfrm>
              <a:off x="6619875" y="3635376"/>
              <a:ext cx="863600" cy="854075"/>
            </a:xfrm>
            <a:custGeom>
              <a:avLst/>
              <a:gdLst>
                <a:gd name="T0" fmla="*/ 322 w 544"/>
                <a:gd name="T1" fmla="*/ 532 h 538"/>
                <a:gd name="T2" fmla="*/ 308 w 544"/>
                <a:gd name="T3" fmla="*/ 518 h 538"/>
                <a:gd name="T4" fmla="*/ 308 w 544"/>
                <a:gd name="T5" fmla="*/ 508 h 538"/>
                <a:gd name="T6" fmla="*/ 354 w 544"/>
                <a:gd name="T7" fmla="*/ 484 h 538"/>
                <a:gd name="T8" fmla="*/ 342 w 544"/>
                <a:gd name="T9" fmla="*/ 450 h 538"/>
                <a:gd name="T10" fmla="*/ 298 w 544"/>
                <a:gd name="T11" fmla="*/ 444 h 538"/>
                <a:gd name="T12" fmla="*/ 272 w 544"/>
                <a:gd name="T13" fmla="*/ 420 h 538"/>
                <a:gd name="T14" fmla="*/ 240 w 544"/>
                <a:gd name="T15" fmla="*/ 400 h 538"/>
                <a:gd name="T16" fmla="*/ 216 w 544"/>
                <a:gd name="T17" fmla="*/ 380 h 538"/>
                <a:gd name="T18" fmla="*/ 216 w 544"/>
                <a:gd name="T19" fmla="*/ 364 h 538"/>
                <a:gd name="T20" fmla="*/ 224 w 544"/>
                <a:gd name="T21" fmla="*/ 334 h 538"/>
                <a:gd name="T22" fmla="*/ 254 w 544"/>
                <a:gd name="T23" fmla="*/ 314 h 538"/>
                <a:gd name="T24" fmla="*/ 280 w 544"/>
                <a:gd name="T25" fmla="*/ 304 h 538"/>
                <a:gd name="T26" fmla="*/ 264 w 544"/>
                <a:gd name="T27" fmla="*/ 250 h 538"/>
                <a:gd name="T28" fmla="*/ 228 w 544"/>
                <a:gd name="T29" fmla="*/ 252 h 538"/>
                <a:gd name="T30" fmla="*/ 202 w 544"/>
                <a:gd name="T31" fmla="*/ 272 h 538"/>
                <a:gd name="T32" fmla="*/ 186 w 544"/>
                <a:gd name="T33" fmla="*/ 256 h 538"/>
                <a:gd name="T34" fmla="*/ 152 w 544"/>
                <a:gd name="T35" fmla="*/ 186 h 538"/>
                <a:gd name="T36" fmla="*/ 116 w 544"/>
                <a:gd name="T37" fmla="*/ 158 h 538"/>
                <a:gd name="T38" fmla="*/ 58 w 544"/>
                <a:gd name="T39" fmla="*/ 146 h 538"/>
                <a:gd name="T40" fmla="*/ 26 w 544"/>
                <a:gd name="T41" fmla="*/ 98 h 538"/>
                <a:gd name="T42" fmla="*/ 0 w 544"/>
                <a:gd name="T43" fmla="*/ 56 h 538"/>
                <a:gd name="T44" fmla="*/ 10 w 544"/>
                <a:gd name="T45" fmla="*/ 36 h 538"/>
                <a:gd name="T46" fmla="*/ 30 w 544"/>
                <a:gd name="T47" fmla="*/ 52 h 538"/>
                <a:gd name="T48" fmla="*/ 36 w 544"/>
                <a:gd name="T49" fmla="*/ 60 h 538"/>
                <a:gd name="T50" fmla="*/ 60 w 544"/>
                <a:gd name="T51" fmla="*/ 90 h 538"/>
                <a:gd name="T52" fmla="*/ 112 w 544"/>
                <a:gd name="T53" fmla="*/ 98 h 538"/>
                <a:gd name="T54" fmla="*/ 140 w 544"/>
                <a:gd name="T55" fmla="*/ 68 h 538"/>
                <a:gd name="T56" fmla="*/ 160 w 544"/>
                <a:gd name="T57" fmla="*/ 76 h 538"/>
                <a:gd name="T58" fmla="*/ 200 w 544"/>
                <a:gd name="T59" fmla="*/ 50 h 538"/>
                <a:gd name="T60" fmla="*/ 212 w 544"/>
                <a:gd name="T61" fmla="*/ 10 h 538"/>
                <a:gd name="T62" fmla="*/ 236 w 544"/>
                <a:gd name="T63" fmla="*/ 0 h 538"/>
                <a:gd name="T64" fmla="*/ 268 w 544"/>
                <a:gd name="T65" fmla="*/ 52 h 538"/>
                <a:gd name="T66" fmla="*/ 338 w 544"/>
                <a:gd name="T67" fmla="*/ 88 h 538"/>
                <a:gd name="T68" fmla="*/ 412 w 544"/>
                <a:gd name="T69" fmla="*/ 218 h 538"/>
                <a:gd name="T70" fmla="*/ 424 w 544"/>
                <a:gd name="T71" fmla="*/ 258 h 538"/>
                <a:gd name="T72" fmla="*/ 500 w 544"/>
                <a:gd name="T73" fmla="*/ 312 h 538"/>
                <a:gd name="T74" fmla="*/ 526 w 544"/>
                <a:gd name="T75" fmla="*/ 336 h 538"/>
                <a:gd name="T76" fmla="*/ 470 w 544"/>
                <a:gd name="T77" fmla="*/ 340 h 538"/>
                <a:gd name="T78" fmla="*/ 504 w 544"/>
                <a:gd name="T79" fmla="*/ 374 h 538"/>
                <a:gd name="T80" fmla="*/ 498 w 544"/>
                <a:gd name="T81" fmla="*/ 392 h 538"/>
                <a:gd name="T82" fmla="*/ 540 w 544"/>
                <a:gd name="T83" fmla="*/ 420 h 538"/>
                <a:gd name="T84" fmla="*/ 540 w 544"/>
                <a:gd name="T85" fmla="*/ 440 h 538"/>
                <a:gd name="T86" fmla="*/ 502 w 544"/>
                <a:gd name="T87" fmla="*/ 468 h 538"/>
                <a:gd name="T88" fmla="*/ 498 w 544"/>
                <a:gd name="T89" fmla="*/ 474 h 538"/>
                <a:gd name="T90" fmla="*/ 452 w 544"/>
                <a:gd name="T91" fmla="*/ 514 h 538"/>
                <a:gd name="T92" fmla="*/ 416 w 544"/>
                <a:gd name="T93" fmla="*/ 530 h 538"/>
                <a:gd name="T94" fmla="*/ 342 w 544"/>
                <a:gd name="T95" fmla="*/ 538 h 5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44" h="538">
                  <a:moveTo>
                    <a:pt x="342" y="538"/>
                  </a:moveTo>
                  <a:lnTo>
                    <a:pt x="342" y="538"/>
                  </a:lnTo>
                  <a:lnTo>
                    <a:pt x="330" y="534"/>
                  </a:lnTo>
                  <a:lnTo>
                    <a:pt x="322" y="532"/>
                  </a:lnTo>
                  <a:lnTo>
                    <a:pt x="308" y="532"/>
                  </a:lnTo>
                  <a:lnTo>
                    <a:pt x="308" y="518"/>
                  </a:lnTo>
                  <a:lnTo>
                    <a:pt x="304" y="516"/>
                  </a:lnTo>
                  <a:lnTo>
                    <a:pt x="304" y="514"/>
                  </a:lnTo>
                  <a:lnTo>
                    <a:pt x="304" y="512"/>
                  </a:lnTo>
                  <a:lnTo>
                    <a:pt x="308" y="508"/>
                  </a:lnTo>
                  <a:lnTo>
                    <a:pt x="316" y="506"/>
                  </a:lnTo>
                  <a:lnTo>
                    <a:pt x="344" y="496"/>
                  </a:lnTo>
                  <a:lnTo>
                    <a:pt x="354" y="484"/>
                  </a:lnTo>
                  <a:lnTo>
                    <a:pt x="352" y="468"/>
                  </a:lnTo>
                  <a:lnTo>
                    <a:pt x="348" y="458"/>
                  </a:lnTo>
                  <a:lnTo>
                    <a:pt x="342" y="450"/>
                  </a:lnTo>
                  <a:lnTo>
                    <a:pt x="336" y="446"/>
                  </a:lnTo>
                  <a:lnTo>
                    <a:pt x="326" y="444"/>
                  </a:lnTo>
                  <a:lnTo>
                    <a:pt x="318" y="444"/>
                  </a:lnTo>
                  <a:lnTo>
                    <a:pt x="298" y="444"/>
                  </a:lnTo>
                  <a:lnTo>
                    <a:pt x="286" y="438"/>
                  </a:lnTo>
                  <a:lnTo>
                    <a:pt x="280" y="432"/>
                  </a:lnTo>
                  <a:lnTo>
                    <a:pt x="272" y="420"/>
                  </a:lnTo>
                  <a:lnTo>
                    <a:pt x="258" y="414"/>
                  </a:lnTo>
                  <a:lnTo>
                    <a:pt x="248" y="408"/>
                  </a:lnTo>
                  <a:lnTo>
                    <a:pt x="240" y="400"/>
                  </a:lnTo>
                  <a:lnTo>
                    <a:pt x="234" y="394"/>
                  </a:lnTo>
                  <a:lnTo>
                    <a:pt x="222" y="386"/>
                  </a:lnTo>
                  <a:lnTo>
                    <a:pt x="216" y="380"/>
                  </a:lnTo>
                  <a:lnTo>
                    <a:pt x="214" y="374"/>
                  </a:lnTo>
                  <a:lnTo>
                    <a:pt x="210" y="368"/>
                  </a:lnTo>
                  <a:lnTo>
                    <a:pt x="216" y="364"/>
                  </a:lnTo>
                  <a:lnTo>
                    <a:pt x="220" y="360"/>
                  </a:lnTo>
                  <a:lnTo>
                    <a:pt x="222" y="350"/>
                  </a:lnTo>
                  <a:lnTo>
                    <a:pt x="224" y="334"/>
                  </a:lnTo>
                  <a:lnTo>
                    <a:pt x="230" y="314"/>
                  </a:lnTo>
                  <a:lnTo>
                    <a:pt x="242" y="314"/>
                  </a:lnTo>
                  <a:lnTo>
                    <a:pt x="254" y="314"/>
                  </a:lnTo>
                  <a:lnTo>
                    <a:pt x="266" y="312"/>
                  </a:lnTo>
                  <a:lnTo>
                    <a:pt x="274" y="308"/>
                  </a:lnTo>
                  <a:lnTo>
                    <a:pt x="280" y="304"/>
                  </a:lnTo>
                  <a:lnTo>
                    <a:pt x="278" y="286"/>
                  </a:lnTo>
                  <a:lnTo>
                    <a:pt x="276" y="268"/>
                  </a:lnTo>
                  <a:lnTo>
                    <a:pt x="268" y="256"/>
                  </a:lnTo>
                  <a:lnTo>
                    <a:pt x="264" y="250"/>
                  </a:lnTo>
                  <a:lnTo>
                    <a:pt x="260" y="246"/>
                  </a:lnTo>
                  <a:lnTo>
                    <a:pt x="240" y="248"/>
                  </a:lnTo>
                  <a:lnTo>
                    <a:pt x="228" y="252"/>
                  </a:lnTo>
                  <a:lnTo>
                    <a:pt x="224" y="268"/>
                  </a:lnTo>
                  <a:lnTo>
                    <a:pt x="202" y="272"/>
                  </a:lnTo>
                  <a:lnTo>
                    <a:pt x="198" y="264"/>
                  </a:lnTo>
                  <a:lnTo>
                    <a:pt x="194" y="260"/>
                  </a:lnTo>
                  <a:lnTo>
                    <a:pt x="186" y="256"/>
                  </a:lnTo>
                  <a:lnTo>
                    <a:pt x="172" y="230"/>
                  </a:lnTo>
                  <a:lnTo>
                    <a:pt x="162" y="206"/>
                  </a:lnTo>
                  <a:lnTo>
                    <a:pt x="152" y="186"/>
                  </a:lnTo>
                  <a:lnTo>
                    <a:pt x="140" y="168"/>
                  </a:lnTo>
                  <a:lnTo>
                    <a:pt x="128" y="162"/>
                  </a:lnTo>
                  <a:lnTo>
                    <a:pt x="116" y="158"/>
                  </a:lnTo>
                  <a:lnTo>
                    <a:pt x="96" y="158"/>
                  </a:lnTo>
                  <a:lnTo>
                    <a:pt x="58" y="146"/>
                  </a:lnTo>
                  <a:lnTo>
                    <a:pt x="50" y="136"/>
                  </a:lnTo>
                  <a:lnTo>
                    <a:pt x="40" y="116"/>
                  </a:lnTo>
                  <a:lnTo>
                    <a:pt x="26" y="98"/>
                  </a:lnTo>
                  <a:lnTo>
                    <a:pt x="12" y="80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4" y="36"/>
                  </a:lnTo>
                  <a:lnTo>
                    <a:pt x="10" y="36"/>
                  </a:lnTo>
                  <a:lnTo>
                    <a:pt x="18" y="40"/>
                  </a:lnTo>
                  <a:lnTo>
                    <a:pt x="22" y="48"/>
                  </a:lnTo>
                  <a:lnTo>
                    <a:pt x="30" y="52"/>
                  </a:lnTo>
                  <a:lnTo>
                    <a:pt x="30" y="56"/>
                  </a:lnTo>
                  <a:lnTo>
                    <a:pt x="36" y="60"/>
                  </a:lnTo>
                  <a:lnTo>
                    <a:pt x="44" y="68"/>
                  </a:lnTo>
                  <a:lnTo>
                    <a:pt x="50" y="76"/>
                  </a:lnTo>
                  <a:lnTo>
                    <a:pt x="60" y="90"/>
                  </a:lnTo>
                  <a:lnTo>
                    <a:pt x="68" y="92"/>
                  </a:lnTo>
                  <a:lnTo>
                    <a:pt x="80" y="96"/>
                  </a:lnTo>
                  <a:lnTo>
                    <a:pt x="112" y="98"/>
                  </a:lnTo>
                  <a:lnTo>
                    <a:pt x="118" y="94"/>
                  </a:lnTo>
                  <a:lnTo>
                    <a:pt x="124" y="88"/>
                  </a:lnTo>
                  <a:lnTo>
                    <a:pt x="134" y="74"/>
                  </a:lnTo>
                  <a:lnTo>
                    <a:pt x="140" y="68"/>
                  </a:lnTo>
                  <a:lnTo>
                    <a:pt x="146" y="66"/>
                  </a:lnTo>
                  <a:lnTo>
                    <a:pt x="150" y="66"/>
                  </a:lnTo>
                  <a:lnTo>
                    <a:pt x="154" y="68"/>
                  </a:lnTo>
                  <a:lnTo>
                    <a:pt x="160" y="76"/>
                  </a:lnTo>
                  <a:lnTo>
                    <a:pt x="178" y="78"/>
                  </a:lnTo>
                  <a:lnTo>
                    <a:pt x="200" y="50"/>
                  </a:lnTo>
                  <a:lnTo>
                    <a:pt x="202" y="32"/>
                  </a:lnTo>
                  <a:lnTo>
                    <a:pt x="208" y="16"/>
                  </a:lnTo>
                  <a:lnTo>
                    <a:pt x="212" y="10"/>
                  </a:lnTo>
                  <a:lnTo>
                    <a:pt x="218" y="4"/>
                  </a:lnTo>
                  <a:lnTo>
                    <a:pt x="226" y="2"/>
                  </a:lnTo>
                  <a:lnTo>
                    <a:pt x="236" y="0"/>
                  </a:lnTo>
                  <a:lnTo>
                    <a:pt x="236" y="26"/>
                  </a:lnTo>
                  <a:lnTo>
                    <a:pt x="268" y="52"/>
                  </a:lnTo>
                  <a:lnTo>
                    <a:pt x="284" y="58"/>
                  </a:lnTo>
                  <a:lnTo>
                    <a:pt x="300" y="68"/>
                  </a:lnTo>
                  <a:lnTo>
                    <a:pt x="318" y="78"/>
                  </a:lnTo>
                  <a:lnTo>
                    <a:pt x="338" y="88"/>
                  </a:lnTo>
                  <a:lnTo>
                    <a:pt x="372" y="150"/>
                  </a:lnTo>
                  <a:lnTo>
                    <a:pt x="390" y="184"/>
                  </a:lnTo>
                  <a:lnTo>
                    <a:pt x="412" y="218"/>
                  </a:lnTo>
                  <a:lnTo>
                    <a:pt x="414" y="230"/>
                  </a:lnTo>
                  <a:lnTo>
                    <a:pt x="418" y="244"/>
                  </a:lnTo>
                  <a:lnTo>
                    <a:pt x="424" y="258"/>
                  </a:lnTo>
                  <a:lnTo>
                    <a:pt x="432" y="274"/>
                  </a:lnTo>
                  <a:lnTo>
                    <a:pt x="478" y="298"/>
                  </a:lnTo>
                  <a:lnTo>
                    <a:pt x="500" y="312"/>
                  </a:lnTo>
                  <a:lnTo>
                    <a:pt x="526" y="330"/>
                  </a:lnTo>
                  <a:lnTo>
                    <a:pt x="526" y="336"/>
                  </a:lnTo>
                  <a:lnTo>
                    <a:pt x="522" y="340"/>
                  </a:lnTo>
                  <a:lnTo>
                    <a:pt x="514" y="340"/>
                  </a:lnTo>
                  <a:lnTo>
                    <a:pt x="496" y="342"/>
                  </a:lnTo>
                  <a:lnTo>
                    <a:pt x="470" y="340"/>
                  </a:lnTo>
                  <a:lnTo>
                    <a:pt x="470" y="362"/>
                  </a:lnTo>
                  <a:lnTo>
                    <a:pt x="504" y="374"/>
                  </a:lnTo>
                  <a:lnTo>
                    <a:pt x="500" y="380"/>
                  </a:lnTo>
                  <a:lnTo>
                    <a:pt x="498" y="386"/>
                  </a:lnTo>
                  <a:lnTo>
                    <a:pt x="498" y="392"/>
                  </a:lnTo>
                  <a:lnTo>
                    <a:pt x="500" y="400"/>
                  </a:lnTo>
                  <a:lnTo>
                    <a:pt x="540" y="420"/>
                  </a:lnTo>
                  <a:lnTo>
                    <a:pt x="544" y="426"/>
                  </a:lnTo>
                  <a:lnTo>
                    <a:pt x="542" y="434"/>
                  </a:lnTo>
                  <a:lnTo>
                    <a:pt x="540" y="440"/>
                  </a:lnTo>
                  <a:lnTo>
                    <a:pt x="536" y="446"/>
                  </a:lnTo>
                  <a:lnTo>
                    <a:pt x="530" y="450"/>
                  </a:lnTo>
                  <a:lnTo>
                    <a:pt x="516" y="460"/>
                  </a:lnTo>
                  <a:lnTo>
                    <a:pt x="502" y="468"/>
                  </a:lnTo>
                  <a:lnTo>
                    <a:pt x="502" y="472"/>
                  </a:lnTo>
                  <a:lnTo>
                    <a:pt x="498" y="474"/>
                  </a:lnTo>
                  <a:lnTo>
                    <a:pt x="492" y="478"/>
                  </a:lnTo>
                  <a:lnTo>
                    <a:pt x="478" y="490"/>
                  </a:lnTo>
                  <a:lnTo>
                    <a:pt x="452" y="514"/>
                  </a:lnTo>
                  <a:lnTo>
                    <a:pt x="418" y="526"/>
                  </a:lnTo>
                  <a:lnTo>
                    <a:pt x="416" y="530"/>
                  </a:lnTo>
                  <a:lnTo>
                    <a:pt x="366" y="528"/>
                  </a:lnTo>
                  <a:lnTo>
                    <a:pt x="354" y="532"/>
                  </a:lnTo>
                  <a:lnTo>
                    <a:pt x="342" y="538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26"/>
            <p:cNvSpPr/>
            <p:nvPr/>
          </p:nvSpPr>
          <p:spPr bwMode="auto">
            <a:xfrm>
              <a:off x="5727700" y="3489326"/>
              <a:ext cx="889000" cy="860425"/>
            </a:xfrm>
            <a:custGeom>
              <a:avLst/>
              <a:gdLst>
                <a:gd name="T0" fmla="*/ 434 w 560"/>
                <a:gd name="T1" fmla="*/ 536 h 542"/>
                <a:gd name="T2" fmla="*/ 400 w 560"/>
                <a:gd name="T3" fmla="*/ 518 h 542"/>
                <a:gd name="T4" fmla="*/ 346 w 560"/>
                <a:gd name="T5" fmla="*/ 512 h 542"/>
                <a:gd name="T6" fmla="*/ 316 w 560"/>
                <a:gd name="T7" fmla="*/ 476 h 542"/>
                <a:gd name="T8" fmla="*/ 282 w 560"/>
                <a:gd name="T9" fmla="*/ 454 h 542"/>
                <a:gd name="T10" fmla="*/ 116 w 560"/>
                <a:gd name="T11" fmla="*/ 434 h 542"/>
                <a:gd name="T12" fmla="*/ 84 w 560"/>
                <a:gd name="T13" fmla="*/ 412 h 542"/>
                <a:gd name="T14" fmla="*/ 68 w 560"/>
                <a:gd name="T15" fmla="*/ 398 h 542"/>
                <a:gd name="T16" fmla="*/ 58 w 560"/>
                <a:gd name="T17" fmla="*/ 370 h 542"/>
                <a:gd name="T18" fmla="*/ 18 w 560"/>
                <a:gd name="T19" fmla="*/ 292 h 542"/>
                <a:gd name="T20" fmla="*/ 2 w 560"/>
                <a:gd name="T21" fmla="*/ 246 h 542"/>
                <a:gd name="T22" fmla="*/ 14 w 560"/>
                <a:gd name="T23" fmla="*/ 206 h 542"/>
                <a:gd name="T24" fmla="*/ 50 w 560"/>
                <a:gd name="T25" fmla="*/ 182 h 542"/>
                <a:gd name="T26" fmla="*/ 68 w 560"/>
                <a:gd name="T27" fmla="*/ 172 h 542"/>
                <a:gd name="T28" fmla="*/ 104 w 560"/>
                <a:gd name="T29" fmla="*/ 164 h 542"/>
                <a:gd name="T30" fmla="*/ 138 w 560"/>
                <a:gd name="T31" fmla="*/ 144 h 542"/>
                <a:gd name="T32" fmla="*/ 208 w 560"/>
                <a:gd name="T33" fmla="*/ 128 h 542"/>
                <a:gd name="T34" fmla="*/ 234 w 560"/>
                <a:gd name="T35" fmla="*/ 106 h 542"/>
                <a:gd name="T36" fmla="*/ 266 w 560"/>
                <a:gd name="T37" fmla="*/ 74 h 542"/>
                <a:gd name="T38" fmla="*/ 280 w 560"/>
                <a:gd name="T39" fmla="*/ 44 h 542"/>
                <a:gd name="T40" fmla="*/ 284 w 560"/>
                <a:gd name="T41" fmla="*/ 0 h 542"/>
                <a:gd name="T42" fmla="*/ 414 w 560"/>
                <a:gd name="T43" fmla="*/ 12 h 542"/>
                <a:gd name="T44" fmla="*/ 428 w 560"/>
                <a:gd name="T45" fmla="*/ 32 h 542"/>
                <a:gd name="T46" fmla="*/ 444 w 560"/>
                <a:gd name="T47" fmla="*/ 58 h 542"/>
                <a:gd name="T48" fmla="*/ 438 w 560"/>
                <a:gd name="T49" fmla="*/ 82 h 542"/>
                <a:gd name="T50" fmla="*/ 418 w 560"/>
                <a:gd name="T51" fmla="*/ 96 h 542"/>
                <a:gd name="T52" fmla="*/ 408 w 560"/>
                <a:gd name="T53" fmla="*/ 118 h 542"/>
                <a:gd name="T54" fmla="*/ 396 w 560"/>
                <a:gd name="T55" fmla="*/ 122 h 542"/>
                <a:gd name="T56" fmla="*/ 432 w 560"/>
                <a:gd name="T57" fmla="*/ 156 h 542"/>
                <a:gd name="T58" fmla="*/ 434 w 560"/>
                <a:gd name="T59" fmla="*/ 162 h 542"/>
                <a:gd name="T60" fmla="*/ 466 w 560"/>
                <a:gd name="T61" fmla="*/ 186 h 542"/>
                <a:gd name="T62" fmla="*/ 498 w 560"/>
                <a:gd name="T63" fmla="*/ 192 h 542"/>
                <a:gd name="T64" fmla="*/ 516 w 560"/>
                <a:gd name="T65" fmla="*/ 188 h 542"/>
                <a:gd name="T66" fmla="*/ 532 w 560"/>
                <a:gd name="T67" fmla="*/ 204 h 542"/>
                <a:gd name="T68" fmla="*/ 558 w 560"/>
                <a:gd name="T69" fmla="*/ 234 h 542"/>
                <a:gd name="T70" fmla="*/ 554 w 560"/>
                <a:gd name="T71" fmla="*/ 244 h 542"/>
                <a:gd name="T72" fmla="*/ 544 w 560"/>
                <a:gd name="T73" fmla="*/ 282 h 542"/>
                <a:gd name="T74" fmla="*/ 528 w 560"/>
                <a:gd name="T75" fmla="*/ 276 h 542"/>
                <a:gd name="T76" fmla="*/ 500 w 560"/>
                <a:gd name="T77" fmla="*/ 234 h 542"/>
                <a:gd name="T78" fmla="*/ 472 w 560"/>
                <a:gd name="T79" fmla="*/ 232 h 542"/>
                <a:gd name="T80" fmla="*/ 474 w 560"/>
                <a:gd name="T81" fmla="*/ 302 h 542"/>
                <a:gd name="T82" fmla="*/ 442 w 560"/>
                <a:gd name="T83" fmla="*/ 344 h 542"/>
                <a:gd name="T84" fmla="*/ 428 w 560"/>
                <a:gd name="T85" fmla="*/ 376 h 542"/>
                <a:gd name="T86" fmla="*/ 450 w 560"/>
                <a:gd name="T87" fmla="*/ 392 h 542"/>
                <a:gd name="T88" fmla="*/ 460 w 560"/>
                <a:gd name="T89" fmla="*/ 430 h 542"/>
                <a:gd name="T90" fmla="*/ 474 w 560"/>
                <a:gd name="T91" fmla="*/ 444 h 542"/>
                <a:gd name="T92" fmla="*/ 486 w 560"/>
                <a:gd name="T93" fmla="*/ 446 h 542"/>
                <a:gd name="T94" fmla="*/ 504 w 560"/>
                <a:gd name="T95" fmla="*/ 434 h 542"/>
                <a:gd name="T96" fmla="*/ 520 w 560"/>
                <a:gd name="T97" fmla="*/ 448 h 542"/>
                <a:gd name="T98" fmla="*/ 530 w 560"/>
                <a:gd name="T99" fmla="*/ 484 h 542"/>
                <a:gd name="T100" fmla="*/ 526 w 560"/>
                <a:gd name="T101" fmla="*/ 502 h 542"/>
                <a:gd name="T102" fmla="*/ 492 w 560"/>
                <a:gd name="T103" fmla="*/ 522 h 542"/>
                <a:gd name="T104" fmla="*/ 478 w 560"/>
                <a:gd name="T105" fmla="*/ 542 h 5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60" h="542">
                  <a:moveTo>
                    <a:pt x="478" y="542"/>
                  </a:moveTo>
                  <a:lnTo>
                    <a:pt x="478" y="542"/>
                  </a:lnTo>
                  <a:lnTo>
                    <a:pt x="434" y="536"/>
                  </a:lnTo>
                  <a:lnTo>
                    <a:pt x="400" y="518"/>
                  </a:lnTo>
                  <a:lnTo>
                    <a:pt x="376" y="518"/>
                  </a:lnTo>
                  <a:lnTo>
                    <a:pt x="360" y="516"/>
                  </a:lnTo>
                  <a:lnTo>
                    <a:pt x="346" y="512"/>
                  </a:lnTo>
                  <a:lnTo>
                    <a:pt x="334" y="502"/>
                  </a:lnTo>
                  <a:lnTo>
                    <a:pt x="316" y="476"/>
                  </a:lnTo>
                  <a:lnTo>
                    <a:pt x="282" y="454"/>
                  </a:lnTo>
                  <a:lnTo>
                    <a:pt x="162" y="452"/>
                  </a:lnTo>
                  <a:lnTo>
                    <a:pt x="116" y="434"/>
                  </a:lnTo>
                  <a:lnTo>
                    <a:pt x="96" y="424"/>
                  </a:lnTo>
                  <a:lnTo>
                    <a:pt x="90" y="418"/>
                  </a:lnTo>
                  <a:lnTo>
                    <a:pt x="84" y="412"/>
                  </a:lnTo>
                  <a:lnTo>
                    <a:pt x="74" y="406"/>
                  </a:lnTo>
                  <a:lnTo>
                    <a:pt x="68" y="398"/>
                  </a:lnTo>
                  <a:lnTo>
                    <a:pt x="60" y="386"/>
                  </a:lnTo>
                  <a:lnTo>
                    <a:pt x="58" y="370"/>
                  </a:lnTo>
                  <a:lnTo>
                    <a:pt x="54" y="356"/>
                  </a:lnTo>
                  <a:lnTo>
                    <a:pt x="42" y="332"/>
                  </a:lnTo>
                  <a:lnTo>
                    <a:pt x="18" y="292"/>
                  </a:lnTo>
                  <a:lnTo>
                    <a:pt x="2" y="246"/>
                  </a:lnTo>
                  <a:lnTo>
                    <a:pt x="0" y="208"/>
                  </a:lnTo>
                  <a:lnTo>
                    <a:pt x="14" y="206"/>
                  </a:lnTo>
                  <a:lnTo>
                    <a:pt x="26" y="198"/>
                  </a:lnTo>
                  <a:lnTo>
                    <a:pt x="40" y="190"/>
                  </a:lnTo>
                  <a:lnTo>
                    <a:pt x="50" y="182"/>
                  </a:lnTo>
                  <a:lnTo>
                    <a:pt x="58" y="176"/>
                  </a:lnTo>
                  <a:lnTo>
                    <a:pt x="68" y="172"/>
                  </a:lnTo>
                  <a:lnTo>
                    <a:pt x="86" y="170"/>
                  </a:lnTo>
                  <a:lnTo>
                    <a:pt x="104" y="164"/>
                  </a:lnTo>
                  <a:lnTo>
                    <a:pt x="120" y="156"/>
                  </a:lnTo>
                  <a:lnTo>
                    <a:pt x="138" y="144"/>
                  </a:lnTo>
                  <a:lnTo>
                    <a:pt x="154" y="142"/>
                  </a:lnTo>
                  <a:lnTo>
                    <a:pt x="172" y="138"/>
                  </a:lnTo>
                  <a:lnTo>
                    <a:pt x="208" y="128"/>
                  </a:lnTo>
                  <a:lnTo>
                    <a:pt x="222" y="118"/>
                  </a:lnTo>
                  <a:lnTo>
                    <a:pt x="234" y="106"/>
                  </a:lnTo>
                  <a:lnTo>
                    <a:pt x="258" y="82"/>
                  </a:lnTo>
                  <a:lnTo>
                    <a:pt x="266" y="74"/>
                  </a:lnTo>
                  <a:lnTo>
                    <a:pt x="274" y="64"/>
                  </a:lnTo>
                  <a:lnTo>
                    <a:pt x="278" y="54"/>
                  </a:lnTo>
                  <a:lnTo>
                    <a:pt x="280" y="44"/>
                  </a:lnTo>
                  <a:lnTo>
                    <a:pt x="284" y="20"/>
                  </a:lnTo>
                  <a:lnTo>
                    <a:pt x="284" y="0"/>
                  </a:lnTo>
                  <a:lnTo>
                    <a:pt x="338" y="12"/>
                  </a:lnTo>
                  <a:lnTo>
                    <a:pt x="414" y="12"/>
                  </a:lnTo>
                  <a:lnTo>
                    <a:pt x="428" y="32"/>
                  </a:lnTo>
                  <a:lnTo>
                    <a:pt x="436" y="38"/>
                  </a:lnTo>
                  <a:lnTo>
                    <a:pt x="442" y="50"/>
                  </a:lnTo>
                  <a:lnTo>
                    <a:pt x="444" y="58"/>
                  </a:lnTo>
                  <a:lnTo>
                    <a:pt x="444" y="66"/>
                  </a:lnTo>
                  <a:lnTo>
                    <a:pt x="442" y="74"/>
                  </a:lnTo>
                  <a:lnTo>
                    <a:pt x="438" y="82"/>
                  </a:lnTo>
                  <a:lnTo>
                    <a:pt x="426" y="88"/>
                  </a:lnTo>
                  <a:lnTo>
                    <a:pt x="418" y="96"/>
                  </a:lnTo>
                  <a:lnTo>
                    <a:pt x="412" y="104"/>
                  </a:lnTo>
                  <a:lnTo>
                    <a:pt x="408" y="118"/>
                  </a:lnTo>
                  <a:lnTo>
                    <a:pt x="402" y="120"/>
                  </a:lnTo>
                  <a:lnTo>
                    <a:pt x="396" y="122"/>
                  </a:lnTo>
                  <a:lnTo>
                    <a:pt x="396" y="130"/>
                  </a:lnTo>
                  <a:lnTo>
                    <a:pt x="432" y="156"/>
                  </a:lnTo>
                  <a:lnTo>
                    <a:pt x="434" y="162"/>
                  </a:lnTo>
                  <a:lnTo>
                    <a:pt x="448" y="174"/>
                  </a:lnTo>
                  <a:lnTo>
                    <a:pt x="456" y="180"/>
                  </a:lnTo>
                  <a:lnTo>
                    <a:pt x="466" y="186"/>
                  </a:lnTo>
                  <a:lnTo>
                    <a:pt x="476" y="192"/>
                  </a:lnTo>
                  <a:lnTo>
                    <a:pt x="488" y="194"/>
                  </a:lnTo>
                  <a:lnTo>
                    <a:pt x="498" y="192"/>
                  </a:lnTo>
                  <a:lnTo>
                    <a:pt x="510" y="186"/>
                  </a:lnTo>
                  <a:lnTo>
                    <a:pt x="516" y="188"/>
                  </a:lnTo>
                  <a:lnTo>
                    <a:pt x="520" y="192"/>
                  </a:lnTo>
                  <a:lnTo>
                    <a:pt x="532" y="204"/>
                  </a:lnTo>
                  <a:lnTo>
                    <a:pt x="560" y="226"/>
                  </a:lnTo>
                  <a:lnTo>
                    <a:pt x="558" y="234"/>
                  </a:lnTo>
                  <a:lnTo>
                    <a:pt x="556" y="240"/>
                  </a:lnTo>
                  <a:lnTo>
                    <a:pt x="554" y="244"/>
                  </a:lnTo>
                  <a:lnTo>
                    <a:pt x="550" y="256"/>
                  </a:lnTo>
                  <a:lnTo>
                    <a:pt x="548" y="270"/>
                  </a:lnTo>
                  <a:lnTo>
                    <a:pt x="544" y="282"/>
                  </a:lnTo>
                  <a:lnTo>
                    <a:pt x="528" y="276"/>
                  </a:lnTo>
                  <a:lnTo>
                    <a:pt x="514" y="256"/>
                  </a:lnTo>
                  <a:lnTo>
                    <a:pt x="504" y="240"/>
                  </a:lnTo>
                  <a:lnTo>
                    <a:pt x="500" y="234"/>
                  </a:lnTo>
                  <a:lnTo>
                    <a:pt x="492" y="232"/>
                  </a:lnTo>
                  <a:lnTo>
                    <a:pt x="484" y="230"/>
                  </a:lnTo>
                  <a:lnTo>
                    <a:pt x="472" y="232"/>
                  </a:lnTo>
                  <a:lnTo>
                    <a:pt x="474" y="302"/>
                  </a:lnTo>
                  <a:lnTo>
                    <a:pt x="466" y="316"/>
                  </a:lnTo>
                  <a:lnTo>
                    <a:pt x="454" y="330"/>
                  </a:lnTo>
                  <a:lnTo>
                    <a:pt x="442" y="344"/>
                  </a:lnTo>
                  <a:lnTo>
                    <a:pt x="428" y="354"/>
                  </a:lnTo>
                  <a:lnTo>
                    <a:pt x="428" y="376"/>
                  </a:lnTo>
                  <a:lnTo>
                    <a:pt x="436" y="384"/>
                  </a:lnTo>
                  <a:lnTo>
                    <a:pt x="450" y="392"/>
                  </a:lnTo>
                  <a:lnTo>
                    <a:pt x="460" y="430"/>
                  </a:lnTo>
                  <a:lnTo>
                    <a:pt x="462" y="434"/>
                  </a:lnTo>
                  <a:lnTo>
                    <a:pt x="466" y="438"/>
                  </a:lnTo>
                  <a:lnTo>
                    <a:pt x="474" y="444"/>
                  </a:lnTo>
                  <a:lnTo>
                    <a:pt x="480" y="446"/>
                  </a:lnTo>
                  <a:lnTo>
                    <a:pt x="486" y="446"/>
                  </a:lnTo>
                  <a:lnTo>
                    <a:pt x="492" y="440"/>
                  </a:lnTo>
                  <a:lnTo>
                    <a:pt x="498" y="436"/>
                  </a:lnTo>
                  <a:lnTo>
                    <a:pt x="504" y="434"/>
                  </a:lnTo>
                  <a:lnTo>
                    <a:pt x="514" y="436"/>
                  </a:lnTo>
                  <a:lnTo>
                    <a:pt x="520" y="448"/>
                  </a:lnTo>
                  <a:lnTo>
                    <a:pt x="526" y="464"/>
                  </a:lnTo>
                  <a:lnTo>
                    <a:pt x="528" y="474"/>
                  </a:lnTo>
                  <a:lnTo>
                    <a:pt x="530" y="484"/>
                  </a:lnTo>
                  <a:lnTo>
                    <a:pt x="530" y="492"/>
                  </a:lnTo>
                  <a:lnTo>
                    <a:pt x="526" y="502"/>
                  </a:lnTo>
                  <a:lnTo>
                    <a:pt x="516" y="504"/>
                  </a:lnTo>
                  <a:lnTo>
                    <a:pt x="506" y="510"/>
                  </a:lnTo>
                  <a:lnTo>
                    <a:pt x="492" y="522"/>
                  </a:lnTo>
                  <a:lnTo>
                    <a:pt x="478" y="542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7"/>
            <p:cNvSpPr/>
            <p:nvPr/>
          </p:nvSpPr>
          <p:spPr bwMode="auto">
            <a:xfrm>
              <a:off x="5026025" y="2933701"/>
              <a:ext cx="777875" cy="1409700"/>
            </a:xfrm>
            <a:custGeom>
              <a:avLst/>
              <a:gdLst>
                <a:gd name="T0" fmla="*/ 320 w 490"/>
                <a:gd name="T1" fmla="*/ 878 h 888"/>
                <a:gd name="T2" fmla="*/ 252 w 490"/>
                <a:gd name="T3" fmla="*/ 834 h 888"/>
                <a:gd name="T4" fmla="*/ 196 w 490"/>
                <a:gd name="T5" fmla="*/ 838 h 888"/>
                <a:gd name="T6" fmla="*/ 170 w 490"/>
                <a:gd name="T7" fmla="*/ 842 h 888"/>
                <a:gd name="T8" fmla="*/ 136 w 490"/>
                <a:gd name="T9" fmla="*/ 824 h 888"/>
                <a:gd name="T10" fmla="*/ 106 w 490"/>
                <a:gd name="T11" fmla="*/ 804 h 888"/>
                <a:gd name="T12" fmla="*/ 56 w 490"/>
                <a:gd name="T13" fmla="*/ 800 h 888"/>
                <a:gd name="T14" fmla="*/ 12 w 490"/>
                <a:gd name="T15" fmla="*/ 776 h 888"/>
                <a:gd name="T16" fmla="*/ 20 w 490"/>
                <a:gd name="T17" fmla="*/ 744 h 888"/>
                <a:gd name="T18" fmla="*/ 8 w 490"/>
                <a:gd name="T19" fmla="*/ 726 h 888"/>
                <a:gd name="T20" fmla="*/ 0 w 490"/>
                <a:gd name="T21" fmla="*/ 706 h 888"/>
                <a:gd name="T22" fmla="*/ 62 w 490"/>
                <a:gd name="T23" fmla="*/ 696 h 888"/>
                <a:gd name="T24" fmla="*/ 66 w 490"/>
                <a:gd name="T25" fmla="*/ 648 h 888"/>
                <a:gd name="T26" fmla="*/ 52 w 490"/>
                <a:gd name="T27" fmla="*/ 602 h 888"/>
                <a:gd name="T28" fmla="*/ 56 w 490"/>
                <a:gd name="T29" fmla="*/ 536 h 888"/>
                <a:gd name="T30" fmla="*/ 104 w 490"/>
                <a:gd name="T31" fmla="*/ 530 h 888"/>
                <a:gd name="T32" fmla="*/ 168 w 490"/>
                <a:gd name="T33" fmla="*/ 548 h 888"/>
                <a:gd name="T34" fmla="*/ 172 w 490"/>
                <a:gd name="T35" fmla="*/ 504 h 888"/>
                <a:gd name="T36" fmla="*/ 190 w 490"/>
                <a:gd name="T37" fmla="*/ 494 h 888"/>
                <a:gd name="T38" fmla="*/ 214 w 490"/>
                <a:gd name="T39" fmla="*/ 500 h 888"/>
                <a:gd name="T40" fmla="*/ 248 w 490"/>
                <a:gd name="T41" fmla="*/ 478 h 888"/>
                <a:gd name="T42" fmla="*/ 246 w 490"/>
                <a:gd name="T43" fmla="*/ 416 h 888"/>
                <a:gd name="T44" fmla="*/ 256 w 490"/>
                <a:gd name="T45" fmla="*/ 384 h 888"/>
                <a:gd name="T46" fmla="*/ 240 w 490"/>
                <a:gd name="T47" fmla="*/ 362 h 888"/>
                <a:gd name="T48" fmla="*/ 196 w 490"/>
                <a:gd name="T49" fmla="*/ 334 h 888"/>
                <a:gd name="T50" fmla="*/ 152 w 490"/>
                <a:gd name="T51" fmla="*/ 318 h 888"/>
                <a:gd name="T52" fmla="*/ 126 w 490"/>
                <a:gd name="T53" fmla="*/ 296 h 888"/>
                <a:gd name="T54" fmla="*/ 130 w 490"/>
                <a:gd name="T55" fmla="*/ 244 h 888"/>
                <a:gd name="T56" fmla="*/ 148 w 490"/>
                <a:gd name="T57" fmla="*/ 222 h 888"/>
                <a:gd name="T58" fmla="*/ 184 w 490"/>
                <a:gd name="T59" fmla="*/ 226 h 888"/>
                <a:gd name="T60" fmla="*/ 270 w 490"/>
                <a:gd name="T61" fmla="*/ 220 h 888"/>
                <a:gd name="T62" fmla="*/ 278 w 490"/>
                <a:gd name="T63" fmla="*/ 162 h 888"/>
                <a:gd name="T64" fmla="*/ 280 w 490"/>
                <a:gd name="T65" fmla="*/ 130 h 888"/>
                <a:gd name="T66" fmla="*/ 304 w 490"/>
                <a:gd name="T67" fmla="*/ 104 h 888"/>
                <a:gd name="T68" fmla="*/ 364 w 490"/>
                <a:gd name="T69" fmla="*/ 38 h 888"/>
                <a:gd name="T70" fmla="*/ 404 w 490"/>
                <a:gd name="T71" fmla="*/ 28 h 888"/>
                <a:gd name="T72" fmla="*/ 416 w 490"/>
                <a:gd name="T73" fmla="*/ 22 h 888"/>
                <a:gd name="T74" fmla="*/ 440 w 490"/>
                <a:gd name="T75" fmla="*/ 2 h 888"/>
                <a:gd name="T76" fmla="*/ 462 w 490"/>
                <a:gd name="T77" fmla="*/ 20 h 888"/>
                <a:gd name="T78" fmla="*/ 452 w 490"/>
                <a:gd name="T79" fmla="*/ 52 h 888"/>
                <a:gd name="T80" fmla="*/ 438 w 490"/>
                <a:gd name="T81" fmla="*/ 108 h 888"/>
                <a:gd name="T82" fmla="*/ 422 w 490"/>
                <a:gd name="T83" fmla="*/ 138 h 888"/>
                <a:gd name="T84" fmla="*/ 430 w 490"/>
                <a:gd name="T85" fmla="*/ 228 h 888"/>
                <a:gd name="T86" fmla="*/ 408 w 490"/>
                <a:gd name="T87" fmla="*/ 284 h 888"/>
                <a:gd name="T88" fmla="*/ 398 w 490"/>
                <a:gd name="T89" fmla="*/ 384 h 888"/>
                <a:gd name="T90" fmla="*/ 418 w 490"/>
                <a:gd name="T91" fmla="*/ 454 h 888"/>
                <a:gd name="T92" fmla="*/ 412 w 490"/>
                <a:gd name="T93" fmla="*/ 526 h 888"/>
                <a:gd name="T94" fmla="*/ 428 w 490"/>
                <a:gd name="T95" fmla="*/ 556 h 888"/>
                <a:gd name="T96" fmla="*/ 432 w 490"/>
                <a:gd name="T97" fmla="*/ 600 h 888"/>
                <a:gd name="T98" fmla="*/ 476 w 490"/>
                <a:gd name="T99" fmla="*/ 690 h 888"/>
                <a:gd name="T100" fmla="*/ 462 w 490"/>
                <a:gd name="T101" fmla="*/ 726 h 888"/>
                <a:gd name="T102" fmla="*/ 362 w 490"/>
                <a:gd name="T103" fmla="*/ 728 h 888"/>
                <a:gd name="T104" fmla="*/ 354 w 490"/>
                <a:gd name="T105" fmla="*/ 744 h 888"/>
                <a:gd name="T106" fmla="*/ 398 w 490"/>
                <a:gd name="T107" fmla="*/ 792 h 888"/>
                <a:gd name="T108" fmla="*/ 350 w 490"/>
                <a:gd name="T109" fmla="*/ 828 h 888"/>
                <a:gd name="T110" fmla="*/ 344 w 490"/>
                <a:gd name="T111" fmla="*/ 888 h 8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90" h="888">
                  <a:moveTo>
                    <a:pt x="344" y="888"/>
                  </a:moveTo>
                  <a:lnTo>
                    <a:pt x="344" y="888"/>
                  </a:lnTo>
                  <a:lnTo>
                    <a:pt x="330" y="884"/>
                  </a:lnTo>
                  <a:lnTo>
                    <a:pt x="320" y="878"/>
                  </a:lnTo>
                  <a:lnTo>
                    <a:pt x="304" y="866"/>
                  </a:lnTo>
                  <a:lnTo>
                    <a:pt x="278" y="842"/>
                  </a:lnTo>
                  <a:lnTo>
                    <a:pt x="252" y="834"/>
                  </a:lnTo>
                  <a:lnTo>
                    <a:pt x="232" y="834"/>
                  </a:lnTo>
                  <a:lnTo>
                    <a:pt x="214" y="834"/>
                  </a:lnTo>
                  <a:lnTo>
                    <a:pt x="196" y="838"/>
                  </a:lnTo>
                  <a:lnTo>
                    <a:pt x="188" y="840"/>
                  </a:lnTo>
                  <a:lnTo>
                    <a:pt x="180" y="844"/>
                  </a:lnTo>
                  <a:lnTo>
                    <a:pt x="170" y="842"/>
                  </a:lnTo>
                  <a:lnTo>
                    <a:pt x="160" y="836"/>
                  </a:lnTo>
                  <a:lnTo>
                    <a:pt x="146" y="826"/>
                  </a:lnTo>
                  <a:lnTo>
                    <a:pt x="136" y="824"/>
                  </a:lnTo>
                  <a:lnTo>
                    <a:pt x="128" y="822"/>
                  </a:lnTo>
                  <a:lnTo>
                    <a:pt x="120" y="818"/>
                  </a:lnTo>
                  <a:lnTo>
                    <a:pt x="114" y="814"/>
                  </a:lnTo>
                  <a:lnTo>
                    <a:pt x="106" y="804"/>
                  </a:lnTo>
                  <a:lnTo>
                    <a:pt x="102" y="802"/>
                  </a:lnTo>
                  <a:lnTo>
                    <a:pt x="98" y="800"/>
                  </a:lnTo>
                  <a:lnTo>
                    <a:pt x="56" y="800"/>
                  </a:lnTo>
                  <a:lnTo>
                    <a:pt x="12" y="784"/>
                  </a:lnTo>
                  <a:lnTo>
                    <a:pt x="12" y="776"/>
                  </a:lnTo>
                  <a:lnTo>
                    <a:pt x="14" y="770"/>
                  </a:lnTo>
                  <a:lnTo>
                    <a:pt x="20" y="758"/>
                  </a:lnTo>
                  <a:lnTo>
                    <a:pt x="20" y="744"/>
                  </a:lnTo>
                  <a:lnTo>
                    <a:pt x="18" y="734"/>
                  </a:lnTo>
                  <a:lnTo>
                    <a:pt x="14" y="728"/>
                  </a:lnTo>
                  <a:lnTo>
                    <a:pt x="8" y="726"/>
                  </a:lnTo>
                  <a:lnTo>
                    <a:pt x="2" y="718"/>
                  </a:lnTo>
                  <a:lnTo>
                    <a:pt x="0" y="714"/>
                  </a:lnTo>
                  <a:lnTo>
                    <a:pt x="0" y="708"/>
                  </a:lnTo>
                  <a:lnTo>
                    <a:pt x="0" y="706"/>
                  </a:lnTo>
                  <a:lnTo>
                    <a:pt x="58" y="704"/>
                  </a:lnTo>
                  <a:lnTo>
                    <a:pt x="62" y="696"/>
                  </a:lnTo>
                  <a:lnTo>
                    <a:pt x="66" y="686"/>
                  </a:lnTo>
                  <a:lnTo>
                    <a:pt x="66" y="676"/>
                  </a:lnTo>
                  <a:lnTo>
                    <a:pt x="68" y="666"/>
                  </a:lnTo>
                  <a:lnTo>
                    <a:pt x="66" y="648"/>
                  </a:lnTo>
                  <a:lnTo>
                    <a:pt x="64" y="632"/>
                  </a:lnTo>
                  <a:lnTo>
                    <a:pt x="52" y="602"/>
                  </a:lnTo>
                  <a:lnTo>
                    <a:pt x="46" y="564"/>
                  </a:lnTo>
                  <a:lnTo>
                    <a:pt x="46" y="550"/>
                  </a:lnTo>
                  <a:lnTo>
                    <a:pt x="50" y="542"/>
                  </a:lnTo>
                  <a:lnTo>
                    <a:pt x="56" y="536"/>
                  </a:lnTo>
                  <a:lnTo>
                    <a:pt x="68" y="532"/>
                  </a:lnTo>
                  <a:lnTo>
                    <a:pt x="84" y="530"/>
                  </a:lnTo>
                  <a:lnTo>
                    <a:pt x="104" y="530"/>
                  </a:lnTo>
                  <a:lnTo>
                    <a:pt x="150" y="552"/>
                  </a:lnTo>
                  <a:lnTo>
                    <a:pt x="162" y="550"/>
                  </a:lnTo>
                  <a:lnTo>
                    <a:pt x="168" y="548"/>
                  </a:lnTo>
                  <a:lnTo>
                    <a:pt x="172" y="546"/>
                  </a:lnTo>
                  <a:lnTo>
                    <a:pt x="172" y="504"/>
                  </a:lnTo>
                  <a:lnTo>
                    <a:pt x="174" y="500"/>
                  </a:lnTo>
                  <a:lnTo>
                    <a:pt x="178" y="496"/>
                  </a:lnTo>
                  <a:lnTo>
                    <a:pt x="182" y="494"/>
                  </a:lnTo>
                  <a:lnTo>
                    <a:pt x="190" y="494"/>
                  </a:lnTo>
                  <a:lnTo>
                    <a:pt x="204" y="494"/>
                  </a:lnTo>
                  <a:lnTo>
                    <a:pt x="210" y="496"/>
                  </a:lnTo>
                  <a:lnTo>
                    <a:pt x="214" y="500"/>
                  </a:lnTo>
                  <a:lnTo>
                    <a:pt x="242" y="500"/>
                  </a:lnTo>
                  <a:lnTo>
                    <a:pt x="246" y="490"/>
                  </a:lnTo>
                  <a:lnTo>
                    <a:pt x="248" y="478"/>
                  </a:lnTo>
                  <a:lnTo>
                    <a:pt x="250" y="454"/>
                  </a:lnTo>
                  <a:lnTo>
                    <a:pt x="250" y="432"/>
                  </a:lnTo>
                  <a:lnTo>
                    <a:pt x="248" y="424"/>
                  </a:lnTo>
                  <a:lnTo>
                    <a:pt x="246" y="416"/>
                  </a:lnTo>
                  <a:lnTo>
                    <a:pt x="248" y="404"/>
                  </a:lnTo>
                  <a:lnTo>
                    <a:pt x="250" y="396"/>
                  </a:lnTo>
                  <a:lnTo>
                    <a:pt x="256" y="384"/>
                  </a:lnTo>
                  <a:lnTo>
                    <a:pt x="256" y="364"/>
                  </a:lnTo>
                  <a:lnTo>
                    <a:pt x="240" y="362"/>
                  </a:lnTo>
                  <a:lnTo>
                    <a:pt x="224" y="352"/>
                  </a:lnTo>
                  <a:lnTo>
                    <a:pt x="210" y="342"/>
                  </a:lnTo>
                  <a:lnTo>
                    <a:pt x="196" y="334"/>
                  </a:lnTo>
                  <a:lnTo>
                    <a:pt x="188" y="328"/>
                  </a:lnTo>
                  <a:lnTo>
                    <a:pt x="170" y="324"/>
                  </a:lnTo>
                  <a:lnTo>
                    <a:pt x="152" y="318"/>
                  </a:lnTo>
                  <a:lnTo>
                    <a:pt x="136" y="312"/>
                  </a:lnTo>
                  <a:lnTo>
                    <a:pt x="126" y="306"/>
                  </a:lnTo>
                  <a:lnTo>
                    <a:pt x="126" y="296"/>
                  </a:lnTo>
                  <a:lnTo>
                    <a:pt x="128" y="290"/>
                  </a:lnTo>
                  <a:lnTo>
                    <a:pt x="136" y="280"/>
                  </a:lnTo>
                  <a:lnTo>
                    <a:pt x="130" y="244"/>
                  </a:lnTo>
                  <a:lnTo>
                    <a:pt x="134" y="242"/>
                  </a:lnTo>
                  <a:lnTo>
                    <a:pt x="140" y="236"/>
                  </a:lnTo>
                  <a:lnTo>
                    <a:pt x="148" y="222"/>
                  </a:lnTo>
                  <a:lnTo>
                    <a:pt x="162" y="222"/>
                  </a:lnTo>
                  <a:lnTo>
                    <a:pt x="172" y="222"/>
                  </a:lnTo>
                  <a:lnTo>
                    <a:pt x="184" y="226"/>
                  </a:lnTo>
                  <a:lnTo>
                    <a:pt x="264" y="230"/>
                  </a:lnTo>
                  <a:lnTo>
                    <a:pt x="270" y="220"/>
                  </a:lnTo>
                  <a:lnTo>
                    <a:pt x="276" y="210"/>
                  </a:lnTo>
                  <a:lnTo>
                    <a:pt x="278" y="198"/>
                  </a:lnTo>
                  <a:lnTo>
                    <a:pt x="280" y="186"/>
                  </a:lnTo>
                  <a:lnTo>
                    <a:pt x="278" y="162"/>
                  </a:lnTo>
                  <a:lnTo>
                    <a:pt x="278" y="144"/>
                  </a:lnTo>
                  <a:lnTo>
                    <a:pt x="278" y="136"/>
                  </a:lnTo>
                  <a:lnTo>
                    <a:pt x="280" y="130"/>
                  </a:lnTo>
                  <a:lnTo>
                    <a:pt x="282" y="124"/>
                  </a:lnTo>
                  <a:lnTo>
                    <a:pt x="286" y="120"/>
                  </a:lnTo>
                  <a:lnTo>
                    <a:pt x="294" y="114"/>
                  </a:lnTo>
                  <a:lnTo>
                    <a:pt x="304" y="104"/>
                  </a:lnTo>
                  <a:lnTo>
                    <a:pt x="334" y="60"/>
                  </a:lnTo>
                  <a:lnTo>
                    <a:pt x="364" y="38"/>
                  </a:lnTo>
                  <a:lnTo>
                    <a:pt x="382" y="12"/>
                  </a:lnTo>
                  <a:lnTo>
                    <a:pt x="404" y="28"/>
                  </a:lnTo>
                  <a:lnTo>
                    <a:pt x="410" y="28"/>
                  </a:lnTo>
                  <a:lnTo>
                    <a:pt x="416" y="22"/>
                  </a:lnTo>
                  <a:lnTo>
                    <a:pt x="422" y="16"/>
                  </a:lnTo>
                  <a:lnTo>
                    <a:pt x="430" y="0"/>
                  </a:lnTo>
                  <a:lnTo>
                    <a:pt x="440" y="2"/>
                  </a:lnTo>
                  <a:lnTo>
                    <a:pt x="450" y="4"/>
                  </a:lnTo>
                  <a:lnTo>
                    <a:pt x="456" y="8"/>
                  </a:lnTo>
                  <a:lnTo>
                    <a:pt x="460" y="12"/>
                  </a:lnTo>
                  <a:lnTo>
                    <a:pt x="462" y="20"/>
                  </a:lnTo>
                  <a:lnTo>
                    <a:pt x="464" y="28"/>
                  </a:lnTo>
                  <a:lnTo>
                    <a:pt x="452" y="52"/>
                  </a:lnTo>
                  <a:lnTo>
                    <a:pt x="450" y="72"/>
                  </a:lnTo>
                  <a:lnTo>
                    <a:pt x="446" y="90"/>
                  </a:lnTo>
                  <a:lnTo>
                    <a:pt x="444" y="100"/>
                  </a:lnTo>
                  <a:lnTo>
                    <a:pt x="438" y="108"/>
                  </a:lnTo>
                  <a:lnTo>
                    <a:pt x="432" y="118"/>
                  </a:lnTo>
                  <a:lnTo>
                    <a:pt x="424" y="126"/>
                  </a:lnTo>
                  <a:lnTo>
                    <a:pt x="422" y="138"/>
                  </a:lnTo>
                  <a:lnTo>
                    <a:pt x="420" y="150"/>
                  </a:lnTo>
                  <a:lnTo>
                    <a:pt x="422" y="174"/>
                  </a:lnTo>
                  <a:lnTo>
                    <a:pt x="430" y="228"/>
                  </a:lnTo>
                  <a:lnTo>
                    <a:pt x="430" y="238"/>
                  </a:lnTo>
                  <a:lnTo>
                    <a:pt x="428" y="246"/>
                  </a:lnTo>
                  <a:lnTo>
                    <a:pt x="420" y="266"/>
                  </a:lnTo>
                  <a:lnTo>
                    <a:pt x="408" y="284"/>
                  </a:lnTo>
                  <a:lnTo>
                    <a:pt x="398" y="300"/>
                  </a:lnTo>
                  <a:lnTo>
                    <a:pt x="398" y="384"/>
                  </a:lnTo>
                  <a:lnTo>
                    <a:pt x="412" y="416"/>
                  </a:lnTo>
                  <a:lnTo>
                    <a:pt x="416" y="434"/>
                  </a:lnTo>
                  <a:lnTo>
                    <a:pt x="418" y="454"/>
                  </a:lnTo>
                  <a:lnTo>
                    <a:pt x="414" y="472"/>
                  </a:lnTo>
                  <a:lnTo>
                    <a:pt x="410" y="492"/>
                  </a:lnTo>
                  <a:lnTo>
                    <a:pt x="410" y="514"/>
                  </a:lnTo>
                  <a:lnTo>
                    <a:pt x="412" y="526"/>
                  </a:lnTo>
                  <a:lnTo>
                    <a:pt x="414" y="538"/>
                  </a:lnTo>
                  <a:lnTo>
                    <a:pt x="422" y="548"/>
                  </a:lnTo>
                  <a:lnTo>
                    <a:pt x="428" y="556"/>
                  </a:lnTo>
                  <a:lnTo>
                    <a:pt x="434" y="568"/>
                  </a:lnTo>
                  <a:lnTo>
                    <a:pt x="432" y="600"/>
                  </a:lnTo>
                  <a:lnTo>
                    <a:pt x="456" y="660"/>
                  </a:lnTo>
                  <a:lnTo>
                    <a:pt x="466" y="674"/>
                  </a:lnTo>
                  <a:lnTo>
                    <a:pt x="476" y="690"/>
                  </a:lnTo>
                  <a:lnTo>
                    <a:pt x="484" y="710"/>
                  </a:lnTo>
                  <a:lnTo>
                    <a:pt x="490" y="732"/>
                  </a:lnTo>
                  <a:lnTo>
                    <a:pt x="462" y="726"/>
                  </a:lnTo>
                  <a:lnTo>
                    <a:pt x="404" y="726"/>
                  </a:lnTo>
                  <a:lnTo>
                    <a:pt x="372" y="728"/>
                  </a:lnTo>
                  <a:lnTo>
                    <a:pt x="362" y="728"/>
                  </a:lnTo>
                  <a:lnTo>
                    <a:pt x="356" y="732"/>
                  </a:lnTo>
                  <a:lnTo>
                    <a:pt x="354" y="744"/>
                  </a:lnTo>
                  <a:lnTo>
                    <a:pt x="394" y="776"/>
                  </a:lnTo>
                  <a:lnTo>
                    <a:pt x="398" y="792"/>
                  </a:lnTo>
                  <a:lnTo>
                    <a:pt x="382" y="798"/>
                  </a:lnTo>
                  <a:lnTo>
                    <a:pt x="370" y="806"/>
                  </a:lnTo>
                  <a:lnTo>
                    <a:pt x="360" y="816"/>
                  </a:lnTo>
                  <a:lnTo>
                    <a:pt x="350" y="828"/>
                  </a:lnTo>
                  <a:lnTo>
                    <a:pt x="350" y="888"/>
                  </a:lnTo>
                  <a:lnTo>
                    <a:pt x="344" y="888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8"/>
            <p:cNvSpPr/>
            <p:nvPr/>
          </p:nvSpPr>
          <p:spPr bwMode="auto">
            <a:xfrm>
              <a:off x="2630488" y="2922587"/>
              <a:ext cx="1962150" cy="1428751"/>
            </a:xfrm>
            <a:custGeom>
              <a:avLst/>
              <a:gdLst>
                <a:gd name="T0" fmla="*/ 494 w 1236"/>
                <a:gd name="T1" fmla="*/ 798 h 900"/>
                <a:gd name="T2" fmla="*/ 430 w 1236"/>
                <a:gd name="T3" fmla="*/ 762 h 900"/>
                <a:gd name="T4" fmla="*/ 278 w 1236"/>
                <a:gd name="T5" fmla="*/ 748 h 900"/>
                <a:gd name="T6" fmla="*/ 176 w 1236"/>
                <a:gd name="T7" fmla="*/ 704 h 900"/>
                <a:gd name="T8" fmla="*/ 148 w 1236"/>
                <a:gd name="T9" fmla="*/ 670 h 900"/>
                <a:gd name="T10" fmla="*/ 70 w 1236"/>
                <a:gd name="T11" fmla="*/ 640 h 900"/>
                <a:gd name="T12" fmla="*/ 24 w 1236"/>
                <a:gd name="T13" fmla="*/ 596 h 900"/>
                <a:gd name="T14" fmla="*/ 0 w 1236"/>
                <a:gd name="T15" fmla="*/ 412 h 900"/>
                <a:gd name="T16" fmla="*/ 16 w 1236"/>
                <a:gd name="T17" fmla="*/ 340 h 900"/>
                <a:gd name="T18" fmla="*/ 26 w 1236"/>
                <a:gd name="T19" fmla="*/ 328 h 900"/>
                <a:gd name="T20" fmla="*/ 52 w 1236"/>
                <a:gd name="T21" fmla="*/ 314 h 900"/>
                <a:gd name="T22" fmla="*/ 98 w 1236"/>
                <a:gd name="T23" fmla="*/ 336 h 900"/>
                <a:gd name="T24" fmla="*/ 150 w 1236"/>
                <a:gd name="T25" fmla="*/ 336 h 900"/>
                <a:gd name="T26" fmla="*/ 138 w 1236"/>
                <a:gd name="T27" fmla="*/ 274 h 900"/>
                <a:gd name="T28" fmla="*/ 168 w 1236"/>
                <a:gd name="T29" fmla="*/ 236 h 900"/>
                <a:gd name="T30" fmla="*/ 186 w 1236"/>
                <a:gd name="T31" fmla="*/ 192 h 900"/>
                <a:gd name="T32" fmla="*/ 152 w 1236"/>
                <a:gd name="T33" fmla="*/ 150 h 900"/>
                <a:gd name="T34" fmla="*/ 120 w 1236"/>
                <a:gd name="T35" fmla="*/ 120 h 900"/>
                <a:gd name="T36" fmla="*/ 118 w 1236"/>
                <a:gd name="T37" fmla="*/ 92 h 900"/>
                <a:gd name="T38" fmla="*/ 104 w 1236"/>
                <a:gd name="T39" fmla="*/ 58 h 900"/>
                <a:gd name="T40" fmla="*/ 234 w 1236"/>
                <a:gd name="T41" fmla="*/ 42 h 900"/>
                <a:gd name="T42" fmla="*/ 340 w 1236"/>
                <a:gd name="T43" fmla="*/ 4 h 900"/>
                <a:gd name="T44" fmla="*/ 430 w 1236"/>
                <a:gd name="T45" fmla="*/ 8 h 900"/>
                <a:gd name="T46" fmla="*/ 526 w 1236"/>
                <a:gd name="T47" fmla="*/ 22 h 900"/>
                <a:gd name="T48" fmla="*/ 654 w 1236"/>
                <a:gd name="T49" fmla="*/ 114 h 900"/>
                <a:gd name="T50" fmla="*/ 720 w 1236"/>
                <a:gd name="T51" fmla="*/ 110 h 900"/>
                <a:gd name="T52" fmla="*/ 720 w 1236"/>
                <a:gd name="T53" fmla="*/ 56 h 900"/>
                <a:gd name="T54" fmla="*/ 792 w 1236"/>
                <a:gd name="T55" fmla="*/ 72 h 900"/>
                <a:gd name="T56" fmla="*/ 930 w 1236"/>
                <a:gd name="T57" fmla="*/ 128 h 900"/>
                <a:gd name="T58" fmla="*/ 952 w 1236"/>
                <a:gd name="T59" fmla="*/ 142 h 900"/>
                <a:gd name="T60" fmla="*/ 1088 w 1236"/>
                <a:gd name="T61" fmla="*/ 224 h 900"/>
                <a:gd name="T62" fmla="*/ 1174 w 1236"/>
                <a:gd name="T63" fmla="*/ 250 h 900"/>
                <a:gd name="T64" fmla="*/ 1216 w 1236"/>
                <a:gd name="T65" fmla="*/ 368 h 900"/>
                <a:gd name="T66" fmla="*/ 1236 w 1236"/>
                <a:gd name="T67" fmla="*/ 452 h 900"/>
                <a:gd name="T68" fmla="*/ 1184 w 1236"/>
                <a:gd name="T69" fmla="*/ 496 h 900"/>
                <a:gd name="T70" fmla="*/ 1120 w 1236"/>
                <a:gd name="T71" fmla="*/ 584 h 900"/>
                <a:gd name="T72" fmla="*/ 1144 w 1236"/>
                <a:gd name="T73" fmla="*/ 626 h 900"/>
                <a:gd name="T74" fmla="*/ 1086 w 1236"/>
                <a:gd name="T75" fmla="*/ 606 h 900"/>
                <a:gd name="T76" fmla="*/ 1030 w 1236"/>
                <a:gd name="T77" fmla="*/ 642 h 900"/>
                <a:gd name="T78" fmla="*/ 1064 w 1236"/>
                <a:gd name="T79" fmla="*/ 694 h 900"/>
                <a:gd name="T80" fmla="*/ 1076 w 1236"/>
                <a:gd name="T81" fmla="*/ 792 h 900"/>
                <a:gd name="T82" fmla="*/ 1034 w 1236"/>
                <a:gd name="T83" fmla="*/ 804 h 900"/>
                <a:gd name="T84" fmla="*/ 996 w 1236"/>
                <a:gd name="T85" fmla="*/ 806 h 900"/>
                <a:gd name="T86" fmla="*/ 956 w 1236"/>
                <a:gd name="T87" fmla="*/ 788 h 900"/>
                <a:gd name="T88" fmla="*/ 920 w 1236"/>
                <a:gd name="T89" fmla="*/ 800 h 900"/>
                <a:gd name="T90" fmla="*/ 878 w 1236"/>
                <a:gd name="T91" fmla="*/ 780 h 900"/>
                <a:gd name="T92" fmla="*/ 828 w 1236"/>
                <a:gd name="T93" fmla="*/ 698 h 900"/>
                <a:gd name="T94" fmla="*/ 778 w 1236"/>
                <a:gd name="T95" fmla="*/ 654 h 900"/>
                <a:gd name="T96" fmla="*/ 700 w 1236"/>
                <a:gd name="T97" fmla="*/ 662 h 900"/>
                <a:gd name="T98" fmla="*/ 722 w 1236"/>
                <a:gd name="T99" fmla="*/ 746 h 900"/>
                <a:gd name="T100" fmla="*/ 694 w 1236"/>
                <a:gd name="T101" fmla="*/ 796 h 900"/>
                <a:gd name="T102" fmla="*/ 664 w 1236"/>
                <a:gd name="T103" fmla="*/ 862 h 900"/>
                <a:gd name="T104" fmla="*/ 634 w 1236"/>
                <a:gd name="T105" fmla="*/ 886 h 900"/>
                <a:gd name="T106" fmla="*/ 604 w 1236"/>
                <a:gd name="T107" fmla="*/ 884 h 900"/>
                <a:gd name="T108" fmla="*/ 568 w 1236"/>
                <a:gd name="T109" fmla="*/ 880 h 9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236" h="900">
                  <a:moveTo>
                    <a:pt x="552" y="900"/>
                  </a:moveTo>
                  <a:lnTo>
                    <a:pt x="552" y="900"/>
                  </a:lnTo>
                  <a:lnTo>
                    <a:pt x="522" y="874"/>
                  </a:lnTo>
                  <a:lnTo>
                    <a:pt x="510" y="834"/>
                  </a:lnTo>
                  <a:lnTo>
                    <a:pt x="494" y="798"/>
                  </a:lnTo>
                  <a:lnTo>
                    <a:pt x="486" y="790"/>
                  </a:lnTo>
                  <a:lnTo>
                    <a:pt x="478" y="782"/>
                  </a:lnTo>
                  <a:lnTo>
                    <a:pt x="460" y="772"/>
                  </a:lnTo>
                  <a:lnTo>
                    <a:pt x="444" y="766"/>
                  </a:lnTo>
                  <a:lnTo>
                    <a:pt x="430" y="762"/>
                  </a:lnTo>
                  <a:lnTo>
                    <a:pt x="322" y="764"/>
                  </a:lnTo>
                  <a:lnTo>
                    <a:pt x="310" y="762"/>
                  </a:lnTo>
                  <a:lnTo>
                    <a:pt x="298" y="758"/>
                  </a:lnTo>
                  <a:lnTo>
                    <a:pt x="278" y="748"/>
                  </a:lnTo>
                  <a:lnTo>
                    <a:pt x="262" y="736"/>
                  </a:lnTo>
                  <a:lnTo>
                    <a:pt x="248" y="724"/>
                  </a:lnTo>
                  <a:lnTo>
                    <a:pt x="220" y="720"/>
                  </a:lnTo>
                  <a:lnTo>
                    <a:pt x="198" y="712"/>
                  </a:lnTo>
                  <a:lnTo>
                    <a:pt x="176" y="704"/>
                  </a:lnTo>
                  <a:lnTo>
                    <a:pt x="158" y="692"/>
                  </a:lnTo>
                  <a:lnTo>
                    <a:pt x="156" y="686"/>
                  </a:lnTo>
                  <a:lnTo>
                    <a:pt x="154" y="680"/>
                  </a:lnTo>
                  <a:lnTo>
                    <a:pt x="148" y="670"/>
                  </a:lnTo>
                  <a:lnTo>
                    <a:pt x="138" y="662"/>
                  </a:lnTo>
                  <a:lnTo>
                    <a:pt x="118" y="658"/>
                  </a:lnTo>
                  <a:lnTo>
                    <a:pt x="100" y="654"/>
                  </a:lnTo>
                  <a:lnTo>
                    <a:pt x="84" y="648"/>
                  </a:lnTo>
                  <a:lnTo>
                    <a:pt x="70" y="640"/>
                  </a:lnTo>
                  <a:lnTo>
                    <a:pt x="62" y="638"/>
                  </a:lnTo>
                  <a:lnTo>
                    <a:pt x="54" y="634"/>
                  </a:lnTo>
                  <a:lnTo>
                    <a:pt x="42" y="624"/>
                  </a:lnTo>
                  <a:lnTo>
                    <a:pt x="32" y="610"/>
                  </a:lnTo>
                  <a:lnTo>
                    <a:pt x="24" y="596"/>
                  </a:lnTo>
                  <a:lnTo>
                    <a:pt x="18" y="580"/>
                  </a:lnTo>
                  <a:lnTo>
                    <a:pt x="12" y="566"/>
                  </a:lnTo>
                  <a:lnTo>
                    <a:pt x="6" y="542"/>
                  </a:lnTo>
                  <a:lnTo>
                    <a:pt x="0" y="412"/>
                  </a:lnTo>
                  <a:lnTo>
                    <a:pt x="14" y="388"/>
                  </a:lnTo>
                  <a:lnTo>
                    <a:pt x="18" y="376"/>
                  </a:lnTo>
                  <a:lnTo>
                    <a:pt x="22" y="366"/>
                  </a:lnTo>
                  <a:lnTo>
                    <a:pt x="20" y="352"/>
                  </a:lnTo>
                  <a:lnTo>
                    <a:pt x="16" y="340"/>
                  </a:lnTo>
                  <a:lnTo>
                    <a:pt x="12" y="332"/>
                  </a:lnTo>
                  <a:lnTo>
                    <a:pt x="10" y="328"/>
                  </a:lnTo>
                  <a:lnTo>
                    <a:pt x="22" y="326"/>
                  </a:lnTo>
                  <a:lnTo>
                    <a:pt x="26" y="328"/>
                  </a:lnTo>
                  <a:lnTo>
                    <a:pt x="32" y="330"/>
                  </a:lnTo>
                  <a:lnTo>
                    <a:pt x="42" y="330"/>
                  </a:lnTo>
                  <a:lnTo>
                    <a:pt x="50" y="320"/>
                  </a:lnTo>
                  <a:lnTo>
                    <a:pt x="52" y="314"/>
                  </a:lnTo>
                  <a:lnTo>
                    <a:pt x="60" y="312"/>
                  </a:lnTo>
                  <a:lnTo>
                    <a:pt x="66" y="312"/>
                  </a:lnTo>
                  <a:lnTo>
                    <a:pt x="72" y="316"/>
                  </a:lnTo>
                  <a:lnTo>
                    <a:pt x="78" y="320"/>
                  </a:lnTo>
                  <a:lnTo>
                    <a:pt x="90" y="330"/>
                  </a:lnTo>
                  <a:lnTo>
                    <a:pt x="98" y="336"/>
                  </a:lnTo>
                  <a:lnTo>
                    <a:pt x="108" y="342"/>
                  </a:lnTo>
                  <a:lnTo>
                    <a:pt x="128" y="342"/>
                  </a:lnTo>
                  <a:lnTo>
                    <a:pt x="140" y="340"/>
                  </a:lnTo>
                  <a:lnTo>
                    <a:pt x="150" y="336"/>
                  </a:lnTo>
                  <a:lnTo>
                    <a:pt x="158" y="326"/>
                  </a:lnTo>
                  <a:lnTo>
                    <a:pt x="158" y="300"/>
                  </a:lnTo>
                  <a:lnTo>
                    <a:pt x="148" y="286"/>
                  </a:lnTo>
                  <a:lnTo>
                    <a:pt x="138" y="274"/>
                  </a:lnTo>
                  <a:lnTo>
                    <a:pt x="136" y="270"/>
                  </a:lnTo>
                  <a:lnTo>
                    <a:pt x="136" y="264"/>
                  </a:lnTo>
                  <a:lnTo>
                    <a:pt x="136" y="258"/>
                  </a:lnTo>
                  <a:lnTo>
                    <a:pt x="140" y="252"/>
                  </a:lnTo>
                  <a:lnTo>
                    <a:pt x="168" y="236"/>
                  </a:lnTo>
                  <a:lnTo>
                    <a:pt x="180" y="224"/>
                  </a:lnTo>
                  <a:lnTo>
                    <a:pt x="184" y="212"/>
                  </a:lnTo>
                  <a:lnTo>
                    <a:pt x="188" y="200"/>
                  </a:lnTo>
                  <a:lnTo>
                    <a:pt x="186" y="192"/>
                  </a:lnTo>
                  <a:lnTo>
                    <a:pt x="184" y="184"/>
                  </a:lnTo>
                  <a:lnTo>
                    <a:pt x="178" y="178"/>
                  </a:lnTo>
                  <a:lnTo>
                    <a:pt x="172" y="174"/>
                  </a:lnTo>
                  <a:lnTo>
                    <a:pt x="160" y="164"/>
                  </a:lnTo>
                  <a:lnTo>
                    <a:pt x="152" y="150"/>
                  </a:lnTo>
                  <a:lnTo>
                    <a:pt x="142" y="138"/>
                  </a:lnTo>
                  <a:lnTo>
                    <a:pt x="132" y="128"/>
                  </a:lnTo>
                  <a:lnTo>
                    <a:pt x="126" y="126"/>
                  </a:lnTo>
                  <a:lnTo>
                    <a:pt x="122" y="126"/>
                  </a:lnTo>
                  <a:lnTo>
                    <a:pt x="120" y="120"/>
                  </a:lnTo>
                  <a:lnTo>
                    <a:pt x="116" y="114"/>
                  </a:lnTo>
                  <a:lnTo>
                    <a:pt x="114" y="110"/>
                  </a:lnTo>
                  <a:lnTo>
                    <a:pt x="114" y="104"/>
                  </a:lnTo>
                  <a:lnTo>
                    <a:pt x="118" y="98"/>
                  </a:lnTo>
                  <a:lnTo>
                    <a:pt x="118" y="92"/>
                  </a:lnTo>
                  <a:lnTo>
                    <a:pt x="118" y="86"/>
                  </a:lnTo>
                  <a:lnTo>
                    <a:pt x="116" y="80"/>
                  </a:lnTo>
                  <a:lnTo>
                    <a:pt x="110" y="70"/>
                  </a:lnTo>
                  <a:lnTo>
                    <a:pt x="104" y="66"/>
                  </a:lnTo>
                  <a:lnTo>
                    <a:pt x="104" y="58"/>
                  </a:lnTo>
                  <a:lnTo>
                    <a:pt x="120" y="56"/>
                  </a:lnTo>
                  <a:lnTo>
                    <a:pt x="138" y="52"/>
                  </a:lnTo>
                  <a:lnTo>
                    <a:pt x="176" y="50"/>
                  </a:lnTo>
                  <a:lnTo>
                    <a:pt x="214" y="46"/>
                  </a:lnTo>
                  <a:lnTo>
                    <a:pt x="234" y="42"/>
                  </a:lnTo>
                  <a:lnTo>
                    <a:pt x="252" y="38"/>
                  </a:lnTo>
                  <a:lnTo>
                    <a:pt x="280" y="24"/>
                  </a:lnTo>
                  <a:lnTo>
                    <a:pt x="310" y="12"/>
                  </a:lnTo>
                  <a:lnTo>
                    <a:pt x="324" y="6"/>
                  </a:lnTo>
                  <a:lnTo>
                    <a:pt x="340" y="4"/>
                  </a:lnTo>
                  <a:lnTo>
                    <a:pt x="358" y="0"/>
                  </a:lnTo>
                  <a:lnTo>
                    <a:pt x="378" y="0"/>
                  </a:lnTo>
                  <a:lnTo>
                    <a:pt x="400" y="10"/>
                  </a:lnTo>
                  <a:lnTo>
                    <a:pt x="430" y="8"/>
                  </a:lnTo>
                  <a:lnTo>
                    <a:pt x="462" y="10"/>
                  </a:lnTo>
                  <a:lnTo>
                    <a:pt x="478" y="10"/>
                  </a:lnTo>
                  <a:lnTo>
                    <a:pt x="494" y="12"/>
                  </a:lnTo>
                  <a:lnTo>
                    <a:pt x="510" y="16"/>
                  </a:lnTo>
                  <a:lnTo>
                    <a:pt x="526" y="22"/>
                  </a:lnTo>
                  <a:lnTo>
                    <a:pt x="604" y="72"/>
                  </a:lnTo>
                  <a:lnTo>
                    <a:pt x="612" y="84"/>
                  </a:lnTo>
                  <a:lnTo>
                    <a:pt x="638" y="104"/>
                  </a:lnTo>
                  <a:lnTo>
                    <a:pt x="654" y="114"/>
                  </a:lnTo>
                  <a:lnTo>
                    <a:pt x="676" y="122"/>
                  </a:lnTo>
                  <a:lnTo>
                    <a:pt x="706" y="122"/>
                  </a:lnTo>
                  <a:lnTo>
                    <a:pt x="720" y="110"/>
                  </a:lnTo>
                  <a:lnTo>
                    <a:pt x="722" y="94"/>
                  </a:lnTo>
                  <a:lnTo>
                    <a:pt x="720" y="80"/>
                  </a:lnTo>
                  <a:lnTo>
                    <a:pt x="718" y="68"/>
                  </a:lnTo>
                  <a:lnTo>
                    <a:pt x="716" y="58"/>
                  </a:lnTo>
                  <a:lnTo>
                    <a:pt x="720" y="56"/>
                  </a:lnTo>
                  <a:lnTo>
                    <a:pt x="724" y="54"/>
                  </a:lnTo>
                  <a:lnTo>
                    <a:pt x="736" y="52"/>
                  </a:lnTo>
                  <a:lnTo>
                    <a:pt x="762" y="52"/>
                  </a:lnTo>
                  <a:lnTo>
                    <a:pt x="792" y="72"/>
                  </a:lnTo>
                  <a:lnTo>
                    <a:pt x="822" y="80"/>
                  </a:lnTo>
                  <a:lnTo>
                    <a:pt x="858" y="84"/>
                  </a:lnTo>
                  <a:lnTo>
                    <a:pt x="898" y="104"/>
                  </a:lnTo>
                  <a:lnTo>
                    <a:pt x="930" y="128"/>
                  </a:lnTo>
                  <a:lnTo>
                    <a:pt x="930" y="132"/>
                  </a:lnTo>
                  <a:lnTo>
                    <a:pt x="940" y="140"/>
                  </a:lnTo>
                  <a:lnTo>
                    <a:pt x="952" y="142"/>
                  </a:lnTo>
                  <a:lnTo>
                    <a:pt x="964" y="140"/>
                  </a:lnTo>
                  <a:lnTo>
                    <a:pt x="992" y="136"/>
                  </a:lnTo>
                  <a:lnTo>
                    <a:pt x="1032" y="184"/>
                  </a:lnTo>
                  <a:lnTo>
                    <a:pt x="1088" y="224"/>
                  </a:lnTo>
                  <a:lnTo>
                    <a:pt x="1116" y="238"/>
                  </a:lnTo>
                  <a:lnTo>
                    <a:pt x="1166" y="238"/>
                  </a:lnTo>
                  <a:lnTo>
                    <a:pt x="1174" y="250"/>
                  </a:lnTo>
                  <a:lnTo>
                    <a:pt x="1182" y="272"/>
                  </a:lnTo>
                  <a:lnTo>
                    <a:pt x="1188" y="294"/>
                  </a:lnTo>
                  <a:lnTo>
                    <a:pt x="1194" y="316"/>
                  </a:lnTo>
                  <a:lnTo>
                    <a:pt x="1216" y="368"/>
                  </a:lnTo>
                  <a:lnTo>
                    <a:pt x="1220" y="412"/>
                  </a:lnTo>
                  <a:lnTo>
                    <a:pt x="1228" y="422"/>
                  </a:lnTo>
                  <a:lnTo>
                    <a:pt x="1234" y="436"/>
                  </a:lnTo>
                  <a:lnTo>
                    <a:pt x="1236" y="444"/>
                  </a:lnTo>
                  <a:lnTo>
                    <a:pt x="1236" y="452"/>
                  </a:lnTo>
                  <a:lnTo>
                    <a:pt x="1232" y="458"/>
                  </a:lnTo>
                  <a:lnTo>
                    <a:pt x="1226" y="466"/>
                  </a:lnTo>
                  <a:lnTo>
                    <a:pt x="1200" y="482"/>
                  </a:lnTo>
                  <a:lnTo>
                    <a:pt x="1192" y="488"/>
                  </a:lnTo>
                  <a:lnTo>
                    <a:pt x="1184" y="496"/>
                  </a:lnTo>
                  <a:lnTo>
                    <a:pt x="1172" y="514"/>
                  </a:lnTo>
                  <a:lnTo>
                    <a:pt x="1156" y="542"/>
                  </a:lnTo>
                  <a:lnTo>
                    <a:pt x="1120" y="568"/>
                  </a:lnTo>
                  <a:lnTo>
                    <a:pt x="1120" y="584"/>
                  </a:lnTo>
                  <a:lnTo>
                    <a:pt x="1154" y="614"/>
                  </a:lnTo>
                  <a:lnTo>
                    <a:pt x="1152" y="620"/>
                  </a:lnTo>
                  <a:lnTo>
                    <a:pt x="1148" y="624"/>
                  </a:lnTo>
                  <a:lnTo>
                    <a:pt x="1144" y="626"/>
                  </a:lnTo>
                  <a:lnTo>
                    <a:pt x="1138" y="628"/>
                  </a:lnTo>
                  <a:lnTo>
                    <a:pt x="1128" y="628"/>
                  </a:lnTo>
                  <a:lnTo>
                    <a:pt x="1120" y="628"/>
                  </a:lnTo>
                  <a:lnTo>
                    <a:pt x="1086" y="606"/>
                  </a:lnTo>
                  <a:lnTo>
                    <a:pt x="1052" y="604"/>
                  </a:lnTo>
                  <a:lnTo>
                    <a:pt x="1038" y="606"/>
                  </a:lnTo>
                  <a:lnTo>
                    <a:pt x="1030" y="608"/>
                  </a:lnTo>
                  <a:lnTo>
                    <a:pt x="1030" y="632"/>
                  </a:lnTo>
                  <a:lnTo>
                    <a:pt x="1030" y="642"/>
                  </a:lnTo>
                  <a:lnTo>
                    <a:pt x="1032" y="652"/>
                  </a:lnTo>
                  <a:lnTo>
                    <a:pt x="1036" y="662"/>
                  </a:lnTo>
                  <a:lnTo>
                    <a:pt x="1042" y="672"/>
                  </a:lnTo>
                  <a:lnTo>
                    <a:pt x="1052" y="682"/>
                  </a:lnTo>
                  <a:lnTo>
                    <a:pt x="1064" y="694"/>
                  </a:lnTo>
                  <a:lnTo>
                    <a:pt x="1064" y="730"/>
                  </a:lnTo>
                  <a:lnTo>
                    <a:pt x="1080" y="780"/>
                  </a:lnTo>
                  <a:lnTo>
                    <a:pt x="1078" y="788"/>
                  </a:lnTo>
                  <a:lnTo>
                    <a:pt x="1076" y="792"/>
                  </a:lnTo>
                  <a:lnTo>
                    <a:pt x="1074" y="796"/>
                  </a:lnTo>
                  <a:lnTo>
                    <a:pt x="1068" y="798"/>
                  </a:lnTo>
                  <a:lnTo>
                    <a:pt x="1058" y="800"/>
                  </a:lnTo>
                  <a:lnTo>
                    <a:pt x="1046" y="800"/>
                  </a:lnTo>
                  <a:lnTo>
                    <a:pt x="1034" y="804"/>
                  </a:lnTo>
                  <a:lnTo>
                    <a:pt x="1028" y="808"/>
                  </a:lnTo>
                  <a:lnTo>
                    <a:pt x="1014" y="818"/>
                  </a:lnTo>
                  <a:lnTo>
                    <a:pt x="1004" y="818"/>
                  </a:lnTo>
                  <a:lnTo>
                    <a:pt x="996" y="806"/>
                  </a:lnTo>
                  <a:lnTo>
                    <a:pt x="968" y="804"/>
                  </a:lnTo>
                  <a:lnTo>
                    <a:pt x="968" y="798"/>
                  </a:lnTo>
                  <a:lnTo>
                    <a:pt x="964" y="794"/>
                  </a:lnTo>
                  <a:lnTo>
                    <a:pt x="956" y="788"/>
                  </a:lnTo>
                  <a:lnTo>
                    <a:pt x="936" y="786"/>
                  </a:lnTo>
                  <a:lnTo>
                    <a:pt x="934" y="792"/>
                  </a:lnTo>
                  <a:lnTo>
                    <a:pt x="926" y="796"/>
                  </a:lnTo>
                  <a:lnTo>
                    <a:pt x="920" y="800"/>
                  </a:lnTo>
                  <a:lnTo>
                    <a:pt x="914" y="800"/>
                  </a:lnTo>
                  <a:lnTo>
                    <a:pt x="908" y="786"/>
                  </a:lnTo>
                  <a:lnTo>
                    <a:pt x="878" y="780"/>
                  </a:lnTo>
                  <a:lnTo>
                    <a:pt x="836" y="732"/>
                  </a:lnTo>
                  <a:lnTo>
                    <a:pt x="830" y="722"/>
                  </a:lnTo>
                  <a:lnTo>
                    <a:pt x="830" y="710"/>
                  </a:lnTo>
                  <a:lnTo>
                    <a:pt x="828" y="698"/>
                  </a:lnTo>
                  <a:lnTo>
                    <a:pt x="824" y="690"/>
                  </a:lnTo>
                  <a:lnTo>
                    <a:pt x="820" y="682"/>
                  </a:lnTo>
                  <a:lnTo>
                    <a:pt x="808" y="670"/>
                  </a:lnTo>
                  <a:lnTo>
                    <a:pt x="796" y="658"/>
                  </a:lnTo>
                  <a:lnTo>
                    <a:pt x="778" y="654"/>
                  </a:lnTo>
                  <a:lnTo>
                    <a:pt x="758" y="652"/>
                  </a:lnTo>
                  <a:lnTo>
                    <a:pt x="724" y="654"/>
                  </a:lnTo>
                  <a:lnTo>
                    <a:pt x="706" y="656"/>
                  </a:lnTo>
                  <a:lnTo>
                    <a:pt x="702" y="660"/>
                  </a:lnTo>
                  <a:lnTo>
                    <a:pt x="700" y="662"/>
                  </a:lnTo>
                  <a:lnTo>
                    <a:pt x="698" y="674"/>
                  </a:lnTo>
                  <a:lnTo>
                    <a:pt x="698" y="694"/>
                  </a:lnTo>
                  <a:lnTo>
                    <a:pt x="722" y="726"/>
                  </a:lnTo>
                  <a:lnTo>
                    <a:pt x="722" y="746"/>
                  </a:lnTo>
                  <a:lnTo>
                    <a:pt x="712" y="758"/>
                  </a:lnTo>
                  <a:lnTo>
                    <a:pt x="700" y="772"/>
                  </a:lnTo>
                  <a:lnTo>
                    <a:pt x="696" y="778"/>
                  </a:lnTo>
                  <a:lnTo>
                    <a:pt x="694" y="786"/>
                  </a:lnTo>
                  <a:lnTo>
                    <a:pt x="694" y="796"/>
                  </a:lnTo>
                  <a:lnTo>
                    <a:pt x="698" y="804"/>
                  </a:lnTo>
                  <a:lnTo>
                    <a:pt x="698" y="810"/>
                  </a:lnTo>
                  <a:lnTo>
                    <a:pt x="694" y="818"/>
                  </a:lnTo>
                  <a:lnTo>
                    <a:pt x="684" y="834"/>
                  </a:lnTo>
                  <a:lnTo>
                    <a:pt x="664" y="862"/>
                  </a:lnTo>
                  <a:lnTo>
                    <a:pt x="658" y="870"/>
                  </a:lnTo>
                  <a:lnTo>
                    <a:pt x="652" y="878"/>
                  </a:lnTo>
                  <a:lnTo>
                    <a:pt x="644" y="882"/>
                  </a:lnTo>
                  <a:lnTo>
                    <a:pt x="634" y="886"/>
                  </a:lnTo>
                  <a:lnTo>
                    <a:pt x="624" y="898"/>
                  </a:lnTo>
                  <a:lnTo>
                    <a:pt x="618" y="896"/>
                  </a:lnTo>
                  <a:lnTo>
                    <a:pt x="612" y="896"/>
                  </a:lnTo>
                  <a:lnTo>
                    <a:pt x="608" y="890"/>
                  </a:lnTo>
                  <a:lnTo>
                    <a:pt x="604" y="884"/>
                  </a:lnTo>
                  <a:lnTo>
                    <a:pt x="604" y="880"/>
                  </a:lnTo>
                  <a:lnTo>
                    <a:pt x="598" y="878"/>
                  </a:lnTo>
                  <a:lnTo>
                    <a:pt x="594" y="876"/>
                  </a:lnTo>
                  <a:lnTo>
                    <a:pt x="582" y="876"/>
                  </a:lnTo>
                  <a:lnTo>
                    <a:pt x="568" y="880"/>
                  </a:lnTo>
                  <a:lnTo>
                    <a:pt x="560" y="892"/>
                  </a:lnTo>
                  <a:lnTo>
                    <a:pt x="556" y="896"/>
                  </a:lnTo>
                  <a:lnTo>
                    <a:pt x="552" y="90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9"/>
            <p:cNvSpPr/>
            <p:nvPr/>
          </p:nvSpPr>
          <p:spPr bwMode="auto">
            <a:xfrm>
              <a:off x="5676900" y="2717801"/>
              <a:ext cx="539750" cy="1085850"/>
            </a:xfrm>
            <a:custGeom>
              <a:avLst/>
              <a:gdLst>
                <a:gd name="T0" fmla="*/ 24 w 340"/>
                <a:gd name="T1" fmla="*/ 676 h 684"/>
                <a:gd name="T2" fmla="*/ 10 w 340"/>
                <a:gd name="T3" fmla="*/ 654 h 684"/>
                <a:gd name="T4" fmla="*/ 10 w 340"/>
                <a:gd name="T5" fmla="*/ 624 h 684"/>
                <a:gd name="T6" fmla="*/ 18 w 340"/>
                <a:gd name="T7" fmla="*/ 560 h 684"/>
                <a:gd name="T8" fmla="*/ 0 w 340"/>
                <a:gd name="T9" fmla="*/ 514 h 684"/>
                <a:gd name="T10" fmla="*/ 8 w 340"/>
                <a:gd name="T11" fmla="*/ 426 h 684"/>
                <a:gd name="T12" fmla="*/ 30 w 340"/>
                <a:gd name="T13" fmla="*/ 386 h 684"/>
                <a:gd name="T14" fmla="*/ 24 w 340"/>
                <a:gd name="T15" fmla="*/ 326 h 684"/>
                <a:gd name="T16" fmla="*/ 22 w 340"/>
                <a:gd name="T17" fmla="*/ 282 h 684"/>
                <a:gd name="T18" fmla="*/ 44 w 340"/>
                <a:gd name="T19" fmla="*/ 248 h 684"/>
                <a:gd name="T20" fmla="*/ 50 w 340"/>
                <a:gd name="T21" fmla="*/ 218 h 684"/>
                <a:gd name="T22" fmla="*/ 64 w 340"/>
                <a:gd name="T23" fmla="*/ 170 h 684"/>
                <a:gd name="T24" fmla="*/ 70 w 340"/>
                <a:gd name="T25" fmla="*/ 150 h 684"/>
                <a:gd name="T26" fmla="*/ 94 w 340"/>
                <a:gd name="T27" fmla="*/ 122 h 684"/>
                <a:gd name="T28" fmla="*/ 128 w 340"/>
                <a:gd name="T29" fmla="*/ 82 h 684"/>
                <a:gd name="T30" fmla="*/ 152 w 340"/>
                <a:gd name="T31" fmla="*/ 58 h 684"/>
                <a:gd name="T32" fmla="*/ 170 w 340"/>
                <a:gd name="T33" fmla="*/ 40 h 684"/>
                <a:gd name="T34" fmla="*/ 224 w 340"/>
                <a:gd name="T35" fmla="*/ 40 h 684"/>
                <a:gd name="T36" fmla="*/ 238 w 340"/>
                <a:gd name="T37" fmla="*/ 32 h 684"/>
                <a:gd name="T38" fmla="*/ 270 w 340"/>
                <a:gd name="T39" fmla="*/ 20 h 684"/>
                <a:gd name="T40" fmla="*/ 290 w 340"/>
                <a:gd name="T41" fmla="*/ 0 h 684"/>
                <a:gd name="T42" fmla="*/ 308 w 340"/>
                <a:gd name="T43" fmla="*/ 12 h 684"/>
                <a:gd name="T44" fmla="*/ 290 w 340"/>
                <a:gd name="T45" fmla="*/ 34 h 684"/>
                <a:gd name="T46" fmla="*/ 276 w 340"/>
                <a:gd name="T47" fmla="*/ 54 h 684"/>
                <a:gd name="T48" fmla="*/ 286 w 340"/>
                <a:gd name="T49" fmla="*/ 64 h 684"/>
                <a:gd name="T50" fmla="*/ 310 w 340"/>
                <a:gd name="T51" fmla="*/ 82 h 684"/>
                <a:gd name="T52" fmla="*/ 340 w 340"/>
                <a:gd name="T53" fmla="*/ 124 h 684"/>
                <a:gd name="T54" fmla="*/ 328 w 340"/>
                <a:gd name="T55" fmla="*/ 158 h 684"/>
                <a:gd name="T56" fmla="*/ 290 w 340"/>
                <a:gd name="T57" fmla="*/ 186 h 684"/>
                <a:gd name="T58" fmla="*/ 268 w 340"/>
                <a:gd name="T59" fmla="*/ 228 h 684"/>
                <a:gd name="T60" fmla="*/ 274 w 340"/>
                <a:gd name="T61" fmla="*/ 256 h 684"/>
                <a:gd name="T62" fmla="*/ 300 w 340"/>
                <a:gd name="T63" fmla="*/ 278 h 684"/>
                <a:gd name="T64" fmla="*/ 320 w 340"/>
                <a:gd name="T65" fmla="*/ 312 h 684"/>
                <a:gd name="T66" fmla="*/ 328 w 340"/>
                <a:gd name="T67" fmla="*/ 344 h 684"/>
                <a:gd name="T68" fmla="*/ 316 w 340"/>
                <a:gd name="T69" fmla="*/ 384 h 684"/>
                <a:gd name="T70" fmla="*/ 298 w 340"/>
                <a:gd name="T71" fmla="*/ 412 h 684"/>
                <a:gd name="T72" fmla="*/ 276 w 340"/>
                <a:gd name="T73" fmla="*/ 436 h 684"/>
                <a:gd name="T74" fmla="*/ 298 w 340"/>
                <a:gd name="T75" fmla="*/ 474 h 684"/>
                <a:gd name="T76" fmla="*/ 302 w 340"/>
                <a:gd name="T77" fmla="*/ 506 h 684"/>
                <a:gd name="T78" fmla="*/ 296 w 340"/>
                <a:gd name="T79" fmla="*/ 544 h 684"/>
                <a:gd name="T80" fmla="*/ 236 w 340"/>
                <a:gd name="T81" fmla="*/ 602 h 684"/>
                <a:gd name="T82" fmla="*/ 164 w 340"/>
                <a:gd name="T83" fmla="*/ 620 h 684"/>
                <a:gd name="T84" fmla="*/ 112 w 340"/>
                <a:gd name="T85" fmla="*/ 644 h 684"/>
                <a:gd name="T86" fmla="*/ 66 w 340"/>
                <a:gd name="T87" fmla="*/ 664 h 684"/>
                <a:gd name="T88" fmla="*/ 48 w 340"/>
                <a:gd name="T89" fmla="*/ 678 h 68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40" h="684">
                  <a:moveTo>
                    <a:pt x="32" y="684"/>
                  </a:moveTo>
                  <a:lnTo>
                    <a:pt x="32" y="684"/>
                  </a:lnTo>
                  <a:lnTo>
                    <a:pt x="24" y="676"/>
                  </a:lnTo>
                  <a:lnTo>
                    <a:pt x="16" y="668"/>
                  </a:lnTo>
                  <a:lnTo>
                    <a:pt x="12" y="662"/>
                  </a:lnTo>
                  <a:lnTo>
                    <a:pt x="10" y="654"/>
                  </a:lnTo>
                  <a:lnTo>
                    <a:pt x="10" y="638"/>
                  </a:lnTo>
                  <a:lnTo>
                    <a:pt x="10" y="624"/>
                  </a:lnTo>
                  <a:lnTo>
                    <a:pt x="20" y="594"/>
                  </a:lnTo>
                  <a:lnTo>
                    <a:pt x="18" y="560"/>
                  </a:lnTo>
                  <a:lnTo>
                    <a:pt x="0" y="514"/>
                  </a:lnTo>
                  <a:lnTo>
                    <a:pt x="0" y="440"/>
                  </a:lnTo>
                  <a:lnTo>
                    <a:pt x="8" y="426"/>
                  </a:lnTo>
                  <a:lnTo>
                    <a:pt x="16" y="412"/>
                  </a:lnTo>
                  <a:lnTo>
                    <a:pt x="30" y="386"/>
                  </a:lnTo>
                  <a:lnTo>
                    <a:pt x="30" y="358"/>
                  </a:lnTo>
                  <a:lnTo>
                    <a:pt x="24" y="326"/>
                  </a:lnTo>
                  <a:lnTo>
                    <a:pt x="22" y="310"/>
                  </a:lnTo>
                  <a:lnTo>
                    <a:pt x="20" y="296"/>
                  </a:lnTo>
                  <a:lnTo>
                    <a:pt x="22" y="282"/>
                  </a:lnTo>
                  <a:lnTo>
                    <a:pt x="24" y="270"/>
                  </a:lnTo>
                  <a:lnTo>
                    <a:pt x="32" y="258"/>
                  </a:lnTo>
                  <a:lnTo>
                    <a:pt x="44" y="248"/>
                  </a:lnTo>
                  <a:lnTo>
                    <a:pt x="48" y="232"/>
                  </a:lnTo>
                  <a:lnTo>
                    <a:pt x="50" y="218"/>
                  </a:lnTo>
                  <a:lnTo>
                    <a:pt x="52" y="192"/>
                  </a:lnTo>
                  <a:lnTo>
                    <a:pt x="64" y="170"/>
                  </a:lnTo>
                  <a:lnTo>
                    <a:pt x="66" y="158"/>
                  </a:lnTo>
                  <a:lnTo>
                    <a:pt x="70" y="150"/>
                  </a:lnTo>
                  <a:lnTo>
                    <a:pt x="74" y="142"/>
                  </a:lnTo>
                  <a:lnTo>
                    <a:pt x="80" y="134"/>
                  </a:lnTo>
                  <a:lnTo>
                    <a:pt x="94" y="122"/>
                  </a:lnTo>
                  <a:lnTo>
                    <a:pt x="110" y="110"/>
                  </a:lnTo>
                  <a:lnTo>
                    <a:pt x="128" y="82"/>
                  </a:lnTo>
                  <a:lnTo>
                    <a:pt x="140" y="68"/>
                  </a:lnTo>
                  <a:lnTo>
                    <a:pt x="146" y="62"/>
                  </a:lnTo>
                  <a:lnTo>
                    <a:pt x="152" y="58"/>
                  </a:lnTo>
                  <a:lnTo>
                    <a:pt x="170" y="40"/>
                  </a:lnTo>
                  <a:lnTo>
                    <a:pt x="204" y="42"/>
                  </a:lnTo>
                  <a:lnTo>
                    <a:pt x="214" y="42"/>
                  </a:lnTo>
                  <a:lnTo>
                    <a:pt x="224" y="40"/>
                  </a:lnTo>
                  <a:lnTo>
                    <a:pt x="232" y="38"/>
                  </a:lnTo>
                  <a:lnTo>
                    <a:pt x="238" y="32"/>
                  </a:lnTo>
                  <a:lnTo>
                    <a:pt x="250" y="30"/>
                  </a:lnTo>
                  <a:lnTo>
                    <a:pt x="260" y="26"/>
                  </a:lnTo>
                  <a:lnTo>
                    <a:pt x="270" y="20"/>
                  </a:lnTo>
                  <a:lnTo>
                    <a:pt x="282" y="10"/>
                  </a:lnTo>
                  <a:lnTo>
                    <a:pt x="290" y="0"/>
                  </a:lnTo>
                  <a:lnTo>
                    <a:pt x="308" y="12"/>
                  </a:lnTo>
                  <a:lnTo>
                    <a:pt x="306" y="18"/>
                  </a:lnTo>
                  <a:lnTo>
                    <a:pt x="302" y="24"/>
                  </a:lnTo>
                  <a:lnTo>
                    <a:pt x="290" y="34"/>
                  </a:lnTo>
                  <a:lnTo>
                    <a:pt x="284" y="40"/>
                  </a:lnTo>
                  <a:lnTo>
                    <a:pt x="280" y="46"/>
                  </a:lnTo>
                  <a:lnTo>
                    <a:pt x="276" y="54"/>
                  </a:lnTo>
                  <a:lnTo>
                    <a:pt x="278" y="62"/>
                  </a:lnTo>
                  <a:lnTo>
                    <a:pt x="286" y="64"/>
                  </a:lnTo>
                  <a:lnTo>
                    <a:pt x="296" y="68"/>
                  </a:lnTo>
                  <a:lnTo>
                    <a:pt x="302" y="74"/>
                  </a:lnTo>
                  <a:lnTo>
                    <a:pt x="310" y="82"/>
                  </a:lnTo>
                  <a:lnTo>
                    <a:pt x="324" y="100"/>
                  </a:lnTo>
                  <a:lnTo>
                    <a:pt x="340" y="124"/>
                  </a:lnTo>
                  <a:lnTo>
                    <a:pt x="340" y="142"/>
                  </a:lnTo>
                  <a:lnTo>
                    <a:pt x="328" y="158"/>
                  </a:lnTo>
                  <a:lnTo>
                    <a:pt x="318" y="168"/>
                  </a:lnTo>
                  <a:lnTo>
                    <a:pt x="290" y="186"/>
                  </a:lnTo>
                  <a:lnTo>
                    <a:pt x="280" y="202"/>
                  </a:lnTo>
                  <a:lnTo>
                    <a:pt x="272" y="218"/>
                  </a:lnTo>
                  <a:lnTo>
                    <a:pt x="268" y="228"/>
                  </a:lnTo>
                  <a:lnTo>
                    <a:pt x="268" y="238"/>
                  </a:lnTo>
                  <a:lnTo>
                    <a:pt x="268" y="248"/>
                  </a:lnTo>
                  <a:lnTo>
                    <a:pt x="274" y="256"/>
                  </a:lnTo>
                  <a:lnTo>
                    <a:pt x="300" y="278"/>
                  </a:lnTo>
                  <a:lnTo>
                    <a:pt x="308" y="290"/>
                  </a:lnTo>
                  <a:lnTo>
                    <a:pt x="316" y="302"/>
                  </a:lnTo>
                  <a:lnTo>
                    <a:pt x="320" y="312"/>
                  </a:lnTo>
                  <a:lnTo>
                    <a:pt x="324" y="320"/>
                  </a:lnTo>
                  <a:lnTo>
                    <a:pt x="326" y="332"/>
                  </a:lnTo>
                  <a:lnTo>
                    <a:pt x="328" y="344"/>
                  </a:lnTo>
                  <a:lnTo>
                    <a:pt x="322" y="364"/>
                  </a:lnTo>
                  <a:lnTo>
                    <a:pt x="316" y="384"/>
                  </a:lnTo>
                  <a:lnTo>
                    <a:pt x="308" y="398"/>
                  </a:lnTo>
                  <a:lnTo>
                    <a:pt x="298" y="412"/>
                  </a:lnTo>
                  <a:lnTo>
                    <a:pt x="286" y="426"/>
                  </a:lnTo>
                  <a:lnTo>
                    <a:pt x="276" y="436"/>
                  </a:lnTo>
                  <a:lnTo>
                    <a:pt x="274" y="448"/>
                  </a:lnTo>
                  <a:lnTo>
                    <a:pt x="298" y="474"/>
                  </a:lnTo>
                  <a:lnTo>
                    <a:pt x="302" y="488"/>
                  </a:lnTo>
                  <a:lnTo>
                    <a:pt x="302" y="506"/>
                  </a:lnTo>
                  <a:lnTo>
                    <a:pt x="300" y="524"/>
                  </a:lnTo>
                  <a:lnTo>
                    <a:pt x="296" y="544"/>
                  </a:lnTo>
                  <a:lnTo>
                    <a:pt x="282" y="560"/>
                  </a:lnTo>
                  <a:lnTo>
                    <a:pt x="268" y="574"/>
                  </a:lnTo>
                  <a:lnTo>
                    <a:pt x="236" y="602"/>
                  </a:lnTo>
                  <a:lnTo>
                    <a:pt x="164" y="620"/>
                  </a:lnTo>
                  <a:lnTo>
                    <a:pt x="146" y="632"/>
                  </a:lnTo>
                  <a:lnTo>
                    <a:pt x="128" y="640"/>
                  </a:lnTo>
                  <a:lnTo>
                    <a:pt x="112" y="644"/>
                  </a:lnTo>
                  <a:lnTo>
                    <a:pt x="92" y="648"/>
                  </a:lnTo>
                  <a:lnTo>
                    <a:pt x="66" y="664"/>
                  </a:lnTo>
                  <a:lnTo>
                    <a:pt x="56" y="672"/>
                  </a:lnTo>
                  <a:lnTo>
                    <a:pt x="48" y="678"/>
                  </a:lnTo>
                  <a:lnTo>
                    <a:pt x="32" y="684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30"/>
            <p:cNvSpPr/>
            <p:nvPr/>
          </p:nvSpPr>
          <p:spPr bwMode="auto">
            <a:xfrm>
              <a:off x="6384925" y="3101976"/>
              <a:ext cx="1016000" cy="679450"/>
            </a:xfrm>
            <a:custGeom>
              <a:avLst/>
              <a:gdLst>
                <a:gd name="T0" fmla="*/ 42 w 640"/>
                <a:gd name="T1" fmla="*/ 410 h 428"/>
                <a:gd name="T2" fmla="*/ 0 w 640"/>
                <a:gd name="T3" fmla="*/ 372 h 428"/>
                <a:gd name="T4" fmla="*/ 26 w 640"/>
                <a:gd name="T5" fmla="*/ 338 h 428"/>
                <a:gd name="T6" fmla="*/ 38 w 640"/>
                <a:gd name="T7" fmla="*/ 322 h 428"/>
                <a:gd name="T8" fmla="*/ 26 w 640"/>
                <a:gd name="T9" fmla="*/ 244 h 428"/>
                <a:gd name="T10" fmla="*/ 12 w 640"/>
                <a:gd name="T11" fmla="*/ 208 h 428"/>
                <a:gd name="T12" fmla="*/ 20 w 640"/>
                <a:gd name="T13" fmla="*/ 174 h 428"/>
                <a:gd name="T14" fmla="*/ 42 w 640"/>
                <a:gd name="T15" fmla="*/ 144 h 428"/>
                <a:gd name="T16" fmla="*/ 76 w 640"/>
                <a:gd name="T17" fmla="*/ 106 h 428"/>
                <a:gd name="T18" fmla="*/ 104 w 640"/>
                <a:gd name="T19" fmla="*/ 80 h 428"/>
                <a:gd name="T20" fmla="*/ 150 w 640"/>
                <a:gd name="T21" fmla="*/ 52 h 428"/>
                <a:gd name="T22" fmla="*/ 210 w 640"/>
                <a:gd name="T23" fmla="*/ 38 h 428"/>
                <a:gd name="T24" fmla="*/ 236 w 640"/>
                <a:gd name="T25" fmla="*/ 38 h 428"/>
                <a:gd name="T26" fmla="*/ 268 w 640"/>
                <a:gd name="T27" fmla="*/ 16 h 428"/>
                <a:gd name="T28" fmla="*/ 294 w 640"/>
                <a:gd name="T29" fmla="*/ 12 h 428"/>
                <a:gd name="T30" fmla="*/ 308 w 640"/>
                <a:gd name="T31" fmla="*/ 36 h 428"/>
                <a:gd name="T32" fmla="*/ 308 w 640"/>
                <a:gd name="T33" fmla="*/ 80 h 428"/>
                <a:gd name="T34" fmla="*/ 360 w 640"/>
                <a:gd name="T35" fmla="*/ 108 h 428"/>
                <a:gd name="T36" fmla="*/ 384 w 640"/>
                <a:gd name="T37" fmla="*/ 110 h 428"/>
                <a:gd name="T38" fmla="*/ 432 w 640"/>
                <a:gd name="T39" fmla="*/ 38 h 428"/>
                <a:gd name="T40" fmla="*/ 452 w 640"/>
                <a:gd name="T41" fmla="*/ 24 h 428"/>
                <a:gd name="T42" fmla="*/ 492 w 640"/>
                <a:gd name="T43" fmla="*/ 16 h 428"/>
                <a:gd name="T44" fmla="*/ 536 w 640"/>
                <a:gd name="T45" fmla="*/ 34 h 428"/>
                <a:gd name="T46" fmla="*/ 640 w 640"/>
                <a:gd name="T47" fmla="*/ 36 h 428"/>
                <a:gd name="T48" fmla="*/ 636 w 640"/>
                <a:gd name="T49" fmla="*/ 46 h 428"/>
                <a:gd name="T50" fmla="*/ 632 w 640"/>
                <a:gd name="T51" fmla="*/ 76 h 428"/>
                <a:gd name="T52" fmla="*/ 570 w 640"/>
                <a:gd name="T53" fmla="*/ 96 h 428"/>
                <a:gd name="T54" fmla="*/ 514 w 640"/>
                <a:gd name="T55" fmla="*/ 136 h 428"/>
                <a:gd name="T56" fmla="*/ 500 w 640"/>
                <a:gd name="T57" fmla="*/ 160 h 428"/>
                <a:gd name="T58" fmla="*/ 472 w 640"/>
                <a:gd name="T59" fmla="*/ 178 h 428"/>
                <a:gd name="T60" fmla="*/ 446 w 640"/>
                <a:gd name="T61" fmla="*/ 188 h 428"/>
                <a:gd name="T62" fmla="*/ 438 w 640"/>
                <a:gd name="T63" fmla="*/ 228 h 428"/>
                <a:gd name="T64" fmla="*/ 418 w 640"/>
                <a:gd name="T65" fmla="*/ 252 h 428"/>
                <a:gd name="T66" fmla="*/ 400 w 640"/>
                <a:gd name="T67" fmla="*/ 276 h 428"/>
                <a:gd name="T68" fmla="*/ 390 w 640"/>
                <a:gd name="T69" fmla="*/ 324 h 428"/>
                <a:gd name="T70" fmla="*/ 374 w 640"/>
                <a:gd name="T71" fmla="*/ 326 h 428"/>
                <a:gd name="T72" fmla="*/ 350 w 640"/>
                <a:gd name="T73" fmla="*/ 342 h 428"/>
                <a:gd name="T74" fmla="*/ 338 w 640"/>
                <a:gd name="T75" fmla="*/ 366 h 428"/>
                <a:gd name="T76" fmla="*/ 322 w 640"/>
                <a:gd name="T77" fmla="*/ 400 h 428"/>
                <a:gd name="T78" fmla="*/ 314 w 640"/>
                <a:gd name="T79" fmla="*/ 400 h 428"/>
                <a:gd name="T80" fmla="*/ 304 w 640"/>
                <a:gd name="T81" fmla="*/ 392 h 428"/>
                <a:gd name="T82" fmla="*/ 274 w 640"/>
                <a:gd name="T83" fmla="*/ 404 h 428"/>
                <a:gd name="T84" fmla="*/ 250 w 640"/>
                <a:gd name="T85" fmla="*/ 422 h 428"/>
                <a:gd name="T86" fmla="*/ 214 w 640"/>
                <a:gd name="T87" fmla="*/ 416 h 428"/>
                <a:gd name="T88" fmla="*/ 208 w 640"/>
                <a:gd name="T89" fmla="*/ 404 h 428"/>
                <a:gd name="T90" fmla="*/ 142 w 640"/>
                <a:gd name="T91" fmla="*/ 362 h 428"/>
                <a:gd name="T92" fmla="*/ 138 w 640"/>
                <a:gd name="T93" fmla="*/ 380 h 428"/>
                <a:gd name="T94" fmla="*/ 126 w 640"/>
                <a:gd name="T95" fmla="*/ 406 h 428"/>
                <a:gd name="T96" fmla="*/ 108 w 640"/>
                <a:gd name="T97" fmla="*/ 418 h 428"/>
                <a:gd name="T98" fmla="*/ 86 w 640"/>
                <a:gd name="T99" fmla="*/ 422 h 42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40" h="428">
                  <a:moveTo>
                    <a:pt x="70" y="428"/>
                  </a:moveTo>
                  <a:lnTo>
                    <a:pt x="70" y="428"/>
                  </a:lnTo>
                  <a:lnTo>
                    <a:pt x="42" y="410"/>
                  </a:lnTo>
                  <a:lnTo>
                    <a:pt x="0" y="372"/>
                  </a:lnTo>
                  <a:lnTo>
                    <a:pt x="10" y="352"/>
                  </a:lnTo>
                  <a:lnTo>
                    <a:pt x="26" y="338"/>
                  </a:lnTo>
                  <a:lnTo>
                    <a:pt x="32" y="330"/>
                  </a:lnTo>
                  <a:lnTo>
                    <a:pt x="38" y="322"/>
                  </a:lnTo>
                  <a:lnTo>
                    <a:pt x="38" y="288"/>
                  </a:lnTo>
                  <a:lnTo>
                    <a:pt x="26" y="244"/>
                  </a:lnTo>
                  <a:lnTo>
                    <a:pt x="18" y="220"/>
                  </a:lnTo>
                  <a:lnTo>
                    <a:pt x="12" y="208"/>
                  </a:lnTo>
                  <a:lnTo>
                    <a:pt x="12" y="186"/>
                  </a:lnTo>
                  <a:lnTo>
                    <a:pt x="14" y="180"/>
                  </a:lnTo>
                  <a:lnTo>
                    <a:pt x="20" y="174"/>
                  </a:lnTo>
                  <a:lnTo>
                    <a:pt x="30" y="156"/>
                  </a:lnTo>
                  <a:lnTo>
                    <a:pt x="42" y="144"/>
                  </a:lnTo>
                  <a:lnTo>
                    <a:pt x="68" y="118"/>
                  </a:lnTo>
                  <a:lnTo>
                    <a:pt x="76" y="106"/>
                  </a:lnTo>
                  <a:lnTo>
                    <a:pt x="84" y="96"/>
                  </a:lnTo>
                  <a:lnTo>
                    <a:pt x="92" y="88"/>
                  </a:lnTo>
                  <a:lnTo>
                    <a:pt x="104" y="80"/>
                  </a:lnTo>
                  <a:lnTo>
                    <a:pt x="126" y="66"/>
                  </a:lnTo>
                  <a:lnTo>
                    <a:pt x="150" y="52"/>
                  </a:lnTo>
                  <a:lnTo>
                    <a:pt x="202" y="0"/>
                  </a:lnTo>
                  <a:lnTo>
                    <a:pt x="210" y="38"/>
                  </a:lnTo>
                  <a:lnTo>
                    <a:pt x="236" y="38"/>
                  </a:lnTo>
                  <a:lnTo>
                    <a:pt x="248" y="16"/>
                  </a:lnTo>
                  <a:lnTo>
                    <a:pt x="268" y="16"/>
                  </a:lnTo>
                  <a:lnTo>
                    <a:pt x="282" y="16"/>
                  </a:lnTo>
                  <a:lnTo>
                    <a:pt x="294" y="12"/>
                  </a:lnTo>
                  <a:lnTo>
                    <a:pt x="294" y="16"/>
                  </a:lnTo>
                  <a:lnTo>
                    <a:pt x="298" y="22"/>
                  </a:lnTo>
                  <a:lnTo>
                    <a:pt x="308" y="36"/>
                  </a:lnTo>
                  <a:lnTo>
                    <a:pt x="308" y="80"/>
                  </a:lnTo>
                  <a:lnTo>
                    <a:pt x="322" y="90"/>
                  </a:lnTo>
                  <a:lnTo>
                    <a:pt x="340" y="100"/>
                  </a:lnTo>
                  <a:lnTo>
                    <a:pt x="360" y="108"/>
                  </a:lnTo>
                  <a:lnTo>
                    <a:pt x="372" y="110"/>
                  </a:lnTo>
                  <a:lnTo>
                    <a:pt x="384" y="110"/>
                  </a:lnTo>
                  <a:lnTo>
                    <a:pt x="424" y="48"/>
                  </a:lnTo>
                  <a:lnTo>
                    <a:pt x="432" y="38"/>
                  </a:lnTo>
                  <a:lnTo>
                    <a:pt x="440" y="30"/>
                  </a:lnTo>
                  <a:lnTo>
                    <a:pt x="452" y="24"/>
                  </a:lnTo>
                  <a:lnTo>
                    <a:pt x="462" y="18"/>
                  </a:lnTo>
                  <a:lnTo>
                    <a:pt x="476" y="16"/>
                  </a:lnTo>
                  <a:lnTo>
                    <a:pt x="492" y="16"/>
                  </a:lnTo>
                  <a:lnTo>
                    <a:pt x="536" y="34"/>
                  </a:lnTo>
                  <a:lnTo>
                    <a:pt x="632" y="32"/>
                  </a:lnTo>
                  <a:lnTo>
                    <a:pt x="640" y="36"/>
                  </a:lnTo>
                  <a:lnTo>
                    <a:pt x="636" y="40"/>
                  </a:lnTo>
                  <a:lnTo>
                    <a:pt x="636" y="46"/>
                  </a:lnTo>
                  <a:lnTo>
                    <a:pt x="632" y="76"/>
                  </a:lnTo>
                  <a:lnTo>
                    <a:pt x="598" y="80"/>
                  </a:lnTo>
                  <a:lnTo>
                    <a:pt x="570" y="96"/>
                  </a:lnTo>
                  <a:lnTo>
                    <a:pt x="540" y="114"/>
                  </a:lnTo>
                  <a:lnTo>
                    <a:pt x="526" y="124"/>
                  </a:lnTo>
                  <a:lnTo>
                    <a:pt x="514" y="136"/>
                  </a:lnTo>
                  <a:lnTo>
                    <a:pt x="506" y="148"/>
                  </a:lnTo>
                  <a:lnTo>
                    <a:pt x="500" y="160"/>
                  </a:lnTo>
                  <a:lnTo>
                    <a:pt x="478" y="170"/>
                  </a:lnTo>
                  <a:lnTo>
                    <a:pt x="472" y="178"/>
                  </a:lnTo>
                  <a:lnTo>
                    <a:pt x="464" y="182"/>
                  </a:lnTo>
                  <a:lnTo>
                    <a:pt x="446" y="188"/>
                  </a:lnTo>
                  <a:lnTo>
                    <a:pt x="440" y="194"/>
                  </a:lnTo>
                  <a:lnTo>
                    <a:pt x="438" y="228"/>
                  </a:lnTo>
                  <a:lnTo>
                    <a:pt x="430" y="240"/>
                  </a:lnTo>
                  <a:lnTo>
                    <a:pt x="418" y="252"/>
                  </a:lnTo>
                  <a:lnTo>
                    <a:pt x="408" y="264"/>
                  </a:lnTo>
                  <a:lnTo>
                    <a:pt x="400" y="276"/>
                  </a:lnTo>
                  <a:lnTo>
                    <a:pt x="400" y="298"/>
                  </a:lnTo>
                  <a:lnTo>
                    <a:pt x="396" y="312"/>
                  </a:lnTo>
                  <a:lnTo>
                    <a:pt x="390" y="324"/>
                  </a:lnTo>
                  <a:lnTo>
                    <a:pt x="382" y="324"/>
                  </a:lnTo>
                  <a:lnTo>
                    <a:pt x="374" y="326"/>
                  </a:lnTo>
                  <a:lnTo>
                    <a:pt x="366" y="328"/>
                  </a:lnTo>
                  <a:lnTo>
                    <a:pt x="360" y="332"/>
                  </a:lnTo>
                  <a:lnTo>
                    <a:pt x="350" y="342"/>
                  </a:lnTo>
                  <a:lnTo>
                    <a:pt x="342" y="352"/>
                  </a:lnTo>
                  <a:lnTo>
                    <a:pt x="338" y="366"/>
                  </a:lnTo>
                  <a:lnTo>
                    <a:pt x="334" y="380"/>
                  </a:lnTo>
                  <a:lnTo>
                    <a:pt x="326" y="394"/>
                  </a:lnTo>
                  <a:lnTo>
                    <a:pt x="322" y="400"/>
                  </a:lnTo>
                  <a:lnTo>
                    <a:pt x="314" y="404"/>
                  </a:lnTo>
                  <a:lnTo>
                    <a:pt x="314" y="400"/>
                  </a:lnTo>
                  <a:lnTo>
                    <a:pt x="304" y="392"/>
                  </a:lnTo>
                  <a:lnTo>
                    <a:pt x="286" y="390"/>
                  </a:lnTo>
                  <a:lnTo>
                    <a:pt x="274" y="404"/>
                  </a:lnTo>
                  <a:lnTo>
                    <a:pt x="262" y="420"/>
                  </a:lnTo>
                  <a:lnTo>
                    <a:pt x="250" y="422"/>
                  </a:lnTo>
                  <a:lnTo>
                    <a:pt x="236" y="422"/>
                  </a:lnTo>
                  <a:lnTo>
                    <a:pt x="222" y="420"/>
                  </a:lnTo>
                  <a:lnTo>
                    <a:pt x="214" y="416"/>
                  </a:lnTo>
                  <a:lnTo>
                    <a:pt x="208" y="404"/>
                  </a:lnTo>
                  <a:lnTo>
                    <a:pt x="168" y="364"/>
                  </a:lnTo>
                  <a:lnTo>
                    <a:pt x="142" y="362"/>
                  </a:lnTo>
                  <a:lnTo>
                    <a:pt x="140" y="370"/>
                  </a:lnTo>
                  <a:lnTo>
                    <a:pt x="138" y="380"/>
                  </a:lnTo>
                  <a:lnTo>
                    <a:pt x="136" y="404"/>
                  </a:lnTo>
                  <a:lnTo>
                    <a:pt x="126" y="406"/>
                  </a:lnTo>
                  <a:lnTo>
                    <a:pt x="118" y="410"/>
                  </a:lnTo>
                  <a:lnTo>
                    <a:pt x="112" y="414"/>
                  </a:lnTo>
                  <a:lnTo>
                    <a:pt x="108" y="418"/>
                  </a:lnTo>
                  <a:lnTo>
                    <a:pt x="96" y="420"/>
                  </a:lnTo>
                  <a:lnTo>
                    <a:pt x="86" y="422"/>
                  </a:lnTo>
                  <a:lnTo>
                    <a:pt x="70" y="428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31"/>
            <p:cNvSpPr/>
            <p:nvPr/>
          </p:nvSpPr>
          <p:spPr bwMode="auto">
            <a:xfrm>
              <a:off x="4806950" y="3000376"/>
              <a:ext cx="438150" cy="682625"/>
            </a:xfrm>
            <a:custGeom>
              <a:avLst/>
              <a:gdLst>
                <a:gd name="T0" fmla="*/ 106 w 276"/>
                <a:gd name="T1" fmla="*/ 398 h 430"/>
                <a:gd name="T2" fmla="*/ 98 w 276"/>
                <a:gd name="T3" fmla="*/ 364 h 430"/>
                <a:gd name="T4" fmla="*/ 92 w 276"/>
                <a:gd name="T5" fmla="*/ 318 h 430"/>
                <a:gd name="T6" fmla="*/ 86 w 276"/>
                <a:gd name="T7" fmla="*/ 280 h 430"/>
                <a:gd name="T8" fmla="*/ 52 w 276"/>
                <a:gd name="T9" fmla="*/ 240 h 430"/>
                <a:gd name="T10" fmla="*/ 26 w 276"/>
                <a:gd name="T11" fmla="*/ 214 h 430"/>
                <a:gd name="T12" fmla="*/ 0 w 276"/>
                <a:gd name="T13" fmla="*/ 200 h 430"/>
                <a:gd name="T14" fmla="*/ 4 w 276"/>
                <a:gd name="T15" fmla="*/ 196 h 430"/>
                <a:gd name="T16" fmla="*/ 28 w 276"/>
                <a:gd name="T17" fmla="*/ 186 h 430"/>
                <a:gd name="T18" fmla="*/ 68 w 276"/>
                <a:gd name="T19" fmla="*/ 180 h 430"/>
                <a:gd name="T20" fmla="*/ 84 w 276"/>
                <a:gd name="T21" fmla="*/ 166 h 430"/>
                <a:gd name="T22" fmla="*/ 112 w 276"/>
                <a:gd name="T23" fmla="*/ 160 h 430"/>
                <a:gd name="T24" fmla="*/ 130 w 276"/>
                <a:gd name="T25" fmla="*/ 138 h 430"/>
                <a:gd name="T26" fmla="*/ 128 w 276"/>
                <a:gd name="T27" fmla="*/ 98 h 430"/>
                <a:gd name="T28" fmla="*/ 158 w 276"/>
                <a:gd name="T29" fmla="*/ 42 h 430"/>
                <a:gd name="T30" fmla="*/ 162 w 276"/>
                <a:gd name="T31" fmla="*/ 12 h 430"/>
                <a:gd name="T32" fmla="*/ 170 w 276"/>
                <a:gd name="T33" fmla="*/ 10 h 430"/>
                <a:gd name="T34" fmla="*/ 190 w 276"/>
                <a:gd name="T35" fmla="*/ 2 h 430"/>
                <a:gd name="T36" fmla="*/ 204 w 276"/>
                <a:gd name="T37" fmla="*/ 0 h 430"/>
                <a:gd name="T38" fmla="*/ 220 w 276"/>
                <a:gd name="T39" fmla="*/ 6 h 430"/>
                <a:gd name="T40" fmla="*/ 226 w 276"/>
                <a:gd name="T41" fmla="*/ 22 h 430"/>
                <a:gd name="T42" fmla="*/ 218 w 276"/>
                <a:gd name="T43" fmla="*/ 40 h 430"/>
                <a:gd name="T44" fmla="*/ 212 w 276"/>
                <a:gd name="T45" fmla="*/ 58 h 430"/>
                <a:gd name="T46" fmla="*/ 196 w 276"/>
                <a:gd name="T47" fmla="*/ 82 h 430"/>
                <a:gd name="T48" fmla="*/ 192 w 276"/>
                <a:gd name="T49" fmla="*/ 108 h 430"/>
                <a:gd name="T50" fmla="*/ 194 w 276"/>
                <a:gd name="T51" fmla="*/ 132 h 430"/>
                <a:gd name="T52" fmla="*/ 232 w 276"/>
                <a:gd name="T53" fmla="*/ 138 h 430"/>
                <a:gd name="T54" fmla="*/ 248 w 276"/>
                <a:gd name="T55" fmla="*/ 154 h 430"/>
                <a:gd name="T56" fmla="*/ 268 w 276"/>
                <a:gd name="T57" fmla="*/ 168 h 430"/>
                <a:gd name="T58" fmla="*/ 276 w 276"/>
                <a:gd name="T59" fmla="*/ 170 h 430"/>
                <a:gd name="T60" fmla="*/ 270 w 276"/>
                <a:gd name="T61" fmla="*/ 184 h 430"/>
                <a:gd name="T62" fmla="*/ 258 w 276"/>
                <a:gd name="T63" fmla="*/ 198 h 430"/>
                <a:gd name="T64" fmla="*/ 252 w 276"/>
                <a:gd name="T65" fmla="*/ 206 h 430"/>
                <a:gd name="T66" fmla="*/ 228 w 276"/>
                <a:gd name="T67" fmla="*/ 226 h 430"/>
                <a:gd name="T68" fmla="*/ 216 w 276"/>
                <a:gd name="T69" fmla="*/ 228 h 430"/>
                <a:gd name="T70" fmla="*/ 202 w 276"/>
                <a:gd name="T71" fmla="*/ 232 h 430"/>
                <a:gd name="T72" fmla="*/ 202 w 276"/>
                <a:gd name="T73" fmla="*/ 248 h 430"/>
                <a:gd name="T74" fmla="*/ 198 w 276"/>
                <a:gd name="T75" fmla="*/ 270 h 430"/>
                <a:gd name="T76" fmla="*/ 188 w 276"/>
                <a:gd name="T77" fmla="*/ 284 h 430"/>
                <a:gd name="T78" fmla="*/ 180 w 276"/>
                <a:gd name="T79" fmla="*/ 308 h 430"/>
                <a:gd name="T80" fmla="*/ 178 w 276"/>
                <a:gd name="T81" fmla="*/ 332 h 430"/>
                <a:gd name="T82" fmla="*/ 194 w 276"/>
                <a:gd name="T83" fmla="*/ 346 h 430"/>
                <a:gd name="T84" fmla="*/ 214 w 276"/>
                <a:gd name="T85" fmla="*/ 352 h 430"/>
                <a:gd name="T86" fmla="*/ 222 w 276"/>
                <a:gd name="T87" fmla="*/ 364 h 430"/>
                <a:gd name="T88" fmla="*/ 222 w 276"/>
                <a:gd name="T89" fmla="*/ 382 h 430"/>
                <a:gd name="T90" fmla="*/ 216 w 276"/>
                <a:gd name="T91" fmla="*/ 394 h 430"/>
                <a:gd name="T92" fmla="*/ 198 w 276"/>
                <a:gd name="T93" fmla="*/ 400 h 430"/>
                <a:gd name="T94" fmla="*/ 184 w 276"/>
                <a:gd name="T95" fmla="*/ 406 h 430"/>
                <a:gd name="T96" fmla="*/ 154 w 276"/>
                <a:gd name="T97" fmla="*/ 430 h 430"/>
                <a:gd name="T98" fmla="*/ 142 w 276"/>
                <a:gd name="T99" fmla="*/ 428 h 430"/>
                <a:gd name="T100" fmla="*/ 106 w 276"/>
                <a:gd name="T101" fmla="*/ 398 h 43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76" h="430">
                  <a:moveTo>
                    <a:pt x="106" y="398"/>
                  </a:moveTo>
                  <a:lnTo>
                    <a:pt x="106" y="398"/>
                  </a:lnTo>
                  <a:lnTo>
                    <a:pt x="98" y="364"/>
                  </a:lnTo>
                  <a:lnTo>
                    <a:pt x="96" y="340"/>
                  </a:lnTo>
                  <a:lnTo>
                    <a:pt x="92" y="318"/>
                  </a:lnTo>
                  <a:lnTo>
                    <a:pt x="86" y="280"/>
                  </a:lnTo>
                  <a:lnTo>
                    <a:pt x="68" y="258"/>
                  </a:lnTo>
                  <a:lnTo>
                    <a:pt x="52" y="240"/>
                  </a:lnTo>
                  <a:lnTo>
                    <a:pt x="36" y="226"/>
                  </a:lnTo>
                  <a:lnTo>
                    <a:pt x="26" y="214"/>
                  </a:lnTo>
                  <a:lnTo>
                    <a:pt x="0" y="200"/>
                  </a:lnTo>
                  <a:lnTo>
                    <a:pt x="4" y="196"/>
                  </a:lnTo>
                  <a:lnTo>
                    <a:pt x="10" y="192"/>
                  </a:lnTo>
                  <a:lnTo>
                    <a:pt x="28" y="186"/>
                  </a:lnTo>
                  <a:lnTo>
                    <a:pt x="68" y="180"/>
                  </a:lnTo>
                  <a:lnTo>
                    <a:pt x="78" y="170"/>
                  </a:lnTo>
                  <a:lnTo>
                    <a:pt x="84" y="166"/>
                  </a:lnTo>
                  <a:lnTo>
                    <a:pt x="94" y="162"/>
                  </a:lnTo>
                  <a:lnTo>
                    <a:pt x="112" y="160"/>
                  </a:lnTo>
                  <a:lnTo>
                    <a:pt x="130" y="138"/>
                  </a:lnTo>
                  <a:lnTo>
                    <a:pt x="128" y="98"/>
                  </a:lnTo>
                  <a:lnTo>
                    <a:pt x="158" y="42"/>
                  </a:lnTo>
                  <a:lnTo>
                    <a:pt x="162" y="12"/>
                  </a:lnTo>
                  <a:lnTo>
                    <a:pt x="170" y="10"/>
                  </a:lnTo>
                  <a:lnTo>
                    <a:pt x="176" y="8"/>
                  </a:lnTo>
                  <a:lnTo>
                    <a:pt x="190" y="2"/>
                  </a:lnTo>
                  <a:lnTo>
                    <a:pt x="198" y="0"/>
                  </a:lnTo>
                  <a:lnTo>
                    <a:pt x="204" y="0"/>
                  </a:lnTo>
                  <a:lnTo>
                    <a:pt x="212" y="2"/>
                  </a:lnTo>
                  <a:lnTo>
                    <a:pt x="220" y="6"/>
                  </a:lnTo>
                  <a:lnTo>
                    <a:pt x="226" y="22"/>
                  </a:lnTo>
                  <a:lnTo>
                    <a:pt x="218" y="40"/>
                  </a:lnTo>
                  <a:lnTo>
                    <a:pt x="212" y="58"/>
                  </a:lnTo>
                  <a:lnTo>
                    <a:pt x="198" y="74"/>
                  </a:lnTo>
                  <a:lnTo>
                    <a:pt x="196" y="82"/>
                  </a:lnTo>
                  <a:lnTo>
                    <a:pt x="192" y="90"/>
                  </a:lnTo>
                  <a:lnTo>
                    <a:pt x="192" y="108"/>
                  </a:lnTo>
                  <a:lnTo>
                    <a:pt x="194" y="132"/>
                  </a:lnTo>
                  <a:lnTo>
                    <a:pt x="232" y="138"/>
                  </a:lnTo>
                  <a:lnTo>
                    <a:pt x="238" y="146"/>
                  </a:lnTo>
                  <a:lnTo>
                    <a:pt x="248" y="154"/>
                  </a:lnTo>
                  <a:lnTo>
                    <a:pt x="260" y="164"/>
                  </a:lnTo>
                  <a:lnTo>
                    <a:pt x="268" y="168"/>
                  </a:lnTo>
                  <a:lnTo>
                    <a:pt x="276" y="170"/>
                  </a:lnTo>
                  <a:lnTo>
                    <a:pt x="274" y="176"/>
                  </a:lnTo>
                  <a:lnTo>
                    <a:pt x="270" y="184"/>
                  </a:lnTo>
                  <a:lnTo>
                    <a:pt x="264" y="192"/>
                  </a:lnTo>
                  <a:lnTo>
                    <a:pt x="258" y="198"/>
                  </a:lnTo>
                  <a:lnTo>
                    <a:pt x="252" y="206"/>
                  </a:lnTo>
                  <a:lnTo>
                    <a:pt x="244" y="214"/>
                  </a:lnTo>
                  <a:lnTo>
                    <a:pt x="228" y="226"/>
                  </a:lnTo>
                  <a:lnTo>
                    <a:pt x="216" y="228"/>
                  </a:lnTo>
                  <a:lnTo>
                    <a:pt x="206" y="228"/>
                  </a:lnTo>
                  <a:lnTo>
                    <a:pt x="202" y="232"/>
                  </a:lnTo>
                  <a:lnTo>
                    <a:pt x="200" y="236"/>
                  </a:lnTo>
                  <a:lnTo>
                    <a:pt x="202" y="248"/>
                  </a:lnTo>
                  <a:lnTo>
                    <a:pt x="200" y="258"/>
                  </a:lnTo>
                  <a:lnTo>
                    <a:pt x="198" y="270"/>
                  </a:lnTo>
                  <a:lnTo>
                    <a:pt x="188" y="284"/>
                  </a:lnTo>
                  <a:lnTo>
                    <a:pt x="182" y="296"/>
                  </a:lnTo>
                  <a:lnTo>
                    <a:pt x="180" y="308"/>
                  </a:lnTo>
                  <a:lnTo>
                    <a:pt x="178" y="332"/>
                  </a:lnTo>
                  <a:lnTo>
                    <a:pt x="194" y="346"/>
                  </a:lnTo>
                  <a:lnTo>
                    <a:pt x="202" y="348"/>
                  </a:lnTo>
                  <a:lnTo>
                    <a:pt x="214" y="352"/>
                  </a:lnTo>
                  <a:lnTo>
                    <a:pt x="218" y="358"/>
                  </a:lnTo>
                  <a:lnTo>
                    <a:pt x="222" y="364"/>
                  </a:lnTo>
                  <a:lnTo>
                    <a:pt x="224" y="372"/>
                  </a:lnTo>
                  <a:lnTo>
                    <a:pt x="222" y="382"/>
                  </a:lnTo>
                  <a:lnTo>
                    <a:pt x="216" y="394"/>
                  </a:lnTo>
                  <a:lnTo>
                    <a:pt x="198" y="400"/>
                  </a:lnTo>
                  <a:lnTo>
                    <a:pt x="184" y="406"/>
                  </a:lnTo>
                  <a:lnTo>
                    <a:pt x="160" y="426"/>
                  </a:lnTo>
                  <a:lnTo>
                    <a:pt x="154" y="430"/>
                  </a:lnTo>
                  <a:lnTo>
                    <a:pt x="148" y="430"/>
                  </a:lnTo>
                  <a:lnTo>
                    <a:pt x="142" y="428"/>
                  </a:lnTo>
                  <a:lnTo>
                    <a:pt x="134" y="422"/>
                  </a:lnTo>
                  <a:lnTo>
                    <a:pt x="106" y="398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32"/>
            <p:cNvSpPr/>
            <p:nvPr/>
          </p:nvSpPr>
          <p:spPr bwMode="auto">
            <a:xfrm>
              <a:off x="6108700" y="2295526"/>
              <a:ext cx="850900" cy="1219200"/>
            </a:xfrm>
            <a:custGeom>
              <a:avLst/>
              <a:gdLst>
                <a:gd name="T0" fmla="*/ 108 w 536"/>
                <a:gd name="T1" fmla="*/ 754 h 768"/>
                <a:gd name="T2" fmla="*/ 22 w 536"/>
                <a:gd name="T3" fmla="*/ 720 h 768"/>
                <a:gd name="T4" fmla="*/ 52 w 536"/>
                <a:gd name="T5" fmla="*/ 664 h 768"/>
                <a:gd name="T6" fmla="*/ 58 w 536"/>
                <a:gd name="T7" fmla="*/ 572 h 768"/>
                <a:gd name="T8" fmla="*/ 6 w 536"/>
                <a:gd name="T9" fmla="*/ 508 h 768"/>
                <a:gd name="T10" fmla="*/ 32 w 536"/>
                <a:gd name="T11" fmla="*/ 458 h 768"/>
                <a:gd name="T12" fmla="*/ 78 w 536"/>
                <a:gd name="T13" fmla="*/ 412 h 768"/>
                <a:gd name="T14" fmla="*/ 40 w 536"/>
                <a:gd name="T15" fmla="*/ 334 h 768"/>
                <a:gd name="T16" fmla="*/ 18 w 536"/>
                <a:gd name="T17" fmla="*/ 316 h 768"/>
                <a:gd name="T18" fmla="*/ 46 w 536"/>
                <a:gd name="T19" fmla="*/ 282 h 768"/>
                <a:gd name="T20" fmla="*/ 24 w 536"/>
                <a:gd name="T21" fmla="*/ 236 h 768"/>
                <a:gd name="T22" fmla="*/ 0 w 536"/>
                <a:gd name="T23" fmla="*/ 164 h 768"/>
                <a:gd name="T24" fmla="*/ 28 w 536"/>
                <a:gd name="T25" fmla="*/ 142 h 768"/>
                <a:gd name="T26" fmla="*/ 44 w 536"/>
                <a:gd name="T27" fmla="*/ 84 h 768"/>
                <a:gd name="T28" fmla="*/ 70 w 536"/>
                <a:gd name="T29" fmla="*/ 88 h 768"/>
                <a:gd name="T30" fmla="*/ 72 w 536"/>
                <a:gd name="T31" fmla="*/ 118 h 768"/>
                <a:gd name="T32" fmla="*/ 82 w 536"/>
                <a:gd name="T33" fmla="*/ 150 h 768"/>
                <a:gd name="T34" fmla="*/ 124 w 536"/>
                <a:gd name="T35" fmla="*/ 154 h 768"/>
                <a:gd name="T36" fmla="*/ 136 w 536"/>
                <a:gd name="T37" fmla="*/ 134 h 768"/>
                <a:gd name="T38" fmla="*/ 180 w 536"/>
                <a:gd name="T39" fmla="*/ 106 h 768"/>
                <a:gd name="T40" fmla="*/ 252 w 536"/>
                <a:gd name="T41" fmla="*/ 92 h 768"/>
                <a:gd name="T42" fmla="*/ 266 w 536"/>
                <a:gd name="T43" fmla="*/ 22 h 768"/>
                <a:gd name="T44" fmla="*/ 310 w 536"/>
                <a:gd name="T45" fmla="*/ 0 h 768"/>
                <a:gd name="T46" fmla="*/ 332 w 536"/>
                <a:gd name="T47" fmla="*/ 40 h 768"/>
                <a:gd name="T48" fmla="*/ 378 w 536"/>
                <a:gd name="T49" fmla="*/ 128 h 768"/>
                <a:gd name="T50" fmla="*/ 424 w 536"/>
                <a:gd name="T51" fmla="*/ 138 h 768"/>
                <a:gd name="T52" fmla="*/ 444 w 536"/>
                <a:gd name="T53" fmla="*/ 152 h 768"/>
                <a:gd name="T54" fmla="*/ 430 w 536"/>
                <a:gd name="T55" fmla="*/ 188 h 768"/>
                <a:gd name="T56" fmla="*/ 448 w 536"/>
                <a:gd name="T57" fmla="*/ 210 h 768"/>
                <a:gd name="T58" fmla="*/ 520 w 536"/>
                <a:gd name="T59" fmla="*/ 250 h 768"/>
                <a:gd name="T60" fmla="*/ 488 w 536"/>
                <a:gd name="T61" fmla="*/ 330 h 768"/>
                <a:gd name="T62" fmla="*/ 450 w 536"/>
                <a:gd name="T63" fmla="*/ 370 h 768"/>
                <a:gd name="T64" fmla="*/ 398 w 536"/>
                <a:gd name="T65" fmla="*/ 384 h 768"/>
                <a:gd name="T66" fmla="*/ 350 w 536"/>
                <a:gd name="T67" fmla="*/ 340 h 768"/>
                <a:gd name="T68" fmla="*/ 344 w 536"/>
                <a:gd name="T69" fmla="*/ 288 h 768"/>
                <a:gd name="T70" fmla="*/ 310 w 536"/>
                <a:gd name="T71" fmla="*/ 252 h 768"/>
                <a:gd name="T72" fmla="*/ 294 w 536"/>
                <a:gd name="T73" fmla="*/ 200 h 768"/>
                <a:gd name="T74" fmla="*/ 258 w 536"/>
                <a:gd name="T75" fmla="*/ 184 h 768"/>
                <a:gd name="T76" fmla="*/ 226 w 536"/>
                <a:gd name="T77" fmla="*/ 190 h 768"/>
                <a:gd name="T78" fmla="*/ 194 w 536"/>
                <a:gd name="T79" fmla="*/ 228 h 768"/>
                <a:gd name="T80" fmla="*/ 178 w 536"/>
                <a:gd name="T81" fmla="*/ 266 h 768"/>
                <a:gd name="T82" fmla="*/ 172 w 536"/>
                <a:gd name="T83" fmla="*/ 298 h 768"/>
                <a:gd name="T84" fmla="*/ 142 w 536"/>
                <a:gd name="T85" fmla="*/ 314 h 768"/>
                <a:gd name="T86" fmla="*/ 142 w 536"/>
                <a:gd name="T87" fmla="*/ 360 h 768"/>
                <a:gd name="T88" fmla="*/ 222 w 536"/>
                <a:gd name="T89" fmla="*/ 346 h 768"/>
                <a:gd name="T90" fmla="*/ 252 w 536"/>
                <a:gd name="T91" fmla="*/ 342 h 768"/>
                <a:gd name="T92" fmla="*/ 274 w 536"/>
                <a:gd name="T93" fmla="*/ 360 h 768"/>
                <a:gd name="T94" fmla="*/ 300 w 536"/>
                <a:gd name="T95" fmla="*/ 436 h 768"/>
                <a:gd name="T96" fmla="*/ 352 w 536"/>
                <a:gd name="T97" fmla="*/ 468 h 768"/>
                <a:gd name="T98" fmla="*/ 354 w 536"/>
                <a:gd name="T99" fmla="*/ 512 h 768"/>
                <a:gd name="T100" fmla="*/ 328 w 536"/>
                <a:gd name="T101" fmla="*/ 540 h 768"/>
                <a:gd name="T102" fmla="*/ 266 w 536"/>
                <a:gd name="T103" fmla="*/ 582 h 768"/>
                <a:gd name="T104" fmla="*/ 202 w 536"/>
                <a:gd name="T105" fmla="*/ 650 h 768"/>
                <a:gd name="T106" fmla="*/ 180 w 536"/>
                <a:gd name="T107" fmla="*/ 730 h 76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36" h="768">
                  <a:moveTo>
                    <a:pt x="192" y="768"/>
                  </a:moveTo>
                  <a:lnTo>
                    <a:pt x="192" y="768"/>
                  </a:lnTo>
                  <a:lnTo>
                    <a:pt x="178" y="754"/>
                  </a:lnTo>
                  <a:lnTo>
                    <a:pt x="108" y="754"/>
                  </a:lnTo>
                  <a:lnTo>
                    <a:pt x="44" y="740"/>
                  </a:lnTo>
                  <a:lnTo>
                    <a:pt x="32" y="730"/>
                  </a:lnTo>
                  <a:lnTo>
                    <a:pt x="22" y="720"/>
                  </a:lnTo>
                  <a:lnTo>
                    <a:pt x="16" y="712"/>
                  </a:lnTo>
                  <a:lnTo>
                    <a:pt x="14" y="708"/>
                  </a:lnTo>
                  <a:lnTo>
                    <a:pt x="52" y="664"/>
                  </a:lnTo>
                  <a:lnTo>
                    <a:pt x="62" y="630"/>
                  </a:lnTo>
                  <a:lnTo>
                    <a:pt x="66" y="608"/>
                  </a:lnTo>
                  <a:lnTo>
                    <a:pt x="64" y="588"/>
                  </a:lnTo>
                  <a:lnTo>
                    <a:pt x="58" y="572"/>
                  </a:lnTo>
                  <a:lnTo>
                    <a:pt x="50" y="558"/>
                  </a:lnTo>
                  <a:lnTo>
                    <a:pt x="42" y="544"/>
                  </a:lnTo>
                  <a:lnTo>
                    <a:pt x="30" y="532"/>
                  </a:lnTo>
                  <a:lnTo>
                    <a:pt x="6" y="508"/>
                  </a:lnTo>
                  <a:lnTo>
                    <a:pt x="6" y="494"/>
                  </a:lnTo>
                  <a:lnTo>
                    <a:pt x="10" y="482"/>
                  </a:lnTo>
                  <a:lnTo>
                    <a:pt x="16" y="474"/>
                  </a:lnTo>
                  <a:lnTo>
                    <a:pt x="22" y="464"/>
                  </a:lnTo>
                  <a:lnTo>
                    <a:pt x="32" y="458"/>
                  </a:lnTo>
                  <a:lnTo>
                    <a:pt x="40" y="450"/>
                  </a:lnTo>
                  <a:lnTo>
                    <a:pt x="62" y="438"/>
                  </a:lnTo>
                  <a:lnTo>
                    <a:pt x="78" y="412"/>
                  </a:lnTo>
                  <a:lnTo>
                    <a:pt x="78" y="382"/>
                  </a:lnTo>
                  <a:lnTo>
                    <a:pt x="64" y="362"/>
                  </a:lnTo>
                  <a:lnTo>
                    <a:pt x="52" y="346"/>
                  </a:lnTo>
                  <a:lnTo>
                    <a:pt x="40" y="334"/>
                  </a:lnTo>
                  <a:lnTo>
                    <a:pt x="26" y="322"/>
                  </a:lnTo>
                  <a:lnTo>
                    <a:pt x="18" y="320"/>
                  </a:lnTo>
                  <a:lnTo>
                    <a:pt x="18" y="316"/>
                  </a:lnTo>
                  <a:lnTo>
                    <a:pt x="38" y="300"/>
                  </a:lnTo>
                  <a:lnTo>
                    <a:pt x="44" y="288"/>
                  </a:lnTo>
                  <a:lnTo>
                    <a:pt x="46" y="282"/>
                  </a:lnTo>
                  <a:lnTo>
                    <a:pt x="48" y="276"/>
                  </a:lnTo>
                  <a:lnTo>
                    <a:pt x="24" y="256"/>
                  </a:lnTo>
                  <a:lnTo>
                    <a:pt x="24" y="236"/>
                  </a:lnTo>
                  <a:lnTo>
                    <a:pt x="10" y="220"/>
                  </a:lnTo>
                  <a:lnTo>
                    <a:pt x="0" y="208"/>
                  </a:lnTo>
                  <a:lnTo>
                    <a:pt x="0" y="164"/>
                  </a:lnTo>
                  <a:lnTo>
                    <a:pt x="16" y="146"/>
                  </a:lnTo>
                  <a:lnTo>
                    <a:pt x="22" y="144"/>
                  </a:lnTo>
                  <a:lnTo>
                    <a:pt x="28" y="142"/>
                  </a:lnTo>
                  <a:lnTo>
                    <a:pt x="34" y="140"/>
                  </a:lnTo>
                  <a:lnTo>
                    <a:pt x="34" y="94"/>
                  </a:lnTo>
                  <a:lnTo>
                    <a:pt x="44" y="84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82"/>
                  </a:lnTo>
                  <a:lnTo>
                    <a:pt x="70" y="88"/>
                  </a:lnTo>
                  <a:lnTo>
                    <a:pt x="76" y="98"/>
                  </a:lnTo>
                  <a:lnTo>
                    <a:pt x="78" y="104"/>
                  </a:lnTo>
                  <a:lnTo>
                    <a:pt x="80" y="112"/>
                  </a:lnTo>
                  <a:lnTo>
                    <a:pt x="72" y="118"/>
                  </a:lnTo>
                  <a:lnTo>
                    <a:pt x="68" y="124"/>
                  </a:lnTo>
                  <a:lnTo>
                    <a:pt x="68" y="130"/>
                  </a:lnTo>
                  <a:lnTo>
                    <a:pt x="70" y="136"/>
                  </a:lnTo>
                  <a:lnTo>
                    <a:pt x="76" y="142"/>
                  </a:lnTo>
                  <a:lnTo>
                    <a:pt x="82" y="150"/>
                  </a:lnTo>
                  <a:lnTo>
                    <a:pt x="98" y="164"/>
                  </a:lnTo>
                  <a:lnTo>
                    <a:pt x="108" y="164"/>
                  </a:lnTo>
                  <a:lnTo>
                    <a:pt x="124" y="154"/>
                  </a:lnTo>
                  <a:lnTo>
                    <a:pt x="124" y="148"/>
                  </a:lnTo>
                  <a:lnTo>
                    <a:pt x="128" y="142"/>
                  </a:lnTo>
                  <a:lnTo>
                    <a:pt x="132" y="138"/>
                  </a:lnTo>
                  <a:lnTo>
                    <a:pt x="136" y="134"/>
                  </a:lnTo>
                  <a:lnTo>
                    <a:pt x="148" y="126"/>
                  </a:lnTo>
                  <a:lnTo>
                    <a:pt x="162" y="120"/>
                  </a:lnTo>
                  <a:lnTo>
                    <a:pt x="170" y="110"/>
                  </a:lnTo>
                  <a:lnTo>
                    <a:pt x="180" y="106"/>
                  </a:lnTo>
                  <a:lnTo>
                    <a:pt x="190" y="104"/>
                  </a:lnTo>
                  <a:lnTo>
                    <a:pt x="202" y="102"/>
                  </a:lnTo>
                  <a:lnTo>
                    <a:pt x="228" y="100"/>
                  </a:lnTo>
                  <a:lnTo>
                    <a:pt x="240" y="98"/>
                  </a:lnTo>
                  <a:lnTo>
                    <a:pt x="252" y="92"/>
                  </a:lnTo>
                  <a:lnTo>
                    <a:pt x="250" y="40"/>
                  </a:lnTo>
                  <a:lnTo>
                    <a:pt x="258" y="30"/>
                  </a:lnTo>
                  <a:lnTo>
                    <a:pt x="266" y="22"/>
                  </a:lnTo>
                  <a:lnTo>
                    <a:pt x="288" y="8"/>
                  </a:lnTo>
                  <a:lnTo>
                    <a:pt x="296" y="2"/>
                  </a:lnTo>
                  <a:lnTo>
                    <a:pt x="304" y="0"/>
                  </a:lnTo>
                  <a:lnTo>
                    <a:pt x="310" y="0"/>
                  </a:lnTo>
                  <a:lnTo>
                    <a:pt x="314" y="4"/>
                  </a:lnTo>
                  <a:lnTo>
                    <a:pt x="318" y="10"/>
                  </a:lnTo>
                  <a:lnTo>
                    <a:pt x="322" y="18"/>
                  </a:lnTo>
                  <a:lnTo>
                    <a:pt x="332" y="40"/>
                  </a:lnTo>
                  <a:lnTo>
                    <a:pt x="370" y="100"/>
                  </a:lnTo>
                  <a:lnTo>
                    <a:pt x="372" y="112"/>
                  </a:lnTo>
                  <a:lnTo>
                    <a:pt x="374" y="122"/>
                  </a:lnTo>
                  <a:lnTo>
                    <a:pt x="378" y="128"/>
                  </a:lnTo>
                  <a:lnTo>
                    <a:pt x="382" y="132"/>
                  </a:lnTo>
                  <a:lnTo>
                    <a:pt x="388" y="136"/>
                  </a:lnTo>
                  <a:lnTo>
                    <a:pt x="398" y="140"/>
                  </a:lnTo>
                  <a:lnTo>
                    <a:pt x="424" y="138"/>
                  </a:lnTo>
                  <a:lnTo>
                    <a:pt x="442" y="138"/>
                  </a:lnTo>
                  <a:lnTo>
                    <a:pt x="458" y="140"/>
                  </a:lnTo>
                  <a:lnTo>
                    <a:pt x="450" y="146"/>
                  </a:lnTo>
                  <a:lnTo>
                    <a:pt x="444" y="152"/>
                  </a:lnTo>
                  <a:lnTo>
                    <a:pt x="436" y="158"/>
                  </a:lnTo>
                  <a:lnTo>
                    <a:pt x="430" y="166"/>
                  </a:lnTo>
                  <a:lnTo>
                    <a:pt x="430" y="178"/>
                  </a:lnTo>
                  <a:lnTo>
                    <a:pt x="430" y="188"/>
                  </a:lnTo>
                  <a:lnTo>
                    <a:pt x="432" y="192"/>
                  </a:lnTo>
                  <a:lnTo>
                    <a:pt x="436" y="198"/>
                  </a:lnTo>
                  <a:lnTo>
                    <a:pt x="440" y="204"/>
                  </a:lnTo>
                  <a:lnTo>
                    <a:pt x="448" y="210"/>
                  </a:lnTo>
                  <a:lnTo>
                    <a:pt x="458" y="212"/>
                  </a:lnTo>
                  <a:lnTo>
                    <a:pt x="466" y="216"/>
                  </a:lnTo>
                  <a:lnTo>
                    <a:pt x="482" y="226"/>
                  </a:lnTo>
                  <a:lnTo>
                    <a:pt x="500" y="238"/>
                  </a:lnTo>
                  <a:lnTo>
                    <a:pt x="520" y="250"/>
                  </a:lnTo>
                  <a:lnTo>
                    <a:pt x="536" y="264"/>
                  </a:lnTo>
                  <a:lnTo>
                    <a:pt x="488" y="330"/>
                  </a:lnTo>
                  <a:lnTo>
                    <a:pt x="486" y="336"/>
                  </a:lnTo>
                  <a:lnTo>
                    <a:pt x="482" y="344"/>
                  </a:lnTo>
                  <a:lnTo>
                    <a:pt x="476" y="352"/>
                  </a:lnTo>
                  <a:lnTo>
                    <a:pt x="468" y="358"/>
                  </a:lnTo>
                  <a:lnTo>
                    <a:pt x="450" y="370"/>
                  </a:lnTo>
                  <a:lnTo>
                    <a:pt x="436" y="376"/>
                  </a:lnTo>
                  <a:lnTo>
                    <a:pt x="416" y="380"/>
                  </a:lnTo>
                  <a:lnTo>
                    <a:pt x="398" y="384"/>
                  </a:lnTo>
                  <a:lnTo>
                    <a:pt x="382" y="372"/>
                  </a:lnTo>
                  <a:lnTo>
                    <a:pt x="370" y="360"/>
                  </a:lnTo>
                  <a:lnTo>
                    <a:pt x="360" y="348"/>
                  </a:lnTo>
                  <a:lnTo>
                    <a:pt x="350" y="340"/>
                  </a:lnTo>
                  <a:lnTo>
                    <a:pt x="346" y="332"/>
                  </a:lnTo>
                  <a:lnTo>
                    <a:pt x="346" y="324"/>
                  </a:lnTo>
                  <a:lnTo>
                    <a:pt x="346" y="308"/>
                  </a:lnTo>
                  <a:lnTo>
                    <a:pt x="344" y="294"/>
                  </a:lnTo>
                  <a:lnTo>
                    <a:pt x="344" y="288"/>
                  </a:lnTo>
                  <a:lnTo>
                    <a:pt x="342" y="284"/>
                  </a:lnTo>
                  <a:lnTo>
                    <a:pt x="310" y="272"/>
                  </a:lnTo>
                  <a:lnTo>
                    <a:pt x="310" y="252"/>
                  </a:lnTo>
                  <a:lnTo>
                    <a:pt x="312" y="232"/>
                  </a:lnTo>
                  <a:lnTo>
                    <a:pt x="314" y="214"/>
                  </a:lnTo>
                  <a:lnTo>
                    <a:pt x="314" y="202"/>
                  </a:lnTo>
                  <a:lnTo>
                    <a:pt x="294" y="200"/>
                  </a:lnTo>
                  <a:lnTo>
                    <a:pt x="278" y="198"/>
                  </a:lnTo>
                  <a:lnTo>
                    <a:pt x="270" y="196"/>
                  </a:lnTo>
                  <a:lnTo>
                    <a:pt x="264" y="192"/>
                  </a:lnTo>
                  <a:lnTo>
                    <a:pt x="260" y="188"/>
                  </a:lnTo>
                  <a:lnTo>
                    <a:pt x="258" y="184"/>
                  </a:lnTo>
                  <a:lnTo>
                    <a:pt x="238" y="184"/>
                  </a:lnTo>
                  <a:lnTo>
                    <a:pt x="232" y="184"/>
                  </a:lnTo>
                  <a:lnTo>
                    <a:pt x="228" y="186"/>
                  </a:lnTo>
                  <a:lnTo>
                    <a:pt x="226" y="190"/>
                  </a:lnTo>
                  <a:lnTo>
                    <a:pt x="224" y="196"/>
                  </a:lnTo>
                  <a:lnTo>
                    <a:pt x="220" y="214"/>
                  </a:lnTo>
                  <a:lnTo>
                    <a:pt x="206" y="220"/>
                  </a:lnTo>
                  <a:lnTo>
                    <a:pt x="194" y="228"/>
                  </a:lnTo>
                  <a:lnTo>
                    <a:pt x="172" y="244"/>
                  </a:lnTo>
                  <a:lnTo>
                    <a:pt x="172" y="250"/>
                  </a:lnTo>
                  <a:lnTo>
                    <a:pt x="174" y="258"/>
                  </a:lnTo>
                  <a:lnTo>
                    <a:pt x="178" y="266"/>
                  </a:lnTo>
                  <a:lnTo>
                    <a:pt x="184" y="278"/>
                  </a:lnTo>
                  <a:lnTo>
                    <a:pt x="182" y="286"/>
                  </a:lnTo>
                  <a:lnTo>
                    <a:pt x="176" y="292"/>
                  </a:lnTo>
                  <a:lnTo>
                    <a:pt x="172" y="298"/>
                  </a:lnTo>
                  <a:lnTo>
                    <a:pt x="164" y="300"/>
                  </a:lnTo>
                  <a:lnTo>
                    <a:pt x="152" y="306"/>
                  </a:lnTo>
                  <a:lnTo>
                    <a:pt x="146" y="310"/>
                  </a:lnTo>
                  <a:lnTo>
                    <a:pt x="142" y="314"/>
                  </a:lnTo>
                  <a:lnTo>
                    <a:pt x="142" y="326"/>
                  </a:lnTo>
                  <a:lnTo>
                    <a:pt x="140" y="338"/>
                  </a:lnTo>
                  <a:lnTo>
                    <a:pt x="138" y="350"/>
                  </a:lnTo>
                  <a:lnTo>
                    <a:pt x="140" y="356"/>
                  </a:lnTo>
                  <a:lnTo>
                    <a:pt x="142" y="360"/>
                  </a:lnTo>
                  <a:lnTo>
                    <a:pt x="206" y="360"/>
                  </a:lnTo>
                  <a:lnTo>
                    <a:pt x="214" y="352"/>
                  </a:lnTo>
                  <a:lnTo>
                    <a:pt x="222" y="346"/>
                  </a:lnTo>
                  <a:lnTo>
                    <a:pt x="228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2" y="342"/>
                  </a:lnTo>
                  <a:lnTo>
                    <a:pt x="256" y="348"/>
                  </a:lnTo>
                  <a:lnTo>
                    <a:pt x="260" y="350"/>
                  </a:lnTo>
                  <a:lnTo>
                    <a:pt x="266" y="356"/>
                  </a:lnTo>
                  <a:lnTo>
                    <a:pt x="274" y="360"/>
                  </a:lnTo>
                  <a:lnTo>
                    <a:pt x="282" y="378"/>
                  </a:lnTo>
                  <a:lnTo>
                    <a:pt x="290" y="422"/>
                  </a:lnTo>
                  <a:lnTo>
                    <a:pt x="300" y="436"/>
                  </a:lnTo>
                  <a:lnTo>
                    <a:pt x="314" y="448"/>
                  </a:lnTo>
                  <a:lnTo>
                    <a:pt x="330" y="460"/>
                  </a:lnTo>
                  <a:lnTo>
                    <a:pt x="340" y="464"/>
                  </a:lnTo>
                  <a:lnTo>
                    <a:pt x="352" y="468"/>
                  </a:lnTo>
                  <a:lnTo>
                    <a:pt x="372" y="502"/>
                  </a:lnTo>
                  <a:lnTo>
                    <a:pt x="368" y="502"/>
                  </a:lnTo>
                  <a:lnTo>
                    <a:pt x="362" y="504"/>
                  </a:lnTo>
                  <a:lnTo>
                    <a:pt x="354" y="512"/>
                  </a:lnTo>
                  <a:lnTo>
                    <a:pt x="346" y="520"/>
                  </a:lnTo>
                  <a:lnTo>
                    <a:pt x="340" y="526"/>
                  </a:lnTo>
                  <a:lnTo>
                    <a:pt x="336" y="534"/>
                  </a:lnTo>
                  <a:lnTo>
                    <a:pt x="328" y="540"/>
                  </a:lnTo>
                  <a:lnTo>
                    <a:pt x="312" y="554"/>
                  </a:lnTo>
                  <a:lnTo>
                    <a:pt x="296" y="564"/>
                  </a:lnTo>
                  <a:lnTo>
                    <a:pt x="280" y="570"/>
                  </a:lnTo>
                  <a:lnTo>
                    <a:pt x="266" y="582"/>
                  </a:lnTo>
                  <a:lnTo>
                    <a:pt x="254" y="592"/>
                  </a:lnTo>
                  <a:lnTo>
                    <a:pt x="244" y="606"/>
                  </a:lnTo>
                  <a:lnTo>
                    <a:pt x="234" y="620"/>
                  </a:lnTo>
                  <a:lnTo>
                    <a:pt x="202" y="650"/>
                  </a:lnTo>
                  <a:lnTo>
                    <a:pt x="190" y="662"/>
                  </a:lnTo>
                  <a:lnTo>
                    <a:pt x="182" y="676"/>
                  </a:lnTo>
                  <a:lnTo>
                    <a:pt x="176" y="690"/>
                  </a:lnTo>
                  <a:lnTo>
                    <a:pt x="176" y="708"/>
                  </a:lnTo>
                  <a:lnTo>
                    <a:pt x="180" y="730"/>
                  </a:lnTo>
                  <a:lnTo>
                    <a:pt x="190" y="756"/>
                  </a:lnTo>
                  <a:lnTo>
                    <a:pt x="192" y="768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33"/>
            <p:cNvSpPr/>
            <p:nvPr/>
          </p:nvSpPr>
          <p:spPr bwMode="auto">
            <a:xfrm>
              <a:off x="555625" y="1035051"/>
              <a:ext cx="3143250" cy="2406650"/>
            </a:xfrm>
            <a:custGeom>
              <a:avLst/>
              <a:gdLst>
                <a:gd name="T0" fmla="*/ 1348 w 1980"/>
                <a:gd name="T1" fmla="*/ 1486 h 1516"/>
                <a:gd name="T2" fmla="*/ 1296 w 1980"/>
                <a:gd name="T3" fmla="*/ 1480 h 1516"/>
                <a:gd name="T4" fmla="*/ 1206 w 1980"/>
                <a:gd name="T5" fmla="*/ 1418 h 1516"/>
                <a:gd name="T6" fmla="*/ 1068 w 1980"/>
                <a:gd name="T7" fmla="*/ 1416 h 1516"/>
                <a:gd name="T8" fmla="*/ 938 w 1980"/>
                <a:gd name="T9" fmla="*/ 1464 h 1516"/>
                <a:gd name="T10" fmla="*/ 842 w 1980"/>
                <a:gd name="T11" fmla="*/ 1464 h 1516"/>
                <a:gd name="T12" fmla="*/ 720 w 1980"/>
                <a:gd name="T13" fmla="*/ 1458 h 1516"/>
                <a:gd name="T14" fmla="*/ 664 w 1980"/>
                <a:gd name="T15" fmla="*/ 1408 h 1516"/>
                <a:gd name="T16" fmla="*/ 580 w 1980"/>
                <a:gd name="T17" fmla="*/ 1446 h 1516"/>
                <a:gd name="T18" fmla="*/ 528 w 1980"/>
                <a:gd name="T19" fmla="*/ 1412 h 1516"/>
                <a:gd name="T20" fmla="*/ 420 w 1980"/>
                <a:gd name="T21" fmla="*/ 1446 h 1516"/>
                <a:gd name="T22" fmla="*/ 332 w 1980"/>
                <a:gd name="T23" fmla="*/ 1490 h 1516"/>
                <a:gd name="T24" fmla="*/ 278 w 1980"/>
                <a:gd name="T25" fmla="*/ 1444 h 1516"/>
                <a:gd name="T26" fmla="*/ 256 w 1980"/>
                <a:gd name="T27" fmla="*/ 1350 h 1516"/>
                <a:gd name="T28" fmla="*/ 190 w 1980"/>
                <a:gd name="T29" fmla="*/ 1318 h 1516"/>
                <a:gd name="T30" fmla="*/ 112 w 1980"/>
                <a:gd name="T31" fmla="*/ 1224 h 1516"/>
                <a:gd name="T32" fmla="*/ 98 w 1980"/>
                <a:gd name="T33" fmla="*/ 1128 h 1516"/>
                <a:gd name="T34" fmla="*/ 36 w 1980"/>
                <a:gd name="T35" fmla="*/ 1054 h 1516"/>
                <a:gd name="T36" fmla="*/ 86 w 1980"/>
                <a:gd name="T37" fmla="*/ 920 h 1516"/>
                <a:gd name="T38" fmla="*/ 20 w 1980"/>
                <a:gd name="T39" fmla="*/ 884 h 1516"/>
                <a:gd name="T40" fmla="*/ 0 w 1980"/>
                <a:gd name="T41" fmla="*/ 864 h 1516"/>
                <a:gd name="T42" fmla="*/ 8 w 1980"/>
                <a:gd name="T43" fmla="*/ 798 h 1516"/>
                <a:gd name="T44" fmla="*/ 106 w 1980"/>
                <a:gd name="T45" fmla="*/ 726 h 1516"/>
                <a:gd name="T46" fmla="*/ 236 w 1980"/>
                <a:gd name="T47" fmla="*/ 732 h 1516"/>
                <a:gd name="T48" fmla="*/ 308 w 1980"/>
                <a:gd name="T49" fmla="*/ 746 h 1516"/>
                <a:gd name="T50" fmla="*/ 418 w 1980"/>
                <a:gd name="T51" fmla="*/ 684 h 1516"/>
                <a:gd name="T52" fmla="*/ 510 w 1980"/>
                <a:gd name="T53" fmla="*/ 688 h 1516"/>
                <a:gd name="T54" fmla="*/ 638 w 1980"/>
                <a:gd name="T55" fmla="*/ 620 h 1516"/>
                <a:gd name="T56" fmla="*/ 708 w 1980"/>
                <a:gd name="T57" fmla="*/ 536 h 1516"/>
                <a:gd name="T58" fmla="*/ 728 w 1980"/>
                <a:gd name="T59" fmla="*/ 392 h 1516"/>
                <a:gd name="T60" fmla="*/ 772 w 1980"/>
                <a:gd name="T61" fmla="*/ 326 h 1516"/>
                <a:gd name="T62" fmla="*/ 904 w 1980"/>
                <a:gd name="T63" fmla="*/ 356 h 1516"/>
                <a:gd name="T64" fmla="*/ 926 w 1980"/>
                <a:gd name="T65" fmla="*/ 302 h 1516"/>
                <a:gd name="T66" fmla="*/ 1008 w 1980"/>
                <a:gd name="T67" fmla="*/ 172 h 1516"/>
                <a:gd name="T68" fmla="*/ 1092 w 1980"/>
                <a:gd name="T69" fmla="*/ 186 h 1516"/>
                <a:gd name="T70" fmla="*/ 1196 w 1980"/>
                <a:gd name="T71" fmla="*/ 202 h 1516"/>
                <a:gd name="T72" fmla="*/ 1246 w 1980"/>
                <a:gd name="T73" fmla="*/ 76 h 1516"/>
                <a:gd name="T74" fmla="*/ 1352 w 1980"/>
                <a:gd name="T75" fmla="*/ 36 h 1516"/>
                <a:gd name="T76" fmla="*/ 1426 w 1980"/>
                <a:gd name="T77" fmla="*/ 22 h 1516"/>
                <a:gd name="T78" fmla="*/ 1568 w 1980"/>
                <a:gd name="T79" fmla="*/ 164 h 1516"/>
                <a:gd name="T80" fmla="*/ 1612 w 1980"/>
                <a:gd name="T81" fmla="*/ 320 h 1516"/>
                <a:gd name="T82" fmla="*/ 1568 w 1980"/>
                <a:gd name="T83" fmla="*/ 390 h 1516"/>
                <a:gd name="T84" fmla="*/ 1614 w 1980"/>
                <a:gd name="T85" fmla="*/ 488 h 1516"/>
                <a:gd name="T86" fmla="*/ 1778 w 1980"/>
                <a:gd name="T87" fmla="*/ 526 h 1516"/>
                <a:gd name="T88" fmla="*/ 1918 w 1980"/>
                <a:gd name="T89" fmla="*/ 628 h 1516"/>
                <a:gd name="T90" fmla="*/ 1974 w 1980"/>
                <a:gd name="T91" fmla="*/ 736 h 1516"/>
                <a:gd name="T92" fmla="*/ 1952 w 1980"/>
                <a:gd name="T93" fmla="*/ 832 h 1516"/>
                <a:gd name="T94" fmla="*/ 1878 w 1980"/>
                <a:gd name="T95" fmla="*/ 908 h 1516"/>
                <a:gd name="T96" fmla="*/ 1774 w 1980"/>
                <a:gd name="T97" fmla="*/ 980 h 1516"/>
                <a:gd name="T98" fmla="*/ 1672 w 1980"/>
                <a:gd name="T99" fmla="*/ 1034 h 1516"/>
                <a:gd name="T100" fmla="*/ 1646 w 1980"/>
                <a:gd name="T101" fmla="*/ 1106 h 1516"/>
                <a:gd name="T102" fmla="*/ 1580 w 1980"/>
                <a:gd name="T103" fmla="*/ 1194 h 1516"/>
                <a:gd name="T104" fmla="*/ 1396 w 1980"/>
                <a:gd name="T105" fmla="*/ 1236 h 1516"/>
                <a:gd name="T106" fmla="*/ 1404 w 1980"/>
                <a:gd name="T107" fmla="*/ 1294 h 1516"/>
                <a:gd name="T108" fmla="*/ 1474 w 1980"/>
                <a:gd name="T109" fmla="*/ 1370 h 1516"/>
                <a:gd name="T110" fmla="*/ 1434 w 1980"/>
                <a:gd name="T111" fmla="*/ 1426 h 1516"/>
                <a:gd name="T112" fmla="*/ 1450 w 1980"/>
                <a:gd name="T113" fmla="*/ 1504 h 151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980" h="1516">
                  <a:moveTo>
                    <a:pt x="1416" y="1516"/>
                  </a:moveTo>
                  <a:lnTo>
                    <a:pt x="1416" y="1516"/>
                  </a:lnTo>
                  <a:lnTo>
                    <a:pt x="1402" y="1508"/>
                  </a:lnTo>
                  <a:lnTo>
                    <a:pt x="1378" y="1484"/>
                  </a:lnTo>
                  <a:lnTo>
                    <a:pt x="1362" y="1484"/>
                  </a:lnTo>
                  <a:lnTo>
                    <a:pt x="1352" y="1484"/>
                  </a:lnTo>
                  <a:lnTo>
                    <a:pt x="1348" y="1486"/>
                  </a:lnTo>
                  <a:lnTo>
                    <a:pt x="1346" y="1488"/>
                  </a:lnTo>
                  <a:lnTo>
                    <a:pt x="1340" y="1502"/>
                  </a:lnTo>
                  <a:lnTo>
                    <a:pt x="1330" y="1498"/>
                  </a:lnTo>
                  <a:lnTo>
                    <a:pt x="1304" y="1500"/>
                  </a:lnTo>
                  <a:lnTo>
                    <a:pt x="1298" y="1490"/>
                  </a:lnTo>
                  <a:lnTo>
                    <a:pt x="1296" y="1480"/>
                  </a:lnTo>
                  <a:lnTo>
                    <a:pt x="1294" y="1466"/>
                  </a:lnTo>
                  <a:lnTo>
                    <a:pt x="1276" y="1458"/>
                  </a:lnTo>
                  <a:lnTo>
                    <a:pt x="1252" y="1438"/>
                  </a:lnTo>
                  <a:lnTo>
                    <a:pt x="1242" y="1430"/>
                  </a:lnTo>
                  <a:lnTo>
                    <a:pt x="1230" y="1424"/>
                  </a:lnTo>
                  <a:lnTo>
                    <a:pt x="1218" y="1420"/>
                  </a:lnTo>
                  <a:lnTo>
                    <a:pt x="1206" y="1418"/>
                  </a:lnTo>
                  <a:lnTo>
                    <a:pt x="1194" y="1418"/>
                  </a:lnTo>
                  <a:lnTo>
                    <a:pt x="1180" y="1422"/>
                  </a:lnTo>
                  <a:lnTo>
                    <a:pt x="1142" y="1428"/>
                  </a:lnTo>
                  <a:lnTo>
                    <a:pt x="1122" y="1428"/>
                  </a:lnTo>
                  <a:lnTo>
                    <a:pt x="1104" y="1428"/>
                  </a:lnTo>
                  <a:lnTo>
                    <a:pt x="1068" y="1416"/>
                  </a:lnTo>
                  <a:lnTo>
                    <a:pt x="1038" y="1416"/>
                  </a:lnTo>
                  <a:lnTo>
                    <a:pt x="1018" y="1426"/>
                  </a:lnTo>
                  <a:lnTo>
                    <a:pt x="1000" y="1436"/>
                  </a:lnTo>
                  <a:lnTo>
                    <a:pt x="984" y="1450"/>
                  </a:lnTo>
                  <a:lnTo>
                    <a:pt x="978" y="1458"/>
                  </a:lnTo>
                  <a:lnTo>
                    <a:pt x="972" y="1466"/>
                  </a:lnTo>
                  <a:lnTo>
                    <a:pt x="938" y="1464"/>
                  </a:lnTo>
                  <a:lnTo>
                    <a:pt x="906" y="1450"/>
                  </a:lnTo>
                  <a:lnTo>
                    <a:pt x="884" y="1450"/>
                  </a:lnTo>
                  <a:lnTo>
                    <a:pt x="876" y="1452"/>
                  </a:lnTo>
                  <a:lnTo>
                    <a:pt x="870" y="1458"/>
                  </a:lnTo>
                  <a:lnTo>
                    <a:pt x="842" y="1464"/>
                  </a:lnTo>
                  <a:lnTo>
                    <a:pt x="826" y="1466"/>
                  </a:lnTo>
                  <a:lnTo>
                    <a:pt x="814" y="1470"/>
                  </a:lnTo>
                  <a:lnTo>
                    <a:pt x="802" y="1476"/>
                  </a:lnTo>
                  <a:lnTo>
                    <a:pt x="788" y="1480"/>
                  </a:lnTo>
                  <a:lnTo>
                    <a:pt x="776" y="1480"/>
                  </a:lnTo>
                  <a:lnTo>
                    <a:pt x="764" y="1476"/>
                  </a:lnTo>
                  <a:lnTo>
                    <a:pt x="740" y="1468"/>
                  </a:lnTo>
                  <a:lnTo>
                    <a:pt x="720" y="1458"/>
                  </a:lnTo>
                  <a:lnTo>
                    <a:pt x="708" y="1448"/>
                  </a:lnTo>
                  <a:lnTo>
                    <a:pt x="706" y="1428"/>
                  </a:lnTo>
                  <a:lnTo>
                    <a:pt x="704" y="1424"/>
                  </a:lnTo>
                  <a:lnTo>
                    <a:pt x="702" y="1420"/>
                  </a:lnTo>
                  <a:lnTo>
                    <a:pt x="694" y="1414"/>
                  </a:lnTo>
                  <a:lnTo>
                    <a:pt x="684" y="1406"/>
                  </a:lnTo>
                  <a:lnTo>
                    <a:pt x="664" y="1408"/>
                  </a:lnTo>
                  <a:lnTo>
                    <a:pt x="658" y="1408"/>
                  </a:lnTo>
                  <a:lnTo>
                    <a:pt x="654" y="1410"/>
                  </a:lnTo>
                  <a:lnTo>
                    <a:pt x="646" y="1418"/>
                  </a:lnTo>
                  <a:lnTo>
                    <a:pt x="634" y="1434"/>
                  </a:lnTo>
                  <a:lnTo>
                    <a:pt x="618" y="1438"/>
                  </a:lnTo>
                  <a:lnTo>
                    <a:pt x="602" y="1440"/>
                  </a:lnTo>
                  <a:lnTo>
                    <a:pt x="586" y="1442"/>
                  </a:lnTo>
                  <a:lnTo>
                    <a:pt x="580" y="1446"/>
                  </a:lnTo>
                  <a:lnTo>
                    <a:pt x="572" y="1448"/>
                  </a:lnTo>
                  <a:lnTo>
                    <a:pt x="566" y="1448"/>
                  </a:lnTo>
                  <a:lnTo>
                    <a:pt x="562" y="1438"/>
                  </a:lnTo>
                  <a:lnTo>
                    <a:pt x="550" y="1428"/>
                  </a:lnTo>
                  <a:lnTo>
                    <a:pt x="540" y="1420"/>
                  </a:lnTo>
                  <a:lnTo>
                    <a:pt x="528" y="1412"/>
                  </a:lnTo>
                  <a:lnTo>
                    <a:pt x="516" y="1406"/>
                  </a:lnTo>
                  <a:lnTo>
                    <a:pt x="504" y="1400"/>
                  </a:lnTo>
                  <a:lnTo>
                    <a:pt x="492" y="1398"/>
                  </a:lnTo>
                  <a:lnTo>
                    <a:pt x="482" y="1396"/>
                  </a:lnTo>
                  <a:lnTo>
                    <a:pt x="470" y="1398"/>
                  </a:lnTo>
                  <a:lnTo>
                    <a:pt x="448" y="1414"/>
                  </a:lnTo>
                  <a:lnTo>
                    <a:pt x="432" y="1428"/>
                  </a:lnTo>
                  <a:lnTo>
                    <a:pt x="420" y="1446"/>
                  </a:lnTo>
                  <a:lnTo>
                    <a:pt x="408" y="1468"/>
                  </a:lnTo>
                  <a:lnTo>
                    <a:pt x="398" y="1480"/>
                  </a:lnTo>
                  <a:lnTo>
                    <a:pt x="388" y="1488"/>
                  </a:lnTo>
                  <a:lnTo>
                    <a:pt x="376" y="1494"/>
                  </a:lnTo>
                  <a:lnTo>
                    <a:pt x="362" y="1498"/>
                  </a:lnTo>
                  <a:lnTo>
                    <a:pt x="332" y="1490"/>
                  </a:lnTo>
                  <a:lnTo>
                    <a:pt x="322" y="1484"/>
                  </a:lnTo>
                  <a:lnTo>
                    <a:pt x="318" y="1482"/>
                  </a:lnTo>
                  <a:lnTo>
                    <a:pt x="312" y="1482"/>
                  </a:lnTo>
                  <a:lnTo>
                    <a:pt x="308" y="1472"/>
                  </a:lnTo>
                  <a:lnTo>
                    <a:pt x="304" y="1464"/>
                  </a:lnTo>
                  <a:lnTo>
                    <a:pt x="298" y="1456"/>
                  </a:lnTo>
                  <a:lnTo>
                    <a:pt x="292" y="1452"/>
                  </a:lnTo>
                  <a:lnTo>
                    <a:pt x="278" y="1444"/>
                  </a:lnTo>
                  <a:lnTo>
                    <a:pt x="264" y="1438"/>
                  </a:lnTo>
                  <a:lnTo>
                    <a:pt x="252" y="1420"/>
                  </a:lnTo>
                  <a:lnTo>
                    <a:pt x="252" y="1378"/>
                  </a:lnTo>
                  <a:lnTo>
                    <a:pt x="256" y="1372"/>
                  </a:lnTo>
                  <a:lnTo>
                    <a:pt x="256" y="1364"/>
                  </a:lnTo>
                  <a:lnTo>
                    <a:pt x="256" y="1350"/>
                  </a:lnTo>
                  <a:lnTo>
                    <a:pt x="250" y="1340"/>
                  </a:lnTo>
                  <a:lnTo>
                    <a:pt x="244" y="1332"/>
                  </a:lnTo>
                  <a:lnTo>
                    <a:pt x="234" y="1326"/>
                  </a:lnTo>
                  <a:lnTo>
                    <a:pt x="226" y="1324"/>
                  </a:lnTo>
                  <a:lnTo>
                    <a:pt x="206" y="1322"/>
                  </a:lnTo>
                  <a:lnTo>
                    <a:pt x="198" y="1320"/>
                  </a:lnTo>
                  <a:lnTo>
                    <a:pt x="190" y="1318"/>
                  </a:lnTo>
                  <a:lnTo>
                    <a:pt x="174" y="1302"/>
                  </a:lnTo>
                  <a:lnTo>
                    <a:pt x="150" y="1258"/>
                  </a:lnTo>
                  <a:lnTo>
                    <a:pt x="114" y="1250"/>
                  </a:lnTo>
                  <a:lnTo>
                    <a:pt x="112" y="1242"/>
                  </a:lnTo>
                  <a:lnTo>
                    <a:pt x="112" y="1232"/>
                  </a:lnTo>
                  <a:lnTo>
                    <a:pt x="112" y="1224"/>
                  </a:lnTo>
                  <a:lnTo>
                    <a:pt x="114" y="1216"/>
                  </a:lnTo>
                  <a:lnTo>
                    <a:pt x="120" y="1200"/>
                  </a:lnTo>
                  <a:lnTo>
                    <a:pt x="126" y="1186"/>
                  </a:lnTo>
                  <a:lnTo>
                    <a:pt x="124" y="1174"/>
                  </a:lnTo>
                  <a:lnTo>
                    <a:pt x="122" y="1162"/>
                  </a:lnTo>
                  <a:lnTo>
                    <a:pt x="118" y="1152"/>
                  </a:lnTo>
                  <a:lnTo>
                    <a:pt x="112" y="1144"/>
                  </a:lnTo>
                  <a:lnTo>
                    <a:pt x="98" y="1128"/>
                  </a:lnTo>
                  <a:lnTo>
                    <a:pt x="84" y="1114"/>
                  </a:lnTo>
                  <a:lnTo>
                    <a:pt x="38" y="1092"/>
                  </a:lnTo>
                  <a:lnTo>
                    <a:pt x="32" y="1084"/>
                  </a:lnTo>
                  <a:lnTo>
                    <a:pt x="32" y="1062"/>
                  </a:lnTo>
                  <a:lnTo>
                    <a:pt x="32" y="1056"/>
                  </a:lnTo>
                  <a:lnTo>
                    <a:pt x="36" y="1054"/>
                  </a:lnTo>
                  <a:lnTo>
                    <a:pt x="40" y="1050"/>
                  </a:lnTo>
                  <a:lnTo>
                    <a:pt x="46" y="1048"/>
                  </a:lnTo>
                  <a:lnTo>
                    <a:pt x="66" y="1038"/>
                  </a:lnTo>
                  <a:lnTo>
                    <a:pt x="78" y="1028"/>
                  </a:lnTo>
                  <a:lnTo>
                    <a:pt x="82" y="1024"/>
                  </a:lnTo>
                  <a:lnTo>
                    <a:pt x="86" y="1018"/>
                  </a:lnTo>
                  <a:lnTo>
                    <a:pt x="86" y="920"/>
                  </a:lnTo>
                  <a:lnTo>
                    <a:pt x="82" y="904"/>
                  </a:lnTo>
                  <a:lnTo>
                    <a:pt x="76" y="894"/>
                  </a:lnTo>
                  <a:lnTo>
                    <a:pt x="68" y="888"/>
                  </a:lnTo>
                  <a:lnTo>
                    <a:pt x="60" y="886"/>
                  </a:lnTo>
                  <a:lnTo>
                    <a:pt x="50" y="884"/>
                  </a:lnTo>
                  <a:lnTo>
                    <a:pt x="40" y="884"/>
                  </a:lnTo>
                  <a:lnTo>
                    <a:pt x="20" y="884"/>
                  </a:lnTo>
                  <a:lnTo>
                    <a:pt x="14" y="888"/>
                  </a:lnTo>
                  <a:lnTo>
                    <a:pt x="10" y="894"/>
                  </a:lnTo>
                  <a:lnTo>
                    <a:pt x="8" y="894"/>
                  </a:lnTo>
                  <a:lnTo>
                    <a:pt x="8" y="898"/>
                  </a:lnTo>
                  <a:lnTo>
                    <a:pt x="2" y="882"/>
                  </a:lnTo>
                  <a:lnTo>
                    <a:pt x="0" y="872"/>
                  </a:lnTo>
                  <a:lnTo>
                    <a:pt x="0" y="864"/>
                  </a:lnTo>
                  <a:lnTo>
                    <a:pt x="2" y="856"/>
                  </a:lnTo>
                  <a:lnTo>
                    <a:pt x="26" y="844"/>
                  </a:lnTo>
                  <a:lnTo>
                    <a:pt x="26" y="820"/>
                  </a:lnTo>
                  <a:lnTo>
                    <a:pt x="18" y="808"/>
                  </a:lnTo>
                  <a:lnTo>
                    <a:pt x="12" y="802"/>
                  </a:lnTo>
                  <a:lnTo>
                    <a:pt x="8" y="798"/>
                  </a:lnTo>
                  <a:lnTo>
                    <a:pt x="8" y="796"/>
                  </a:lnTo>
                  <a:lnTo>
                    <a:pt x="16" y="792"/>
                  </a:lnTo>
                  <a:lnTo>
                    <a:pt x="26" y="786"/>
                  </a:lnTo>
                  <a:lnTo>
                    <a:pt x="40" y="778"/>
                  </a:lnTo>
                  <a:lnTo>
                    <a:pt x="64" y="742"/>
                  </a:lnTo>
                  <a:lnTo>
                    <a:pt x="106" y="726"/>
                  </a:lnTo>
                  <a:lnTo>
                    <a:pt x="136" y="724"/>
                  </a:lnTo>
                  <a:lnTo>
                    <a:pt x="160" y="722"/>
                  </a:lnTo>
                  <a:lnTo>
                    <a:pt x="186" y="716"/>
                  </a:lnTo>
                  <a:lnTo>
                    <a:pt x="214" y="704"/>
                  </a:lnTo>
                  <a:lnTo>
                    <a:pt x="232" y="704"/>
                  </a:lnTo>
                  <a:lnTo>
                    <a:pt x="232" y="716"/>
                  </a:lnTo>
                  <a:lnTo>
                    <a:pt x="236" y="732"/>
                  </a:lnTo>
                  <a:lnTo>
                    <a:pt x="240" y="738"/>
                  </a:lnTo>
                  <a:lnTo>
                    <a:pt x="246" y="746"/>
                  </a:lnTo>
                  <a:lnTo>
                    <a:pt x="254" y="752"/>
                  </a:lnTo>
                  <a:lnTo>
                    <a:pt x="262" y="756"/>
                  </a:lnTo>
                  <a:lnTo>
                    <a:pt x="274" y="756"/>
                  </a:lnTo>
                  <a:lnTo>
                    <a:pt x="284" y="754"/>
                  </a:lnTo>
                  <a:lnTo>
                    <a:pt x="296" y="752"/>
                  </a:lnTo>
                  <a:lnTo>
                    <a:pt x="308" y="746"/>
                  </a:lnTo>
                  <a:lnTo>
                    <a:pt x="338" y="706"/>
                  </a:lnTo>
                  <a:lnTo>
                    <a:pt x="362" y="708"/>
                  </a:lnTo>
                  <a:lnTo>
                    <a:pt x="374" y="708"/>
                  </a:lnTo>
                  <a:lnTo>
                    <a:pt x="388" y="706"/>
                  </a:lnTo>
                  <a:lnTo>
                    <a:pt x="402" y="694"/>
                  </a:lnTo>
                  <a:lnTo>
                    <a:pt x="418" y="684"/>
                  </a:lnTo>
                  <a:lnTo>
                    <a:pt x="436" y="682"/>
                  </a:lnTo>
                  <a:lnTo>
                    <a:pt x="458" y="690"/>
                  </a:lnTo>
                  <a:lnTo>
                    <a:pt x="472" y="694"/>
                  </a:lnTo>
                  <a:lnTo>
                    <a:pt x="488" y="696"/>
                  </a:lnTo>
                  <a:lnTo>
                    <a:pt x="498" y="692"/>
                  </a:lnTo>
                  <a:lnTo>
                    <a:pt x="510" y="688"/>
                  </a:lnTo>
                  <a:lnTo>
                    <a:pt x="536" y="686"/>
                  </a:lnTo>
                  <a:lnTo>
                    <a:pt x="562" y="682"/>
                  </a:lnTo>
                  <a:lnTo>
                    <a:pt x="576" y="678"/>
                  </a:lnTo>
                  <a:lnTo>
                    <a:pt x="588" y="674"/>
                  </a:lnTo>
                  <a:lnTo>
                    <a:pt x="628" y="650"/>
                  </a:lnTo>
                  <a:lnTo>
                    <a:pt x="638" y="620"/>
                  </a:lnTo>
                  <a:lnTo>
                    <a:pt x="648" y="616"/>
                  </a:lnTo>
                  <a:lnTo>
                    <a:pt x="656" y="608"/>
                  </a:lnTo>
                  <a:lnTo>
                    <a:pt x="662" y="600"/>
                  </a:lnTo>
                  <a:lnTo>
                    <a:pt x="668" y="590"/>
                  </a:lnTo>
                  <a:lnTo>
                    <a:pt x="676" y="568"/>
                  </a:lnTo>
                  <a:lnTo>
                    <a:pt x="682" y="550"/>
                  </a:lnTo>
                  <a:lnTo>
                    <a:pt x="700" y="542"/>
                  </a:lnTo>
                  <a:lnTo>
                    <a:pt x="708" y="536"/>
                  </a:lnTo>
                  <a:lnTo>
                    <a:pt x="716" y="528"/>
                  </a:lnTo>
                  <a:lnTo>
                    <a:pt x="730" y="496"/>
                  </a:lnTo>
                  <a:lnTo>
                    <a:pt x="732" y="438"/>
                  </a:lnTo>
                  <a:lnTo>
                    <a:pt x="726" y="414"/>
                  </a:lnTo>
                  <a:lnTo>
                    <a:pt x="728" y="392"/>
                  </a:lnTo>
                  <a:lnTo>
                    <a:pt x="732" y="370"/>
                  </a:lnTo>
                  <a:lnTo>
                    <a:pt x="732" y="358"/>
                  </a:lnTo>
                  <a:lnTo>
                    <a:pt x="732" y="350"/>
                  </a:lnTo>
                  <a:lnTo>
                    <a:pt x="730" y="342"/>
                  </a:lnTo>
                  <a:lnTo>
                    <a:pt x="726" y="334"/>
                  </a:lnTo>
                  <a:lnTo>
                    <a:pt x="722" y="324"/>
                  </a:lnTo>
                  <a:lnTo>
                    <a:pt x="772" y="326"/>
                  </a:lnTo>
                  <a:lnTo>
                    <a:pt x="798" y="328"/>
                  </a:lnTo>
                  <a:lnTo>
                    <a:pt x="824" y="332"/>
                  </a:lnTo>
                  <a:lnTo>
                    <a:pt x="834" y="334"/>
                  </a:lnTo>
                  <a:lnTo>
                    <a:pt x="842" y="338"/>
                  </a:lnTo>
                  <a:lnTo>
                    <a:pt x="860" y="340"/>
                  </a:lnTo>
                  <a:lnTo>
                    <a:pt x="882" y="344"/>
                  </a:lnTo>
                  <a:lnTo>
                    <a:pt x="892" y="350"/>
                  </a:lnTo>
                  <a:lnTo>
                    <a:pt x="904" y="356"/>
                  </a:lnTo>
                  <a:lnTo>
                    <a:pt x="918" y="356"/>
                  </a:lnTo>
                  <a:lnTo>
                    <a:pt x="932" y="342"/>
                  </a:lnTo>
                  <a:lnTo>
                    <a:pt x="932" y="328"/>
                  </a:lnTo>
                  <a:lnTo>
                    <a:pt x="928" y="314"/>
                  </a:lnTo>
                  <a:lnTo>
                    <a:pt x="926" y="302"/>
                  </a:lnTo>
                  <a:lnTo>
                    <a:pt x="930" y="290"/>
                  </a:lnTo>
                  <a:lnTo>
                    <a:pt x="934" y="280"/>
                  </a:lnTo>
                  <a:lnTo>
                    <a:pt x="972" y="234"/>
                  </a:lnTo>
                  <a:lnTo>
                    <a:pt x="978" y="214"/>
                  </a:lnTo>
                  <a:lnTo>
                    <a:pt x="984" y="200"/>
                  </a:lnTo>
                  <a:lnTo>
                    <a:pt x="994" y="186"/>
                  </a:lnTo>
                  <a:lnTo>
                    <a:pt x="1008" y="172"/>
                  </a:lnTo>
                  <a:lnTo>
                    <a:pt x="1012" y="160"/>
                  </a:lnTo>
                  <a:lnTo>
                    <a:pt x="1016" y="154"/>
                  </a:lnTo>
                  <a:lnTo>
                    <a:pt x="1018" y="152"/>
                  </a:lnTo>
                  <a:lnTo>
                    <a:pt x="1022" y="150"/>
                  </a:lnTo>
                  <a:lnTo>
                    <a:pt x="1034" y="150"/>
                  </a:lnTo>
                  <a:lnTo>
                    <a:pt x="1092" y="186"/>
                  </a:lnTo>
                  <a:lnTo>
                    <a:pt x="1104" y="188"/>
                  </a:lnTo>
                  <a:lnTo>
                    <a:pt x="1118" y="190"/>
                  </a:lnTo>
                  <a:lnTo>
                    <a:pt x="1134" y="194"/>
                  </a:lnTo>
                  <a:lnTo>
                    <a:pt x="1142" y="198"/>
                  </a:lnTo>
                  <a:lnTo>
                    <a:pt x="1150" y="204"/>
                  </a:lnTo>
                  <a:lnTo>
                    <a:pt x="1172" y="204"/>
                  </a:lnTo>
                  <a:lnTo>
                    <a:pt x="1184" y="204"/>
                  </a:lnTo>
                  <a:lnTo>
                    <a:pt x="1196" y="202"/>
                  </a:lnTo>
                  <a:lnTo>
                    <a:pt x="1208" y="198"/>
                  </a:lnTo>
                  <a:lnTo>
                    <a:pt x="1218" y="194"/>
                  </a:lnTo>
                  <a:lnTo>
                    <a:pt x="1226" y="186"/>
                  </a:lnTo>
                  <a:lnTo>
                    <a:pt x="1232" y="174"/>
                  </a:lnTo>
                  <a:lnTo>
                    <a:pt x="1226" y="106"/>
                  </a:lnTo>
                  <a:lnTo>
                    <a:pt x="1236" y="88"/>
                  </a:lnTo>
                  <a:lnTo>
                    <a:pt x="1246" y="76"/>
                  </a:lnTo>
                  <a:lnTo>
                    <a:pt x="1258" y="68"/>
                  </a:lnTo>
                  <a:lnTo>
                    <a:pt x="1270" y="62"/>
                  </a:lnTo>
                  <a:lnTo>
                    <a:pt x="1284" y="58"/>
                  </a:lnTo>
                  <a:lnTo>
                    <a:pt x="1298" y="56"/>
                  </a:lnTo>
                  <a:lnTo>
                    <a:pt x="1336" y="52"/>
                  </a:lnTo>
                  <a:lnTo>
                    <a:pt x="1340" y="50"/>
                  </a:lnTo>
                  <a:lnTo>
                    <a:pt x="1344" y="46"/>
                  </a:lnTo>
                  <a:lnTo>
                    <a:pt x="1352" y="36"/>
                  </a:lnTo>
                  <a:lnTo>
                    <a:pt x="1360" y="14"/>
                  </a:lnTo>
                  <a:lnTo>
                    <a:pt x="1374" y="0"/>
                  </a:lnTo>
                  <a:lnTo>
                    <a:pt x="1418" y="0"/>
                  </a:lnTo>
                  <a:lnTo>
                    <a:pt x="1420" y="2"/>
                  </a:lnTo>
                  <a:lnTo>
                    <a:pt x="1424" y="8"/>
                  </a:lnTo>
                  <a:lnTo>
                    <a:pt x="1426" y="22"/>
                  </a:lnTo>
                  <a:lnTo>
                    <a:pt x="1430" y="40"/>
                  </a:lnTo>
                  <a:lnTo>
                    <a:pt x="1436" y="58"/>
                  </a:lnTo>
                  <a:lnTo>
                    <a:pt x="1480" y="124"/>
                  </a:lnTo>
                  <a:lnTo>
                    <a:pt x="1504" y="134"/>
                  </a:lnTo>
                  <a:lnTo>
                    <a:pt x="1538" y="144"/>
                  </a:lnTo>
                  <a:lnTo>
                    <a:pt x="1568" y="164"/>
                  </a:lnTo>
                  <a:lnTo>
                    <a:pt x="1584" y="190"/>
                  </a:lnTo>
                  <a:lnTo>
                    <a:pt x="1590" y="242"/>
                  </a:lnTo>
                  <a:lnTo>
                    <a:pt x="1610" y="280"/>
                  </a:lnTo>
                  <a:lnTo>
                    <a:pt x="1612" y="298"/>
                  </a:lnTo>
                  <a:lnTo>
                    <a:pt x="1612" y="320"/>
                  </a:lnTo>
                  <a:lnTo>
                    <a:pt x="1612" y="332"/>
                  </a:lnTo>
                  <a:lnTo>
                    <a:pt x="1610" y="342"/>
                  </a:lnTo>
                  <a:lnTo>
                    <a:pt x="1606" y="354"/>
                  </a:lnTo>
                  <a:lnTo>
                    <a:pt x="1602" y="364"/>
                  </a:lnTo>
                  <a:lnTo>
                    <a:pt x="1580" y="378"/>
                  </a:lnTo>
                  <a:lnTo>
                    <a:pt x="1574" y="382"/>
                  </a:lnTo>
                  <a:lnTo>
                    <a:pt x="1572" y="386"/>
                  </a:lnTo>
                  <a:lnTo>
                    <a:pt x="1568" y="390"/>
                  </a:lnTo>
                  <a:lnTo>
                    <a:pt x="1568" y="396"/>
                  </a:lnTo>
                  <a:lnTo>
                    <a:pt x="1566" y="420"/>
                  </a:lnTo>
                  <a:lnTo>
                    <a:pt x="1570" y="440"/>
                  </a:lnTo>
                  <a:lnTo>
                    <a:pt x="1574" y="452"/>
                  </a:lnTo>
                  <a:lnTo>
                    <a:pt x="1582" y="466"/>
                  </a:lnTo>
                  <a:lnTo>
                    <a:pt x="1614" y="488"/>
                  </a:lnTo>
                  <a:lnTo>
                    <a:pt x="1662" y="500"/>
                  </a:lnTo>
                  <a:lnTo>
                    <a:pt x="1674" y="506"/>
                  </a:lnTo>
                  <a:lnTo>
                    <a:pt x="1688" y="512"/>
                  </a:lnTo>
                  <a:lnTo>
                    <a:pt x="1700" y="516"/>
                  </a:lnTo>
                  <a:lnTo>
                    <a:pt x="1714" y="520"/>
                  </a:lnTo>
                  <a:lnTo>
                    <a:pt x="1744" y="524"/>
                  </a:lnTo>
                  <a:lnTo>
                    <a:pt x="1778" y="526"/>
                  </a:lnTo>
                  <a:lnTo>
                    <a:pt x="1790" y="534"/>
                  </a:lnTo>
                  <a:lnTo>
                    <a:pt x="1806" y="546"/>
                  </a:lnTo>
                  <a:lnTo>
                    <a:pt x="1836" y="576"/>
                  </a:lnTo>
                  <a:lnTo>
                    <a:pt x="1882" y="614"/>
                  </a:lnTo>
                  <a:lnTo>
                    <a:pt x="1894" y="616"/>
                  </a:lnTo>
                  <a:lnTo>
                    <a:pt x="1906" y="620"/>
                  </a:lnTo>
                  <a:lnTo>
                    <a:pt x="1918" y="628"/>
                  </a:lnTo>
                  <a:lnTo>
                    <a:pt x="1930" y="640"/>
                  </a:lnTo>
                  <a:lnTo>
                    <a:pt x="1938" y="672"/>
                  </a:lnTo>
                  <a:lnTo>
                    <a:pt x="1944" y="690"/>
                  </a:lnTo>
                  <a:lnTo>
                    <a:pt x="1952" y="710"/>
                  </a:lnTo>
                  <a:lnTo>
                    <a:pt x="1964" y="718"/>
                  </a:lnTo>
                  <a:lnTo>
                    <a:pt x="1968" y="724"/>
                  </a:lnTo>
                  <a:lnTo>
                    <a:pt x="1974" y="736"/>
                  </a:lnTo>
                  <a:lnTo>
                    <a:pt x="1972" y="766"/>
                  </a:lnTo>
                  <a:lnTo>
                    <a:pt x="1980" y="788"/>
                  </a:lnTo>
                  <a:lnTo>
                    <a:pt x="1968" y="796"/>
                  </a:lnTo>
                  <a:lnTo>
                    <a:pt x="1960" y="804"/>
                  </a:lnTo>
                  <a:lnTo>
                    <a:pt x="1956" y="814"/>
                  </a:lnTo>
                  <a:lnTo>
                    <a:pt x="1952" y="832"/>
                  </a:lnTo>
                  <a:lnTo>
                    <a:pt x="1952" y="864"/>
                  </a:lnTo>
                  <a:lnTo>
                    <a:pt x="1958" y="902"/>
                  </a:lnTo>
                  <a:lnTo>
                    <a:pt x="1952" y="906"/>
                  </a:lnTo>
                  <a:lnTo>
                    <a:pt x="1878" y="908"/>
                  </a:lnTo>
                  <a:lnTo>
                    <a:pt x="1844" y="914"/>
                  </a:lnTo>
                  <a:lnTo>
                    <a:pt x="1830" y="918"/>
                  </a:lnTo>
                  <a:lnTo>
                    <a:pt x="1818" y="922"/>
                  </a:lnTo>
                  <a:lnTo>
                    <a:pt x="1808" y="930"/>
                  </a:lnTo>
                  <a:lnTo>
                    <a:pt x="1798" y="940"/>
                  </a:lnTo>
                  <a:lnTo>
                    <a:pt x="1792" y="952"/>
                  </a:lnTo>
                  <a:lnTo>
                    <a:pt x="1786" y="968"/>
                  </a:lnTo>
                  <a:lnTo>
                    <a:pt x="1774" y="980"/>
                  </a:lnTo>
                  <a:lnTo>
                    <a:pt x="1766" y="990"/>
                  </a:lnTo>
                  <a:lnTo>
                    <a:pt x="1760" y="1002"/>
                  </a:lnTo>
                  <a:lnTo>
                    <a:pt x="1754" y="1018"/>
                  </a:lnTo>
                  <a:lnTo>
                    <a:pt x="1744" y="1024"/>
                  </a:lnTo>
                  <a:lnTo>
                    <a:pt x="1732" y="1028"/>
                  </a:lnTo>
                  <a:lnTo>
                    <a:pt x="1710" y="1032"/>
                  </a:lnTo>
                  <a:lnTo>
                    <a:pt x="1690" y="1034"/>
                  </a:lnTo>
                  <a:lnTo>
                    <a:pt x="1672" y="1034"/>
                  </a:lnTo>
                  <a:lnTo>
                    <a:pt x="1670" y="1044"/>
                  </a:lnTo>
                  <a:lnTo>
                    <a:pt x="1664" y="1056"/>
                  </a:lnTo>
                  <a:lnTo>
                    <a:pt x="1656" y="1066"/>
                  </a:lnTo>
                  <a:lnTo>
                    <a:pt x="1648" y="1074"/>
                  </a:lnTo>
                  <a:lnTo>
                    <a:pt x="1644" y="1082"/>
                  </a:lnTo>
                  <a:lnTo>
                    <a:pt x="1644" y="1090"/>
                  </a:lnTo>
                  <a:lnTo>
                    <a:pt x="1646" y="1106"/>
                  </a:lnTo>
                  <a:lnTo>
                    <a:pt x="1652" y="1124"/>
                  </a:lnTo>
                  <a:lnTo>
                    <a:pt x="1658" y="1146"/>
                  </a:lnTo>
                  <a:lnTo>
                    <a:pt x="1660" y="1170"/>
                  </a:lnTo>
                  <a:lnTo>
                    <a:pt x="1604" y="1182"/>
                  </a:lnTo>
                  <a:lnTo>
                    <a:pt x="1592" y="1188"/>
                  </a:lnTo>
                  <a:lnTo>
                    <a:pt x="1580" y="1194"/>
                  </a:lnTo>
                  <a:lnTo>
                    <a:pt x="1560" y="1206"/>
                  </a:lnTo>
                  <a:lnTo>
                    <a:pt x="1526" y="1214"/>
                  </a:lnTo>
                  <a:lnTo>
                    <a:pt x="1490" y="1220"/>
                  </a:lnTo>
                  <a:lnTo>
                    <a:pt x="1458" y="1224"/>
                  </a:lnTo>
                  <a:lnTo>
                    <a:pt x="1426" y="1224"/>
                  </a:lnTo>
                  <a:lnTo>
                    <a:pt x="1408" y="1228"/>
                  </a:lnTo>
                  <a:lnTo>
                    <a:pt x="1396" y="1236"/>
                  </a:lnTo>
                  <a:lnTo>
                    <a:pt x="1396" y="1244"/>
                  </a:lnTo>
                  <a:lnTo>
                    <a:pt x="1398" y="1250"/>
                  </a:lnTo>
                  <a:lnTo>
                    <a:pt x="1402" y="1258"/>
                  </a:lnTo>
                  <a:lnTo>
                    <a:pt x="1412" y="1272"/>
                  </a:lnTo>
                  <a:lnTo>
                    <a:pt x="1406" y="1280"/>
                  </a:lnTo>
                  <a:lnTo>
                    <a:pt x="1404" y="1288"/>
                  </a:lnTo>
                  <a:lnTo>
                    <a:pt x="1404" y="1294"/>
                  </a:lnTo>
                  <a:lnTo>
                    <a:pt x="1408" y="1302"/>
                  </a:lnTo>
                  <a:lnTo>
                    <a:pt x="1412" y="1308"/>
                  </a:lnTo>
                  <a:lnTo>
                    <a:pt x="1420" y="1314"/>
                  </a:lnTo>
                  <a:lnTo>
                    <a:pt x="1438" y="1328"/>
                  </a:lnTo>
                  <a:lnTo>
                    <a:pt x="1460" y="1360"/>
                  </a:lnTo>
                  <a:lnTo>
                    <a:pt x="1468" y="1364"/>
                  </a:lnTo>
                  <a:lnTo>
                    <a:pt x="1474" y="1370"/>
                  </a:lnTo>
                  <a:lnTo>
                    <a:pt x="1476" y="1374"/>
                  </a:lnTo>
                  <a:lnTo>
                    <a:pt x="1476" y="1380"/>
                  </a:lnTo>
                  <a:lnTo>
                    <a:pt x="1476" y="1396"/>
                  </a:lnTo>
                  <a:lnTo>
                    <a:pt x="1464" y="1408"/>
                  </a:lnTo>
                  <a:lnTo>
                    <a:pt x="1444" y="1418"/>
                  </a:lnTo>
                  <a:lnTo>
                    <a:pt x="1438" y="1422"/>
                  </a:lnTo>
                  <a:lnTo>
                    <a:pt x="1434" y="1426"/>
                  </a:lnTo>
                  <a:lnTo>
                    <a:pt x="1430" y="1432"/>
                  </a:lnTo>
                  <a:lnTo>
                    <a:pt x="1428" y="1438"/>
                  </a:lnTo>
                  <a:lnTo>
                    <a:pt x="1428" y="1460"/>
                  </a:lnTo>
                  <a:lnTo>
                    <a:pt x="1434" y="1466"/>
                  </a:lnTo>
                  <a:lnTo>
                    <a:pt x="1442" y="1476"/>
                  </a:lnTo>
                  <a:lnTo>
                    <a:pt x="1448" y="1488"/>
                  </a:lnTo>
                  <a:lnTo>
                    <a:pt x="1450" y="1496"/>
                  </a:lnTo>
                  <a:lnTo>
                    <a:pt x="1450" y="1504"/>
                  </a:lnTo>
                  <a:lnTo>
                    <a:pt x="1440" y="1510"/>
                  </a:lnTo>
                  <a:lnTo>
                    <a:pt x="1430" y="1512"/>
                  </a:lnTo>
                  <a:lnTo>
                    <a:pt x="1416" y="1516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34"/>
            <p:cNvSpPr/>
            <p:nvPr/>
          </p:nvSpPr>
          <p:spPr bwMode="auto">
            <a:xfrm>
              <a:off x="3883025" y="361951"/>
              <a:ext cx="3463925" cy="2965450"/>
            </a:xfrm>
            <a:custGeom>
              <a:avLst/>
              <a:gdLst>
                <a:gd name="T0" fmla="*/ 538 w 2182"/>
                <a:gd name="T1" fmla="*/ 1714 h 1868"/>
                <a:gd name="T2" fmla="*/ 526 w 2182"/>
                <a:gd name="T3" fmla="*/ 1632 h 1868"/>
                <a:gd name="T4" fmla="*/ 362 w 2182"/>
                <a:gd name="T5" fmla="*/ 1664 h 1868"/>
                <a:gd name="T6" fmla="*/ 286 w 2182"/>
                <a:gd name="T7" fmla="*/ 1690 h 1868"/>
                <a:gd name="T8" fmla="*/ 168 w 2182"/>
                <a:gd name="T9" fmla="*/ 1576 h 1868"/>
                <a:gd name="T10" fmla="*/ 220 w 2182"/>
                <a:gd name="T11" fmla="*/ 1468 h 1868"/>
                <a:gd name="T12" fmla="*/ 66 w 2182"/>
                <a:gd name="T13" fmla="*/ 1450 h 1868"/>
                <a:gd name="T14" fmla="*/ 20 w 2182"/>
                <a:gd name="T15" fmla="*/ 1304 h 1868"/>
                <a:gd name="T16" fmla="*/ 400 w 2182"/>
                <a:gd name="T17" fmla="*/ 1336 h 1868"/>
                <a:gd name="T18" fmla="*/ 594 w 2182"/>
                <a:gd name="T19" fmla="*/ 1418 h 1868"/>
                <a:gd name="T20" fmla="*/ 724 w 2182"/>
                <a:gd name="T21" fmla="*/ 1354 h 1868"/>
                <a:gd name="T22" fmla="*/ 828 w 2182"/>
                <a:gd name="T23" fmla="*/ 1308 h 1868"/>
                <a:gd name="T24" fmla="*/ 1006 w 2182"/>
                <a:gd name="T25" fmla="*/ 1300 h 1868"/>
                <a:gd name="T26" fmla="*/ 1170 w 2182"/>
                <a:gd name="T27" fmla="*/ 1170 h 1868"/>
                <a:gd name="T28" fmla="*/ 1178 w 2182"/>
                <a:gd name="T29" fmla="*/ 1032 h 1868"/>
                <a:gd name="T30" fmla="*/ 1260 w 2182"/>
                <a:gd name="T31" fmla="*/ 1006 h 1868"/>
                <a:gd name="T32" fmla="*/ 1410 w 2182"/>
                <a:gd name="T33" fmla="*/ 924 h 1868"/>
                <a:gd name="T34" fmla="*/ 1524 w 2182"/>
                <a:gd name="T35" fmla="*/ 876 h 1868"/>
                <a:gd name="T36" fmla="*/ 1632 w 2182"/>
                <a:gd name="T37" fmla="*/ 776 h 1868"/>
                <a:gd name="T38" fmla="*/ 1798 w 2182"/>
                <a:gd name="T39" fmla="*/ 740 h 1868"/>
                <a:gd name="T40" fmla="*/ 1712 w 2182"/>
                <a:gd name="T41" fmla="*/ 614 h 1868"/>
                <a:gd name="T42" fmla="*/ 1586 w 2182"/>
                <a:gd name="T43" fmla="*/ 646 h 1868"/>
                <a:gd name="T44" fmla="*/ 1456 w 2182"/>
                <a:gd name="T45" fmla="*/ 650 h 1868"/>
                <a:gd name="T46" fmla="*/ 1480 w 2182"/>
                <a:gd name="T47" fmla="*/ 512 h 1868"/>
                <a:gd name="T48" fmla="*/ 1602 w 2182"/>
                <a:gd name="T49" fmla="*/ 428 h 1868"/>
                <a:gd name="T50" fmla="*/ 1698 w 2182"/>
                <a:gd name="T51" fmla="*/ 250 h 1868"/>
                <a:gd name="T52" fmla="*/ 1738 w 2182"/>
                <a:gd name="T53" fmla="*/ 108 h 1868"/>
                <a:gd name="T54" fmla="*/ 1736 w 2182"/>
                <a:gd name="T55" fmla="*/ 20 h 1868"/>
                <a:gd name="T56" fmla="*/ 1800 w 2182"/>
                <a:gd name="T57" fmla="*/ 42 h 1868"/>
                <a:gd name="T58" fmla="*/ 1848 w 2182"/>
                <a:gd name="T59" fmla="*/ 80 h 1868"/>
                <a:gd name="T60" fmla="*/ 1926 w 2182"/>
                <a:gd name="T61" fmla="*/ 178 h 1868"/>
                <a:gd name="T62" fmla="*/ 2052 w 2182"/>
                <a:gd name="T63" fmla="*/ 152 h 1868"/>
                <a:gd name="T64" fmla="*/ 2136 w 2182"/>
                <a:gd name="T65" fmla="*/ 246 h 1868"/>
                <a:gd name="T66" fmla="*/ 2136 w 2182"/>
                <a:gd name="T67" fmla="*/ 440 h 1868"/>
                <a:gd name="T68" fmla="*/ 2118 w 2182"/>
                <a:gd name="T69" fmla="*/ 476 h 1868"/>
                <a:gd name="T70" fmla="*/ 2064 w 2182"/>
                <a:gd name="T71" fmla="*/ 514 h 1868"/>
                <a:gd name="T72" fmla="*/ 2020 w 2182"/>
                <a:gd name="T73" fmla="*/ 674 h 1868"/>
                <a:gd name="T74" fmla="*/ 2068 w 2182"/>
                <a:gd name="T75" fmla="*/ 716 h 1868"/>
                <a:gd name="T76" fmla="*/ 2026 w 2182"/>
                <a:gd name="T77" fmla="*/ 796 h 1868"/>
                <a:gd name="T78" fmla="*/ 1968 w 2182"/>
                <a:gd name="T79" fmla="*/ 828 h 1868"/>
                <a:gd name="T80" fmla="*/ 2054 w 2182"/>
                <a:gd name="T81" fmla="*/ 986 h 1868"/>
                <a:gd name="T82" fmla="*/ 2154 w 2182"/>
                <a:gd name="T83" fmla="*/ 1034 h 1868"/>
                <a:gd name="T84" fmla="*/ 2156 w 2182"/>
                <a:gd name="T85" fmla="*/ 1130 h 1868"/>
                <a:gd name="T86" fmla="*/ 2054 w 2182"/>
                <a:gd name="T87" fmla="*/ 1170 h 1868"/>
                <a:gd name="T88" fmla="*/ 1920 w 2182"/>
                <a:gd name="T89" fmla="*/ 1272 h 1868"/>
                <a:gd name="T90" fmla="*/ 1850 w 2182"/>
                <a:gd name="T91" fmla="*/ 1260 h 1868"/>
                <a:gd name="T92" fmla="*/ 1786 w 2182"/>
                <a:gd name="T93" fmla="*/ 1338 h 1868"/>
                <a:gd name="T94" fmla="*/ 1696 w 2182"/>
                <a:gd name="T95" fmla="*/ 1206 h 1868"/>
                <a:gd name="T96" fmla="*/ 1524 w 2182"/>
                <a:gd name="T97" fmla="*/ 1346 h 1868"/>
                <a:gd name="T98" fmla="*/ 1494 w 2182"/>
                <a:gd name="T99" fmla="*/ 1334 h 1868"/>
                <a:gd name="T100" fmla="*/ 1424 w 2182"/>
                <a:gd name="T101" fmla="*/ 1310 h 1868"/>
                <a:gd name="T102" fmla="*/ 1392 w 2182"/>
                <a:gd name="T103" fmla="*/ 1430 h 1868"/>
                <a:gd name="T104" fmla="*/ 1288 w 2182"/>
                <a:gd name="T105" fmla="*/ 1520 h 1868"/>
                <a:gd name="T106" fmla="*/ 1140 w 2182"/>
                <a:gd name="T107" fmla="*/ 1612 h 1868"/>
                <a:gd name="T108" fmla="*/ 1076 w 2182"/>
                <a:gd name="T109" fmla="*/ 1650 h 1868"/>
                <a:gd name="T110" fmla="*/ 988 w 2182"/>
                <a:gd name="T111" fmla="*/ 1790 h 1868"/>
                <a:gd name="T112" fmla="*/ 838 w 2182"/>
                <a:gd name="T113" fmla="*/ 1810 h 1868"/>
                <a:gd name="T114" fmla="*/ 814 w 2182"/>
                <a:gd name="T115" fmla="*/ 1666 h 1868"/>
                <a:gd name="T116" fmla="*/ 732 w 2182"/>
                <a:gd name="T117" fmla="*/ 1678 h 1868"/>
                <a:gd name="T118" fmla="*/ 662 w 2182"/>
                <a:gd name="T119" fmla="*/ 1816 h 18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182" h="1868">
                  <a:moveTo>
                    <a:pt x="556" y="1868"/>
                  </a:moveTo>
                  <a:lnTo>
                    <a:pt x="556" y="1868"/>
                  </a:lnTo>
                  <a:lnTo>
                    <a:pt x="518" y="1832"/>
                  </a:lnTo>
                  <a:lnTo>
                    <a:pt x="498" y="1792"/>
                  </a:lnTo>
                  <a:lnTo>
                    <a:pt x="500" y="1764"/>
                  </a:lnTo>
                  <a:lnTo>
                    <a:pt x="502" y="1754"/>
                  </a:lnTo>
                  <a:lnTo>
                    <a:pt x="506" y="1744"/>
                  </a:lnTo>
                  <a:lnTo>
                    <a:pt x="512" y="1736"/>
                  </a:lnTo>
                  <a:lnTo>
                    <a:pt x="518" y="1728"/>
                  </a:lnTo>
                  <a:lnTo>
                    <a:pt x="528" y="1720"/>
                  </a:lnTo>
                  <a:lnTo>
                    <a:pt x="538" y="1714"/>
                  </a:lnTo>
                  <a:lnTo>
                    <a:pt x="556" y="1698"/>
                  </a:lnTo>
                  <a:lnTo>
                    <a:pt x="572" y="1674"/>
                  </a:lnTo>
                  <a:lnTo>
                    <a:pt x="570" y="1658"/>
                  </a:lnTo>
                  <a:lnTo>
                    <a:pt x="562" y="1646"/>
                  </a:lnTo>
                  <a:lnTo>
                    <a:pt x="556" y="1638"/>
                  </a:lnTo>
                  <a:lnTo>
                    <a:pt x="548" y="1634"/>
                  </a:lnTo>
                  <a:lnTo>
                    <a:pt x="542" y="1632"/>
                  </a:lnTo>
                  <a:lnTo>
                    <a:pt x="534" y="1630"/>
                  </a:lnTo>
                  <a:lnTo>
                    <a:pt x="526" y="1632"/>
                  </a:lnTo>
                  <a:lnTo>
                    <a:pt x="506" y="1638"/>
                  </a:lnTo>
                  <a:lnTo>
                    <a:pt x="482" y="1658"/>
                  </a:lnTo>
                  <a:lnTo>
                    <a:pt x="448" y="1674"/>
                  </a:lnTo>
                  <a:lnTo>
                    <a:pt x="442" y="1668"/>
                  </a:lnTo>
                  <a:lnTo>
                    <a:pt x="436" y="1664"/>
                  </a:lnTo>
                  <a:lnTo>
                    <a:pt x="426" y="1658"/>
                  </a:lnTo>
                  <a:lnTo>
                    <a:pt x="384" y="1658"/>
                  </a:lnTo>
                  <a:lnTo>
                    <a:pt x="370" y="1660"/>
                  </a:lnTo>
                  <a:lnTo>
                    <a:pt x="362" y="1664"/>
                  </a:lnTo>
                  <a:lnTo>
                    <a:pt x="356" y="1672"/>
                  </a:lnTo>
                  <a:lnTo>
                    <a:pt x="352" y="1682"/>
                  </a:lnTo>
                  <a:lnTo>
                    <a:pt x="350" y="1700"/>
                  </a:lnTo>
                  <a:lnTo>
                    <a:pt x="348" y="1722"/>
                  </a:lnTo>
                  <a:lnTo>
                    <a:pt x="342" y="1726"/>
                  </a:lnTo>
                  <a:lnTo>
                    <a:pt x="336" y="1726"/>
                  </a:lnTo>
                  <a:lnTo>
                    <a:pt x="330" y="1726"/>
                  </a:lnTo>
                  <a:lnTo>
                    <a:pt x="324" y="1724"/>
                  </a:lnTo>
                  <a:lnTo>
                    <a:pt x="314" y="1718"/>
                  </a:lnTo>
                  <a:lnTo>
                    <a:pt x="306" y="1716"/>
                  </a:lnTo>
                  <a:lnTo>
                    <a:pt x="286" y="1690"/>
                  </a:lnTo>
                  <a:lnTo>
                    <a:pt x="270" y="1674"/>
                  </a:lnTo>
                  <a:lnTo>
                    <a:pt x="262" y="1654"/>
                  </a:lnTo>
                  <a:lnTo>
                    <a:pt x="252" y="1638"/>
                  </a:lnTo>
                  <a:lnTo>
                    <a:pt x="248" y="1632"/>
                  </a:lnTo>
                  <a:lnTo>
                    <a:pt x="242" y="1626"/>
                  </a:lnTo>
                  <a:lnTo>
                    <a:pt x="234" y="1624"/>
                  </a:lnTo>
                  <a:lnTo>
                    <a:pt x="226" y="1620"/>
                  </a:lnTo>
                  <a:lnTo>
                    <a:pt x="190" y="1582"/>
                  </a:lnTo>
                  <a:lnTo>
                    <a:pt x="168" y="1576"/>
                  </a:lnTo>
                  <a:lnTo>
                    <a:pt x="170" y="1568"/>
                  </a:lnTo>
                  <a:lnTo>
                    <a:pt x="172" y="1560"/>
                  </a:lnTo>
                  <a:lnTo>
                    <a:pt x="178" y="1554"/>
                  </a:lnTo>
                  <a:lnTo>
                    <a:pt x="184" y="1548"/>
                  </a:lnTo>
                  <a:lnTo>
                    <a:pt x="198" y="1538"/>
                  </a:lnTo>
                  <a:lnTo>
                    <a:pt x="206" y="1532"/>
                  </a:lnTo>
                  <a:lnTo>
                    <a:pt x="212" y="1526"/>
                  </a:lnTo>
                  <a:lnTo>
                    <a:pt x="226" y="1496"/>
                  </a:lnTo>
                  <a:lnTo>
                    <a:pt x="226" y="1484"/>
                  </a:lnTo>
                  <a:lnTo>
                    <a:pt x="224" y="1474"/>
                  </a:lnTo>
                  <a:lnTo>
                    <a:pt x="220" y="1468"/>
                  </a:lnTo>
                  <a:lnTo>
                    <a:pt x="216" y="1464"/>
                  </a:lnTo>
                  <a:lnTo>
                    <a:pt x="182" y="1464"/>
                  </a:lnTo>
                  <a:lnTo>
                    <a:pt x="150" y="1468"/>
                  </a:lnTo>
                  <a:lnTo>
                    <a:pt x="120" y="1474"/>
                  </a:lnTo>
                  <a:lnTo>
                    <a:pt x="92" y="1484"/>
                  </a:lnTo>
                  <a:lnTo>
                    <a:pt x="84" y="1490"/>
                  </a:lnTo>
                  <a:lnTo>
                    <a:pt x="76" y="1492"/>
                  </a:lnTo>
                  <a:lnTo>
                    <a:pt x="70" y="1492"/>
                  </a:lnTo>
                  <a:lnTo>
                    <a:pt x="64" y="1492"/>
                  </a:lnTo>
                  <a:lnTo>
                    <a:pt x="66" y="1450"/>
                  </a:lnTo>
                  <a:lnTo>
                    <a:pt x="50" y="1428"/>
                  </a:lnTo>
                  <a:lnTo>
                    <a:pt x="14" y="1398"/>
                  </a:lnTo>
                  <a:lnTo>
                    <a:pt x="14" y="1386"/>
                  </a:lnTo>
                  <a:lnTo>
                    <a:pt x="18" y="1376"/>
                  </a:lnTo>
                  <a:lnTo>
                    <a:pt x="26" y="1358"/>
                  </a:lnTo>
                  <a:lnTo>
                    <a:pt x="24" y="1328"/>
                  </a:lnTo>
                  <a:lnTo>
                    <a:pt x="24" y="1316"/>
                  </a:lnTo>
                  <a:lnTo>
                    <a:pt x="20" y="1304"/>
                  </a:lnTo>
                  <a:lnTo>
                    <a:pt x="0" y="1278"/>
                  </a:lnTo>
                  <a:lnTo>
                    <a:pt x="0" y="1244"/>
                  </a:lnTo>
                  <a:lnTo>
                    <a:pt x="100" y="1268"/>
                  </a:lnTo>
                  <a:lnTo>
                    <a:pt x="274" y="1270"/>
                  </a:lnTo>
                  <a:lnTo>
                    <a:pt x="306" y="1278"/>
                  </a:lnTo>
                  <a:lnTo>
                    <a:pt x="326" y="1284"/>
                  </a:lnTo>
                  <a:lnTo>
                    <a:pt x="344" y="1290"/>
                  </a:lnTo>
                  <a:lnTo>
                    <a:pt x="400" y="1336"/>
                  </a:lnTo>
                  <a:lnTo>
                    <a:pt x="414" y="1342"/>
                  </a:lnTo>
                  <a:lnTo>
                    <a:pt x="466" y="1350"/>
                  </a:lnTo>
                  <a:lnTo>
                    <a:pt x="490" y="1366"/>
                  </a:lnTo>
                  <a:lnTo>
                    <a:pt x="556" y="1388"/>
                  </a:lnTo>
                  <a:lnTo>
                    <a:pt x="562" y="1392"/>
                  </a:lnTo>
                  <a:lnTo>
                    <a:pt x="568" y="1398"/>
                  </a:lnTo>
                  <a:lnTo>
                    <a:pt x="584" y="1412"/>
                  </a:lnTo>
                  <a:lnTo>
                    <a:pt x="594" y="1418"/>
                  </a:lnTo>
                  <a:lnTo>
                    <a:pt x="604" y="1420"/>
                  </a:lnTo>
                  <a:lnTo>
                    <a:pt x="614" y="1418"/>
                  </a:lnTo>
                  <a:lnTo>
                    <a:pt x="628" y="1412"/>
                  </a:lnTo>
                  <a:lnTo>
                    <a:pt x="632" y="1406"/>
                  </a:lnTo>
                  <a:lnTo>
                    <a:pt x="638" y="1400"/>
                  </a:lnTo>
                  <a:lnTo>
                    <a:pt x="650" y="1392"/>
                  </a:lnTo>
                  <a:lnTo>
                    <a:pt x="666" y="1386"/>
                  </a:lnTo>
                  <a:lnTo>
                    <a:pt x="680" y="1380"/>
                  </a:lnTo>
                  <a:lnTo>
                    <a:pt x="696" y="1368"/>
                  </a:lnTo>
                  <a:lnTo>
                    <a:pt x="708" y="1360"/>
                  </a:lnTo>
                  <a:lnTo>
                    <a:pt x="724" y="1354"/>
                  </a:lnTo>
                  <a:lnTo>
                    <a:pt x="746" y="1350"/>
                  </a:lnTo>
                  <a:lnTo>
                    <a:pt x="746" y="1346"/>
                  </a:lnTo>
                  <a:lnTo>
                    <a:pt x="750" y="1344"/>
                  </a:lnTo>
                  <a:lnTo>
                    <a:pt x="758" y="1340"/>
                  </a:lnTo>
                  <a:lnTo>
                    <a:pt x="768" y="1336"/>
                  </a:lnTo>
                  <a:lnTo>
                    <a:pt x="778" y="1332"/>
                  </a:lnTo>
                  <a:lnTo>
                    <a:pt x="784" y="1332"/>
                  </a:lnTo>
                  <a:lnTo>
                    <a:pt x="792" y="1328"/>
                  </a:lnTo>
                  <a:lnTo>
                    <a:pt x="806" y="1320"/>
                  </a:lnTo>
                  <a:lnTo>
                    <a:pt x="820" y="1310"/>
                  </a:lnTo>
                  <a:lnTo>
                    <a:pt x="828" y="1308"/>
                  </a:lnTo>
                  <a:lnTo>
                    <a:pt x="836" y="1306"/>
                  </a:lnTo>
                  <a:lnTo>
                    <a:pt x="848" y="1300"/>
                  </a:lnTo>
                  <a:lnTo>
                    <a:pt x="862" y="1296"/>
                  </a:lnTo>
                  <a:lnTo>
                    <a:pt x="876" y="1296"/>
                  </a:lnTo>
                  <a:lnTo>
                    <a:pt x="894" y="1296"/>
                  </a:lnTo>
                  <a:lnTo>
                    <a:pt x="918" y="1302"/>
                  </a:lnTo>
                  <a:lnTo>
                    <a:pt x="952" y="1306"/>
                  </a:lnTo>
                  <a:lnTo>
                    <a:pt x="970" y="1306"/>
                  </a:lnTo>
                  <a:lnTo>
                    <a:pt x="986" y="1306"/>
                  </a:lnTo>
                  <a:lnTo>
                    <a:pt x="1000" y="1302"/>
                  </a:lnTo>
                  <a:lnTo>
                    <a:pt x="1006" y="1300"/>
                  </a:lnTo>
                  <a:lnTo>
                    <a:pt x="1010" y="1296"/>
                  </a:lnTo>
                  <a:lnTo>
                    <a:pt x="1028" y="1294"/>
                  </a:lnTo>
                  <a:lnTo>
                    <a:pt x="1044" y="1286"/>
                  </a:lnTo>
                  <a:lnTo>
                    <a:pt x="1060" y="1278"/>
                  </a:lnTo>
                  <a:lnTo>
                    <a:pt x="1074" y="1266"/>
                  </a:lnTo>
                  <a:lnTo>
                    <a:pt x="1086" y="1254"/>
                  </a:lnTo>
                  <a:lnTo>
                    <a:pt x="1100" y="1240"/>
                  </a:lnTo>
                  <a:lnTo>
                    <a:pt x="1122" y="1212"/>
                  </a:lnTo>
                  <a:lnTo>
                    <a:pt x="1156" y="1182"/>
                  </a:lnTo>
                  <a:lnTo>
                    <a:pt x="1170" y="1170"/>
                  </a:lnTo>
                  <a:lnTo>
                    <a:pt x="1186" y="1158"/>
                  </a:lnTo>
                  <a:lnTo>
                    <a:pt x="1202" y="1150"/>
                  </a:lnTo>
                  <a:lnTo>
                    <a:pt x="1210" y="1146"/>
                  </a:lnTo>
                  <a:lnTo>
                    <a:pt x="1218" y="1138"/>
                  </a:lnTo>
                  <a:lnTo>
                    <a:pt x="1216" y="1112"/>
                  </a:lnTo>
                  <a:lnTo>
                    <a:pt x="1182" y="1080"/>
                  </a:lnTo>
                  <a:lnTo>
                    <a:pt x="1176" y="1058"/>
                  </a:lnTo>
                  <a:lnTo>
                    <a:pt x="1178" y="1032"/>
                  </a:lnTo>
                  <a:lnTo>
                    <a:pt x="1180" y="1020"/>
                  </a:lnTo>
                  <a:lnTo>
                    <a:pt x="1182" y="1010"/>
                  </a:lnTo>
                  <a:lnTo>
                    <a:pt x="1186" y="1002"/>
                  </a:lnTo>
                  <a:lnTo>
                    <a:pt x="1192" y="994"/>
                  </a:lnTo>
                  <a:lnTo>
                    <a:pt x="1200" y="986"/>
                  </a:lnTo>
                  <a:lnTo>
                    <a:pt x="1212" y="982"/>
                  </a:lnTo>
                  <a:lnTo>
                    <a:pt x="1214" y="978"/>
                  </a:lnTo>
                  <a:lnTo>
                    <a:pt x="1216" y="976"/>
                  </a:lnTo>
                  <a:lnTo>
                    <a:pt x="1220" y="978"/>
                  </a:lnTo>
                  <a:lnTo>
                    <a:pt x="1226" y="982"/>
                  </a:lnTo>
                  <a:lnTo>
                    <a:pt x="1260" y="1006"/>
                  </a:lnTo>
                  <a:lnTo>
                    <a:pt x="1286" y="1014"/>
                  </a:lnTo>
                  <a:lnTo>
                    <a:pt x="1314" y="1014"/>
                  </a:lnTo>
                  <a:lnTo>
                    <a:pt x="1326" y="1010"/>
                  </a:lnTo>
                  <a:lnTo>
                    <a:pt x="1336" y="1002"/>
                  </a:lnTo>
                  <a:lnTo>
                    <a:pt x="1348" y="992"/>
                  </a:lnTo>
                  <a:lnTo>
                    <a:pt x="1358" y="980"/>
                  </a:lnTo>
                  <a:lnTo>
                    <a:pt x="1380" y="956"/>
                  </a:lnTo>
                  <a:lnTo>
                    <a:pt x="1398" y="932"/>
                  </a:lnTo>
                  <a:lnTo>
                    <a:pt x="1404" y="928"/>
                  </a:lnTo>
                  <a:lnTo>
                    <a:pt x="1410" y="924"/>
                  </a:lnTo>
                  <a:lnTo>
                    <a:pt x="1416" y="924"/>
                  </a:lnTo>
                  <a:lnTo>
                    <a:pt x="1424" y="922"/>
                  </a:lnTo>
                  <a:lnTo>
                    <a:pt x="1438" y="924"/>
                  </a:lnTo>
                  <a:lnTo>
                    <a:pt x="1454" y="926"/>
                  </a:lnTo>
                  <a:lnTo>
                    <a:pt x="1464" y="918"/>
                  </a:lnTo>
                  <a:lnTo>
                    <a:pt x="1472" y="914"/>
                  </a:lnTo>
                  <a:lnTo>
                    <a:pt x="1492" y="906"/>
                  </a:lnTo>
                  <a:lnTo>
                    <a:pt x="1518" y="882"/>
                  </a:lnTo>
                  <a:lnTo>
                    <a:pt x="1522" y="880"/>
                  </a:lnTo>
                  <a:lnTo>
                    <a:pt x="1524" y="876"/>
                  </a:lnTo>
                  <a:lnTo>
                    <a:pt x="1530" y="866"/>
                  </a:lnTo>
                  <a:lnTo>
                    <a:pt x="1534" y="848"/>
                  </a:lnTo>
                  <a:lnTo>
                    <a:pt x="1540" y="832"/>
                  </a:lnTo>
                  <a:lnTo>
                    <a:pt x="1546" y="822"/>
                  </a:lnTo>
                  <a:lnTo>
                    <a:pt x="1554" y="816"/>
                  </a:lnTo>
                  <a:lnTo>
                    <a:pt x="1562" y="812"/>
                  </a:lnTo>
                  <a:lnTo>
                    <a:pt x="1580" y="806"/>
                  </a:lnTo>
                  <a:lnTo>
                    <a:pt x="1594" y="804"/>
                  </a:lnTo>
                  <a:lnTo>
                    <a:pt x="1610" y="798"/>
                  </a:lnTo>
                  <a:lnTo>
                    <a:pt x="1620" y="786"/>
                  </a:lnTo>
                  <a:lnTo>
                    <a:pt x="1632" y="776"/>
                  </a:lnTo>
                  <a:lnTo>
                    <a:pt x="1646" y="768"/>
                  </a:lnTo>
                  <a:lnTo>
                    <a:pt x="1660" y="760"/>
                  </a:lnTo>
                  <a:lnTo>
                    <a:pt x="1670" y="754"/>
                  </a:lnTo>
                  <a:lnTo>
                    <a:pt x="1680" y="752"/>
                  </a:lnTo>
                  <a:lnTo>
                    <a:pt x="1696" y="750"/>
                  </a:lnTo>
                  <a:lnTo>
                    <a:pt x="1712" y="750"/>
                  </a:lnTo>
                  <a:lnTo>
                    <a:pt x="1746" y="752"/>
                  </a:lnTo>
                  <a:lnTo>
                    <a:pt x="1776" y="756"/>
                  </a:lnTo>
                  <a:lnTo>
                    <a:pt x="1792" y="748"/>
                  </a:lnTo>
                  <a:lnTo>
                    <a:pt x="1798" y="740"/>
                  </a:lnTo>
                  <a:lnTo>
                    <a:pt x="1802" y="730"/>
                  </a:lnTo>
                  <a:lnTo>
                    <a:pt x="1804" y="720"/>
                  </a:lnTo>
                  <a:lnTo>
                    <a:pt x="1804" y="712"/>
                  </a:lnTo>
                  <a:lnTo>
                    <a:pt x="1802" y="702"/>
                  </a:lnTo>
                  <a:lnTo>
                    <a:pt x="1798" y="694"/>
                  </a:lnTo>
                  <a:lnTo>
                    <a:pt x="1790" y="680"/>
                  </a:lnTo>
                  <a:lnTo>
                    <a:pt x="1764" y="656"/>
                  </a:lnTo>
                  <a:lnTo>
                    <a:pt x="1718" y="628"/>
                  </a:lnTo>
                  <a:lnTo>
                    <a:pt x="1716" y="622"/>
                  </a:lnTo>
                  <a:lnTo>
                    <a:pt x="1712" y="614"/>
                  </a:lnTo>
                  <a:lnTo>
                    <a:pt x="1702" y="604"/>
                  </a:lnTo>
                  <a:lnTo>
                    <a:pt x="1688" y="590"/>
                  </a:lnTo>
                  <a:lnTo>
                    <a:pt x="1656" y="590"/>
                  </a:lnTo>
                  <a:lnTo>
                    <a:pt x="1640" y="608"/>
                  </a:lnTo>
                  <a:lnTo>
                    <a:pt x="1610" y="608"/>
                  </a:lnTo>
                  <a:lnTo>
                    <a:pt x="1604" y="644"/>
                  </a:lnTo>
                  <a:lnTo>
                    <a:pt x="1596" y="646"/>
                  </a:lnTo>
                  <a:lnTo>
                    <a:pt x="1586" y="646"/>
                  </a:lnTo>
                  <a:lnTo>
                    <a:pt x="1578" y="644"/>
                  </a:lnTo>
                  <a:lnTo>
                    <a:pt x="1570" y="642"/>
                  </a:lnTo>
                  <a:lnTo>
                    <a:pt x="1554" y="634"/>
                  </a:lnTo>
                  <a:lnTo>
                    <a:pt x="1544" y="630"/>
                  </a:lnTo>
                  <a:lnTo>
                    <a:pt x="1516" y="630"/>
                  </a:lnTo>
                  <a:lnTo>
                    <a:pt x="1504" y="634"/>
                  </a:lnTo>
                  <a:lnTo>
                    <a:pt x="1494" y="640"/>
                  </a:lnTo>
                  <a:lnTo>
                    <a:pt x="1476" y="654"/>
                  </a:lnTo>
                  <a:lnTo>
                    <a:pt x="1466" y="654"/>
                  </a:lnTo>
                  <a:lnTo>
                    <a:pt x="1456" y="650"/>
                  </a:lnTo>
                  <a:lnTo>
                    <a:pt x="1450" y="646"/>
                  </a:lnTo>
                  <a:lnTo>
                    <a:pt x="1446" y="640"/>
                  </a:lnTo>
                  <a:lnTo>
                    <a:pt x="1442" y="634"/>
                  </a:lnTo>
                  <a:lnTo>
                    <a:pt x="1440" y="628"/>
                  </a:lnTo>
                  <a:lnTo>
                    <a:pt x="1440" y="616"/>
                  </a:lnTo>
                  <a:lnTo>
                    <a:pt x="1470" y="588"/>
                  </a:lnTo>
                  <a:lnTo>
                    <a:pt x="1468" y="556"/>
                  </a:lnTo>
                  <a:lnTo>
                    <a:pt x="1470" y="544"/>
                  </a:lnTo>
                  <a:lnTo>
                    <a:pt x="1470" y="532"/>
                  </a:lnTo>
                  <a:lnTo>
                    <a:pt x="1480" y="512"/>
                  </a:lnTo>
                  <a:lnTo>
                    <a:pt x="1488" y="494"/>
                  </a:lnTo>
                  <a:lnTo>
                    <a:pt x="1488" y="472"/>
                  </a:lnTo>
                  <a:lnTo>
                    <a:pt x="1490" y="456"/>
                  </a:lnTo>
                  <a:lnTo>
                    <a:pt x="1494" y="440"/>
                  </a:lnTo>
                  <a:lnTo>
                    <a:pt x="1502" y="426"/>
                  </a:lnTo>
                  <a:lnTo>
                    <a:pt x="1522" y="426"/>
                  </a:lnTo>
                  <a:lnTo>
                    <a:pt x="1546" y="430"/>
                  </a:lnTo>
                  <a:lnTo>
                    <a:pt x="1574" y="432"/>
                  </a:lnTo>
                  <a:lnTo>
                    <a:pt x="1588" y="430"/>
                  </a:lnTo>
                  <a:lnTo>
                    <a:pt x="1602" y="428"/>
                  </a:lnTo>
                  <a:lnTo>
                    <a:pt x="1616" y="424"/>
                  </a:lnTo>
                  <a:lnTo>
                    <a:pt x="1628" y="416"/>
                  </a:lnTo>
                  <a:lnTo>
                    <a:pt x="1642" y="404"/>
                  </a:lnTo>
                  <a:lnTo>
                    <a:pt x="1658" y="390"/>
                  </a:lnTo>
                  <a:lnTo>
                    <a:pt x="1672" y="376"/>
                  </a:lnTo>
                  <a:lnTo>
                    <a:pt x="1684" y="362"/>
                  </a:lnTo>
                  <a:lnTo>
                    <a:pt x="1684" y="332"/>
                  </a:lnTo>
                  <a:lnTo>
                    <a:pt x="1686" y="296"/>
                  </a:lnTo>
                  <a:lnTo>
                    <a:pt x="1688" y="278"/>
                  </a:lnTo>
                  <a:lnTo>
                    <a:pt x="1692" y="262"/>
                  </a:lnTo>
                  <a:lnTo>
                    <a:pt x="1698" y="250"/>
                  </a:lnTo>
                  <a:lnTo>
                    <a:pt x="1702" y="246"/>
                  </a:lnTo>
                  <a:lnTo>
                    <a:pt x="1708" y="242"/>
                  </a:lnTo>
                  <a:lnTo>
                    <a:pt x="1714" y="232"/>
                  </a:lnTo>
                  <a:lnTo>
                    <a:pt x="1720" y="220"/>
                  </a:lnTo>
                  <a:lnTo>
                    <a:pt x="1724" y="198"/>
                  </a:lnTo>
                  <a:lnTo>
                    <a:pt x="1730" y="176"/>
                  </a:lnTo>
                  <a:lnTo>
                    <a:pt x="1736" y="166"/>
                  </a:lnTo>
                  <a:lnTo>
                    <a:pt x="1742" y="158"/>
                  </a:lnTo>
                  <a:lnTo>
                    <a:pt x="1742" y="116"/>
                  </a:lnTo>
                  <a:lnTo>
                    <a:pt x="1738" y="108"/>
                  </a:lnTo>
                  <a:lnTo>
                    <a:pt x="1716" y="82"/>
                  </a:lnTo>
                  <a:lnTo>
                    <a:pt x="1696" y="72"/>
                  </a:lnTo>
                  <a:lnTo>
                    <a:pt x="1696" y="62"/>
                  </a:lnTo>
                  <a:lnTo>
                    <a:pt x="1698" y="54"/>
                  </a:lnTo>
                  <a:lnTo>
                    <a:pt x="1702" y="46"/>
                  </a:lnTo>
                  <a:lnTo>
                    <a:pt x="1706" y="40"/>
                  </a:lnTo>
                  <a:lnTo>
                    <a:pt x="1712" y="34"/>
                  </a:lnTo>
                  <a:lnTo>
                    <a:pt x="1720" y="28"/>
                  </a:lnTo>
                  <a:lnTo>
                    <a:pt x="1736" y="20"/>
                  </a:lnTo>
                  <a:lnTo>
                    <a:pt x="1744" y="20"/>
                  </a:lnTo>
                  <a:lnTo>
                    <a:pt x="1750" y="16"/>
                  </a:lnTo>
                  <a:lnTo>
                    <a:pt x="1764" y="10"/>
                  </a:lnTo>
                  <a:lnTo>
                    <a:pt x="1778" y="4"/>
                  </a:lnTo>
                  <a:lnTo>
                    <a:pt x="1784" y="2"/>
                  </a:lnTo>
                  <a:lnTo>
                    <a:pt x="1794" y="0"/>
                  </a:lnTo>
                  <a:lnTo>
                    <a:pt x="1794" y="6"/>
                  </a:lnTo>
                  <a:lnTo>
                    <a:pt x="1796" y="8"/>
                  </a:lnTo>
                  <a:lnTo>
                    <a:pt x="1804" y="16"/>
                  </a:lnTo>
                  <a:lnTo>
                    <a:pt x="1800" y="42"/>
                  </a:lnTo>
                  <a:lnTo>
                    <a:pt x="1792" y="52"/>
                  </a:lnTo>
                  <a:lnTo>
                    <a:pt x="1786" y="58"/>
                  </a:lnTo>
                  <a:lnTo>
                    <a:pt x="1782" y="66"/>
                  </a:lnTo>
                  <a:lnTo>
                    <a:pt x="1780" y="78"/>
                  </a:lnTo>
                  <a:lnTo>
                    <a:pt x="1804" y="96"/>
                  </a:lnTo>
                  <a:lnTo>
                    <a:pt x="1810" y="104"/>
                  </a:lnTo>
                  <a:lnTo>
                    <a:pt x="1816" y="110"/>
                  </a:lnTo>
                  <a:lnTo>
                    <a:pt x="1826" y="114"/>
                  </a:lnTo>
                  <a:lnTo>
                    <a:pt x="1842" y="116"/>
                  </a:lnTo>
                  <a:lnTo>
                    <a:pt x="1848" y="80"/>
                  </a:lnTo>
                  <a:lnTo>
                    <a:pt x="1856" y="80"/>
                  </a:lnTo>
                  <a:lnTo>
                    <a:pt x="1866" y="80"/>
                  </a:lnTo>
                  <a:lnTo>
                    <a:pt x="1878" y="84"/>
                  </a:lnTo>
                  <a:lnTo>
                    <a:pt x="1892" y="92"/>
                  </a:lnTo>
                  <a:lnTo>
                    <a:pt x="1900" y="104"/>
                  </a:lnTo>
                  <a:lnTo>
                    <a:pt x="1904" y="122"/>
                  </a:lnTo>
                  <a:lnTo>
                    <a:pt x="1908" y="140"/>
                  </a:lnTo>
                  <a:lnTo>
                    <a:pt x="1914" y="160"/>
                  </a:lnTo>
                  <a:lnTo>
                    <a:pt x="1920" y="168"/>
                  </a:lnTo>
                  <a:lnTo>
                    <a:pt x="1926" y="178"/>
                  </a:lnTo>
                  <a:lnTo>
                    <a:pt x="1938" y="184"/>
                  </a:lnTo>
                  <a:lnTo>
                    <a:pt x="1968" y="182"/>
                  </a:lnTo>
                  <a:lnTo>
                    <a:pt x="1978" y="178"/>
                  </a:lnTo>
                  <a:lnTo>
                    <a:pt x="1988" y="174"/>
                  </a:lnTo>
                  <a:lnTo>
                    <a:pt x="2010" y="172"/>
                  </a:lnTo>
                  <a:lnTo>
                    <a:pt x="2022" y="168"/>
                  </a:lnTo>
                  <a:lnTo>
                    <a:pt x="2032" y="166"/>
                  </a:lnTo>
                  <a:lnTo>
                    <a:pt x="2042" y="160"/>
                  </a:lnTo>
                  <a:lnTo>
                    <a:pt x="2052" y="152"/>
                  </a:lnTo>
                  <a:lnTo>
                    <a:pt x="2060" y="138"/>
                  </a:lnTo>
                  <a:lnTo>
                    <a:pt x="2068" y="128"/>
                  </a:lnTo>
                  <a:lnTo>
                    <a:pt x="2076" y="122"/>
                  </a:lnTo>
                  <a:lnTo>
                    <a:pt x="2084" y="118"/>
                  </a:lnTo>
                  <a:lnTo>
                    <a:pt x="2094" y="120"/>
                  </a:lnTo>
                  <a:lnTo>
                    <a:pt x="2104" y="124"/>
                  </a:lnTo>
                  <a:lnTo>
                    <a:pt x="2114" y="132"/>
                  </a:lnTo>
                  <a:lnTo>
                    <a:pt x="2126" y="146"/>
                  </a:lnTo>
                  <a:lnTo>
                    <a:pt x="2146" y="200"/>
                  </a:lnTo>
                  <a:lnTo>
                    <a:pt x="2142" y="220"/>
                  </a:lnTo>
                  <a:lnTo>
                    <a:pt x="2136" y="246"/>
                  </a:lnTo>
                  <a:lnTo>
                    <a:pt x="2128" y="274"/>
                  </a:lnTo>
                  <a:lnTo>
                    <a:pt x="2118" y="296"/>
                  </a:lnTo>
                  <a:lnTo>
                    <a:pt x="2118" y="320"/>
                  </a:lnTo>
                  <a:lnTo>
                    <a:pt x="2142" y="366"/>
                  </a:lnTo>
                  <a:lnTo>
                    <a:pt x="2140" y="374"/>
                  </a:lnTo>
                  <a:lnTo>
                    <a:pt x="2138" y="384"/>
                  </a:lnTo>
                  <a:lnTo>
                    <a:pt x="2130" y="406"/>
                  </a:lnTo>
                  <a:lnTo>
                    <a:pt x="2128" y="418"/>
                  </a:lnTo>
                  <a:lnTo>
                    <a:pt x="2130" y="428"/>
                  </a:lnTo>
                  <a:lnTo>
                    <a:pt x="2136" y="440"/>
                  </a:lnTo>
                  <a:lnTo>
                    <a:pt x="2140" y="444"/>
                  </a:lnTo>
                  <a:lnTo>
                    <a:pt x="2148" y="450"/>
                  </a:lnTo>
                  <a:lnTo>
                    <a:pt x="2150" y="462"/>
                  </a:lnTo>
                  <a:lnTo>
                    <a:pt x="2150" y="476"/>
                  </a:lnTo>
                  <a:lnTo>
                    <a:pt x="2148" y="510"/>
                  </a:lnTo>
                  <a:lnTo>
                    <a:pt x="2126" y="514"/>
                  </a:lnTo>
                  <a:lnTo>
                    <a:pt x="2122" y="508"/>
                  </a:lnTo>
                  <a:lnTo>
                    <a:pt x="2118" y="502"/>
                  </a:lnTo>
                  <a:lnTo>
                    <a:pt x="2116" y="492"/>
                  </a:lnTo>
                  <a:lnTo>
                    <a:pt x="2118" y="476"/>
                  </a:lnTo>
                  <a:lnTo>
                    <a:pt x="2114" y="466"/>
                  </a:lnTo>
                  <a:lnTo>
                    <a:pt x="2108" y="458"/>
                  </a:lnTo>
                  <a:lnTo>
                    <a:pt x="2094" y="460"/>
                  </a:lnTo>
                  <a:lnTo>
                    <a:pt x="2086" y="462"/>
                  </a:lnTo>
                  <a:lnTo>
                    <a:pt x="2084" y="466"/>
                  </a:lnTo>
                  <a:lnTo>
                    <a:pt x="2082" y="470"/>
                  </a:lnTo>
                  <a:lnTo>
                    <a:pt x="2084" y="484"/>
                  </a:lnTo>
                  <a:lnTo>
                    <a:pt x="2082" y="492"/>
                  </a:lnTo>
                  <a:lnTo>
                    <a:pt x="2078" y="500"/>
                  </a:lnTo>
                  <a:lnTo>
                    <a:pt x="2064" y="514"/>
                  </a:lnTo>
                  <a:lnTo>
                    <a:pt x="2054" y="528"/>
                  </a:lnTo>
                  <a:lnTo>
                    <a:pt x="2046" y="544"/>
                  </a:lnTo>
                  <a:lnTo>
                    <a:pt x="2042" y="564"/>
                  </a:lnTo>
                  <a:lnTo>
                    <a:pt x="2034" y="576"/>
                  </a:lnTo>
                  <a:lnTo>
                    <a:pt x="2024" y="586"/>
                  </a:lnTo>
                  <a:lnTo>
                    <a:pt x="2012" y="598"/>
                  </a:lnTo>
                  <a:lnTo>
                    <a:pt x="2002" y="606"/>
                  </a:lnTo>
                  <a:lnTo>
                    <a:pt x="2000" y="642"/>
                  </a:lnTo>
                  <a:lnTo>
                    <a:pt x="2008" y="654"/>
                  </a:lnTo>
                  <a:lnTo>
                    <a:pt x="2020" y="674"/>
                  </a:lnTo>
                  <a:lnTo>
                    <a:pt x="2054" y="694"/>
                  </a:lnTo>
                  <a:lnTo>
                    <a:pt x="2078" y="692"/>
                  </a:lnTo>
                  <a:lnTo>
                    <a:pt x="2094" y="668"/>
                  </a:lnTo>
                  <a:lnTo>
                    <a:pt x="2100" y="680"/>
                  </a:lnTo>
                  <a:lnTo>
                    <a:pt x="2104" y="690"/>
                  </a:lnTo>
                  <a:lnTo>
                    <a:pt x="2106" y="702"/>
                  </a:lnTo>
                  <a:lnTo>
                    <a:pt x="2086" y="708"/>
                  </a:lnTo>
                  <a:lnTo>
                    <a:pt x="2068" y="716"/>
                  </a:lnTo>
                  <a:lnTo>
                    <a:pt x="2068" y="724"/>
                  </a:lnTo>
                  <a:lnTo>
                    <a:pt x="2070" y="732"/>
                  </a:lnTo>
                  <a:lnTo>
                    <a:pt x="2070" y="738"/>
                  </a:lnTo>
                  <a:lnTo>
                    <a:pt x="2074" y="742"/>
                  </a:lnTo>
                  <a:lnTo>
                    <a:pt x="2078" y="748"/>
                  </a:lnTo>
                  <a:lnTo>
                    <a:pt x="2084" y="750"/>
                  </a:lnTo>
                  <a:lnTo>
                    <a:pt x="2064" y="778"/>
                  </a:lnTo>
                  <a:lnTo>
                    <a:pt x="2052" y="790"/>
                  </a:lnTo>
                  <a:lnTo>
                    <a:pt x="2040" y="800"/>
                  </a:lnTo>
                  <a:lnTo>
                    <a:pt x="2026" y="796"/>
                  </a:lnTo>
                  <a:lnTo>
                    <a:pt x="1986" y="770"/>
                  </a:lnTo>
                  <a:lnTo>
                    <a:pt x="1968" y="770"/>
                  </a:lnTo>
                  <a:lnTo>
                    <a:pt x="1960" y="780"/>
                  </a:lnTo>
                  <a:lnTo>
                    <a:pt x="1958" y="786"/>
                  </a:lnTo>
                  <a:lnTo>
                    <a:pt x="1956" y="792"/>
                  </a:lnTo>
                  <a:lnTo>
                    <a:pt x="1958" y="818"/>
                  </a:lnTo>
                  <a:lnTo>
                    <a:pt x="1962" y="824"/>
                  </a:lnTo>
                  <a:lnTo>
                    <a:pt x="1968" y="828"/>
                  </a:lnTo>
                  <a:lnTo>
                    <a:pt x="1982" y="838"/>
                  </a:lnTo>
                  <a:lnTo>
                    <a:pt x="2000" y="852"/>
                  </a:lnTo>
                  <a:lnTo>
                    <a:pt x="2008" y="860"/>
                  </a:lnTo>
                  <a:lnTo>
                    <a:pt x="2016" y="870"/>
                  </a:lnTo>
                  <a:lnTo>
                    <a:pt x="2016" y="908"/>
                  </a:lnTo>
                  <a:lnTo>
                    <a:pt x="2024" y="920"/>
                  </a:lnTo>
                  <a:lnTo>
                    <a:pt x="2032" y="938"/>
                  </a:lnTo>
                  <a:lnTo>
                    <a:pt x="2046" y="976"/>
                  </a:lnTo>
                  <a:lnTo>
                    <a:pt x="2054" y="986"/>
                  </a:lnTo>
                  <a:lnTo>
                    <a:pt x="2070" y="986"/>
                  </a:lnTo>
                  <a:lnTo>
                    <a:pt x="2084" y="958"/>
                  </a:lnTo>
                  <a:lnTo>
                    <a:pt x="2110" y="940"/>
                  </a:lnTo>
                  <a:lnTo>
                    <a:pt x="2124" y="962"/>
                  </a:lnTo>
                  <a:lnTo>
                    <a:pt x="2134" y="976"/>
                  </a:lnTo>
                  <a:lnTo>
                    <a:pt x="2142" y="994"/>
                  </a:lnTo>
                  <a:lnTo>
                    <a:pt x="2144" y="1010"/>
                  </a:lnTo>
                  <a:lnTo>
                    <a:pt x="2150" y="1026"/>
                  </a:lnTo>
                  <a:lnTo>
                    <a:pt x="2154" y="1034"/>
                  </a:lnTo>
                  <a:lnTo>
                    <a:pt x="2160" y="1040"/>
                  </a:lnTo>
                  <a:lnTo>
                    <a:pt x="2168" y="1048"/>
                  </a:lnTo>
                  <a:lnTo>
                    <a:pt x="2178" y="1054"/>
                  </a:lnTo>
                  <a:lnTo>
                    <a:pt x="2182" y="1062"/>
                  </a:lnTo>
                  <a:lnTo>
                    <a:pt x="2180" y="1074"/>
                  </a:lnTo>
                  <a:lnTo>
                    <a:pt x="2180" y="1088"/>
                  </a:lnTo>
                  <a:lnTo>
                    <a:pt x="2180" y="1120"/>
                  </a:lnTo>
                  <a:lnTo>
                    <a:pt x="2168" y="1132"/>
                  </a:lnTo>
                  <a:lnTo>
                    <a:pt x="2156" y="1130"/>
                  </a:lnTo>
                  <a:lnTo>
                    <a:pt x="2150" y="1126"/>
                  </a:lnTo>
                  <a:lnTo>
                    <a:pt x="2138" y="1120"/>
                  </a:lnTo>
                  <a:lnTo>
                    <a:pt x="2108" y="1122"/>
                  </a:lnTo>
                  <a:lnTo>
                    <a:pt x="2096" y="1124"/>
                  </a:lnTo>
                  <a:lnTo>
                    <a:pt x="2088" y="1128"/>
                  </a:lnTo>
                  <a:lnTo>
                    <a:pt x="2080" y="1134"/>
                  </a:lnTo>
                  <a:lnTo>
                    <a:pt x="2074" y="1140"/>
                  </a:lnTo>
                  <a:lnTo>
                    <a:pt x="2062" y="1162"/>
                  </a:lnTo>
                  <a:lnTo>
                    <a:pt x="2058" y="1166"/>
                  </a:lnTo>
                  <a:lnTo>
                    <a:pt x="2054" y="1170"/>
                  </a:lnTo>
                  <a:lnTo>
                    <a:pt x="2052" y="1176"/>
                  </a:lnTo>
                  <a:lnTo>
                    <a:pt x="2046" y="1182"/>
                  </a:lnTo>
                  <a:lnTo>
                    <a:pt x="2028" y="1196"/>
                  </a:lnTo>
                  <a:lnTo>
                    <a:pt x="1994" y="1218"/>
                  </a:lnTo>
                  <a:lnTo>
                    <a:pt x="1988" y="1228"/>
                  </a:lnTo>
                  <a:lnTo>
                    <a:pt x="1974" y="1238"/>
                  </a:lnTo>
                  <a:lnTo>
                    <a:pt x="1948" y="1256"/>
                  </a:lnTo>
                  <a:lnTo>
                    <a:pt x="1938" y="1268"/>
                  </a:lnTo>
                  <a:lnTo>
                    <a:pt x="1920" y="1272"/>
                  </a:lnTo>
                  <a:lnTo>
                    <a:pt x="1902" y="1254"/>
                  </a:lnTo>
                  <a:lnTo>
                    <a:pt x="1894" y="1236"/>
                  </a:lnTo>
                  <a:lnTo>
                    <a:pt x="1890" y="1230"/>
                  </a:lnTo>
                  <a:lnTo>
                    <a:pt x="1884" y="1226"/>
                  </a:lnTo>
                  <a:lnTo>
                    <a:pt x="1880" y="1222"/>
                  </a:lnTo>
                  <a:lnTo>
                    <a:pt x="1874" y="1222"/>
                  </a:lnTo>
                  <a:lnTo>
                    <a:pt x="1860" y="1220"/>
                  </a:lnTo>
                  <a:lnTo>
                    <a:pt x="1856" y="1228"/>
                  </a:lnTo>
                  <a:lnTo>
                    <a:pt x="1854" y="1238"/>
                  </a:lnTo>
                  <a:lnTo>
                    <a:pt x="1852" y="1248"/>
                  </a:lnTo>
                  <a:lnTo>
                    <a:pt x="1850" y="1260"/>
                  </a:lnTo>
                  <a:lnTo>
                    <a:pt x="1852" y="1270"/>
                  </a:lnTo>
                  <a:lnTo>
                    <a:pt x="1854" y="1282"/>
                  </a:lnTo>
                  <a:lnTo>
                    <a:pt x="1860" y="1292"/>
                  </a:lnTo>
                  <a:lnTo>
                    <a:pt x="1868" y="1302"/>
                  </a:lnTo>
                  <a:lnTo>
                    <a:pt x="1872" y="1344"/>
                  </a:lnTo>
                  <a:lnTo>
                    <a:pt x="1846" y="1346"/>
                  </a:lnTo>
                  <a:lnTo>
                    <a:pt x="1824" y="1348"/>
                  </a:lnTo>
                  <a:lnTo>
                    <a:pt x="1812" y="1346"/>
                  </a:lnTo>
                  <a:lnTo>
                    <a:pt x="1802" y="1344"/>
                  </a:lnTo>
                  <a:lnTo>
                    <a:pt x="1794" y="1342"/>
                  </a:lnTo>
                  <a:lnTo>
                    <a:pt x="1786" y="1338"/>
                  </a:lnTo>
                  <a:lnTo>
                    <a:pt x="1782" y="1316"/>
                  </a:lnTo>
                  <a:lnTo>
                    <a:pt x="1776" y="1302"/>
                  </a:lnTo>
                  <a:lnTo>
                    <a:pt x="1768" y="1292"/>
                  </a:lnTo>
                  <a:lnTo>
                    <a:pt x="1758" y="1280"/>
                  </a:lnTo>
                  <a:lnTo>
                    <a:pt x="1732" y="1222"/>
                  </a:lnTo>
                  <a:lnTo>
                    <a:pt x="1720" y="1210"/>
                  </a:lnTo>
                  <a:lnTo>
                    <a:pt x="1712" y="1206"/>
                  </a:lnTo>
                  <a:lnTo>
                    <a:pt x="1706" y="1206"/>
                  </a:lnTo>
                  <a:lnTo>
                    <a:pt x="1696" y="1206"/>
                  </a:lnTo>
                  <a:lnTo>
                    <a:pt x="1684" y="1216"/>
                  </a:lnTo>
                  <a:lnTo>
                    <a:pt x="1670" y="1226"/>
                  </a:lnTo>
                  <a:lnTo>
                    <a:pt x="1658" y="1234"/>
                  </a:lnTo>
                  <a:lnTo>
                    <a:pt x="1646" y="1244"/>
                  </a:lnTo>
                  <a:lnTo>
                    <a:pt x="1642" y="1256"/>
                  </a:lnTo>
                  <a:lnTo>
                    <a:pt x="1640" y="1270"/>
                  </a:lnTo>
                  <a:lnTo>
                    <a:pt x="1640" y="1288"/>
                  </a:lnTo>
                  <a:lnTo>
                    <a:pt x="1644" y="1306"/>
                  </a:lnTo>
                  <a:lnTo>
                    <a:pt x="1580" y="1312"/>
                  </a:lnTo>
                  <a:lnTo>
                    <a:pt x="1524" y="1346"/>
                  </a:lnTo>
                  <a:lnTo>
                    <a:pt x="1516" y="1362"/>
                  </a:lnTo>
                  <a:lnTo>
                    <a:pt x="1510" y="1368"/>
                  </a:lnTo>
                  <a:lnTo>
                    <a:pt x="1508" y="1370"/>
                  </a:lnTo>
                  <a:lnTo>
                    <a:pt x="1504" y="1370"/>
                  </a:lnTo>
                  <a:lnTo>
                    <a:pt x="1492" y="1362"/>
                  </a:lnTo>
                  <a:lnTo>
                    <a:pt x="1486" y="1356"/>
                  </a:lnTo>
                  <a:lnTo>
                    <a:pt x="1484" y="1348"/>
                  </a:lnTo>
                  <a:lnTo>
                    <a:pt x="1482" y="1342"/>
                  </a:lnTo>
                  <a:lnTo>
                    <a:pt x="1494" y="1334"/>
                  </a:lnTo>
                  <a:lnTo>
                    <a:pt x="1492" y="1322"/>
                  </a:lnTo>
                  <a:lnTo>
                    <a:pt x="1490" y="1312"/>
                  </a:lnTo>
                  <a:lnTo>
                    <a:pt x="1486" y="1304"/>
                  </a:lnTo>
                  <a:lnTo>
                    <a:pt x="1480" y="1298"/>
                  </a:lnTo>
                  <a:lnTo>
                    <a:pt x="1474" y="1292"/>
                  </a:lnTo>
                  <a:lnTo>
                    <a:pt x="1466" y="1288"/>
                  </a:lnTo>
                  <a:lnTo>
                    <a:pt x="1458" y="1286"/>
                  </a:lnTo>
                  <a:lnTo>
                    <a:pt x="1450" y="1286"/>
                  </a:lnTo>
                  <a:lnTo>
                    <a:pt x="1440" y="1290"/>
                  </a:lnTo>
                  <a:lnTo>
                    <a:pt x="1434" y="1296"/>
                  </a:lnTo>
                  <a:lnTo>
                    <a:pt x="1428" y="1302"/>
                  </a:lnTo>
                  <a:lnTo>
                    <a:pt x="1424" y="1310"/>
                  </a:lnTo>
                  <a:lnTo>
                    <a:pt x="1424" y="1318"/>
                  </a:lnTo>
                  <a:lnTo>
                    <a:pt x="1424" y="1328"/>
                  </a:lnTo>
                  <a:lnTo>
                    <a:pt x="1428" y="1352"/>
                  </a:lnTo>
                  <a:lnTo>
                    <a:pt x="1408" y="1356"/>
                  </a:lnTo>
                  <a:lnTo>
                    <a:pt x="1404" y="1362"/>
                  </a:lnTo>
                  <a:lnTo>
                    <a:pt x="1402" y="1370"/>
                  </a:lnTo>
                  <a:lnTo>
                    <a:pt x="1392" y="1374"/>
                  </a:lnTo>
                  <a:lnTo>
                    <a:pt x="1392" y="1430"/>
                  </a:lnTo>
                  <a:lnTo>
                    <a:pt x="1412" y="1454"/>
                  </a:lnTo>
                  <a:lnTo>
                    <a:pt x="1412" y="1472"/>
                  </a:lnTo>
                  <a:lnTo>
                    <a:pt x="1402" y="1490"/>
                  </a:lnTo>
                  <a:lnTo>
                    <a:pt x="1380" y="1504"/>
                  </a:lnTo>
                  <a:lnTo>
                    <a:pt x="1356" y="1510"/>
                  </a:lnTo>
                  <a:lnTo>
                    <a:pt x="1336" y="1514"/>
                  </a:lnTo>
                  <a:lnTo>
                    <a:pt x="1314" y="1514"/>
                  </a:lnTo>
                  <a:lnTo>
                    <a:pt x="1298" y="1516"/>
                  </a:lnTo>
                  <a:lnTo>
                    <a:pt x="1288" y="1520"/>
                  </a:lnTo>
                  <a:lnTo>
                    <a:pt x="1280" y="1526"/>
                  </a:lnTo>
                  <a:lnTo>
                    <a:pt x="1270" y="1534"/>
                  </a:lnTo>
                  <a:lnTo>
                    <a:pt x="1256" y="1546"/>
                  </a:lnTo>
                  <a:lnTo>
                    <a:pt x="1244" y="1566"/>
                  </a:lnTo>
                  <a:lnTo>
                    <a:pt x="1228" y="1586"/>
                  </a:lnTo>
                  <a:lnTo>
                    <a:pt x="1192" y="1626"/>
                  </a:lnTo>
                  <a:lnTo>
                    <a:pt x="1168" y="1610"/>
                  </a:lnTo>
                  <a:lnTo>
                    <a:pt x="1140" y="1612"/>
                  </a:lnTo>
                  <a:lnTo>
                    <a:pt x="1136" y="1626"/>
                  </a:lnTo>
                  <a:lnTo>
                    <a:pt x="1132" y="1632"/>
                  </a:lnTo>
                  <a:lnTo>
                    <a:pt x="1128" y="1636"/>
                  </a:lnTo>
                  <a:lnTo>
                    <a:pt x="1124" y="1630"/>
                  </a:lnTo>
                  <a:lnTo>
                    <a:pt x="1118" y="1626"/>
                  </a:lnTo>
                  <a:lnTo>
                    <a:pt x="1108" y="1622"/>
                  </a:lnTo>
                  <a:lnTo>
                    <a:pt x="1100" y="1622"/>
                  </a:lnTo>
                  <a:lnTo>
                    <a:pt x="1092" y="1622"/>
                  </a:lnTo>
                  <a:lnTo>
                    <a:pt x="1088" y="1632"/>
                  </a:lnTo>
                  <a:lnTo>
                    <a:pt x="1082" y="1640"/>
                  </a:lnTo>
                  <a:lnTo>
                    <a:pt x="1076" y="1650"/>
                  </a:lnTo>
                  <a:lnTo>
                    <a:pt x="1066" y="1658"/>
                  </a:lnTo>
                  <a:lnTo>
                    <a:pt x="1056" y="1664"/>
                  </a:lnTo>
                  <a:lnTo>
                    <a:pt x="1046" y="1674"/>
                  </a:lnTo>
                  <a:lnTo>
                    <a:pt x="1038" y="1684"/>
                  </a:lnTo>
                  <a:lnTo>
                    <a:pt x="1030" y="1696"/>
                  </a:lnTo>
                  <a:lnTo>
                    <a:pt x="1014" y="1718"/>
                  </a:lnTo>
                  <a:lnTo>
                    <a:pt x="1004" y="1728"/>
                  </a:lnTo>
                  <a:lnTo>
                    <a:pt x="994" y="1736"/>
                  </a:lnTo>
                  <a:lnTo>
                    <a:pt x="990" y="1748"/>
                  </a:lnTo>
                  <a:lnTo>
                    <a:pt x="988" y="1760"/>
                  </a:lnTo>
                  <a:lnTo>
                    <a:pt x="988" y="1790"/>
                  </a:lnTo>
                  <a:lnTo>
                    <a:pt x="988" y="1798"/>
                  </a:lnTo>
                  <a:lnTo>
                    <a:pt x="988" y="1812"/>
                  </a:lnTo>
                  <a:lnTo>
                    <a:pt x="982" y="1836"/>
                  </a:lnTo>
                  <a:lnTo>
                    <a:pt x="976" y="1840"/>
                  </a:lnTo>
                  <a:lnTo>
                    <a:pt x="946" y="1838"/>
                  </a:lnTo>
                  <a:lnTo>
                    <a:pt x="920" y="1834"/>
                  </a:lnTo>
                  <a:lnTo>
                    <a:pt x="870" y="1826"/>
                  </a:lnTo>
                  <a:lnTo>
                    <a:pt x="838" y="1810"/>
                  </a:lnTo>
                  <a:lnTo>
                    <a:pt x="820" y="1790"/>
                  </a:lnTo>
                  <a:lnTo>
                    <a:pt x="784" y="1782"/>
                  </a:lnTo>
                  <a:lnTo>
                    <a:pt x="784" y="1752"/>
                  </a:lnTo>
                  <a:lnTo>
                    <a:pt x="796" y="1734"/>
                  </a:lnTo>
                  <a:lnTo>
                    <a:pt x="808" y="1716"/>
                  </a:lnTo>
                  <a:lnTo>
                    <a:pt x="816" y="1696"/>
                  </a:lnTo>
                  <a:lnTo>
                    <a:pt x="818" y="1686"/>
                  </a:lnTo>
                  <a:lnTo>
                    <a:pt x="818" y="1676"/>
                  </a:lnTo>
                  <a:lnTo>
                    <a:pt x="814" y="1666"/>
                  </a:lnTo>
                  <a:lnTo>
                    <a:pt x="810" y="1660"/>
                  </a:lnTo>
                  <a:lnTo>
                    <a:pt x="804" y="1656"/>
                  </a:lnTo>
                  <a:lnTo>
                    <a:pt x="798" y="1652"/>
                  </a:lnTo>
                  <a:lnTo>
                    <a:pt x="784" y="1652"/>
                  </a:lnTo>
                  <a:lnTo>
                    <a:pt x="772" y="1652"/>
                  </a:lnTo>
                  <a:lnTo>
                    <a:pt x="764" y="1656"/>
                  </a:lnTo>
                  <a:lnTo>
                    <a:pt x="758" y="1660"/>
                  </a:lnTo>
                  <a:lnTo>
                    <a:pt x="740" y="1662"/>
                  </a:lnTo>
                  <a:lnTo>
                    <a:pt x="734" y="1664"/>
                  </a:lnTo>
                  <a:lnTo>
                    <a:pt x="732" y="1668"/>
                  </a:lnTo>
                  <a:lnTo>
                    <a:pt x="732" y="1678"/>
                  </a:lnTo>
                  <a:lnTo>
                    <a:pt x="730" y="1700"/>
                  </a:lnTo>
                  <a:lnTo>
                    <a:pt x="722" y="1708"/>
                  </a:lnTo>
                  <a:lnTo>
                    <a:pt x="718" y="1720"/>
                  </a:lnTo>
                  <a:lnTo>
                    <a:pt x="698" y="1756"/>
                  </a:lnTo>
                  <a:lnTo>
                    <a:pt x="700" y="1796"/>
                  </a:lnTo>
                  <a:lnTo>
                    <a:pt x="688" y="1810"/>
                  </a:lnTo>
                  <a:lnTo>
                    <a:pt x="672" y="1814"/>
                  </a:lnTo>
                  <a:lnTo>
                    <a:pt x="662" y="1816"/>
                  </a:lnTo>
                  <a:lnTo>
                    <a:pt x="654" y="1822"/>
                  </a:lnTo>
                  <a:lnTo>
                    <a:pt x="644" y="1830"/>
                  </a:lnTo>
                  <a:lnTo>
                    <a:pt x="618" y="1836"/>
                  </a:lnTo>
                  <a:lnTo>
                    <a:pt x="590" y="1842"/>
                  </a:lnTo>
                  <a:lnTo>
                    <a:pt x="580" y="1850"/>
                  </a:lnTo>
                  <a:lnTo>
                    <a:pt x="572" y="1856"/>
                  </a:lnTo>
                  <a:lnTo>
                    <a:pt x="566" y="1864"/>
                  </a:lnTo>
                  <a:lnTo>
                    <a:pt x="556" y="1868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35"/>
            <p:cNvSpPr/>
            <p:nvPr/>
          </p:nvSpPr>
          <p:spPr bwMode="auto">
            <a:xfrm>
              <a:off x="6346825" y="2600326"/>
              <a:ext cx="368300" cy="419100"/>
            </a:xfrm>
            <a:custGeom>
              <a:avLst/>
              <a:gdLst>
                <a:gd name="T0" fmla="*/ 196 w 232"/>
                <a:gd name="T1" fmla="*/ 264 h 264"/>
                <a:gd name="T2" fmla="*/ 170 w 232"/>
                <a:gd name="T3" fmla="*/ 248 h 264"/>
                <a:gd name="T4" fmla="*/ 158 w 232"/>
                <a:gd name="T5" fmla="*/ 238 h 264"/>
                <a:gd name="T6" fmla="*/ 148 w 232"/>
                <a:gd name="T7" fmla="*/ 218 h 264"/>
                <a:gd name="T8" fmla="*/ 144 w 232"/>
                <a:gd name="T9" fmla="*/ 186 h 264"/>
                <a:gd name="T10" fmla="*/ 140 w 232"/>
                <a:gd name="T11" fmla="*/ 178 h 264"/>
                <a:gd name="T12" fmla="*/ 136 w 232"/>
                <a:gd name="T13" fmla="*/ 166 h 264"/>
                <a:gd name="T14" fmla="*/ 116 w 232"/>
                <a:gd name="T15" fmla="*/ 148 h 264"/>
                <a:gd name="T16" fmla="*/ 100 w 232"/>
                <a:gd name="T17" fmla="*/ 140 h 264"/>
                <a:gd name="T18" fmla="*/ 82 w 232"/>
                <a:gd name="T19" fmla="*/ 140 h 264"/>
                <a:gd name="T20" fmla="*/ 62 w 232"/>
                <a:gd name="T21" fmla="*/ 144 h 264"/>
                <a:gd name="T22" fmla="*/ 50 w 232"/>
                <a:gd name="T23" fmla="*/ 158 h 264"/>
                <a:gd name="T24" fmla="*/ 0 w 232"/>
                <a:gd name="T25" fmla="*/ 160 h 264"/>
                <a:gd name="T26" fmla="*/ 0 w 232"/>
                <a:gd name="T27" fmla="*/ 146 h 264"/>
                <a:gd name="T28" fmla="*/ 2 w 232"/>
                <a:gd name="T29" fmla="*/ 130 h 264"/>
                <a:gd name="T30" fmla="*/ 10 w 232"/>
                <a:gd name="T31" fmla="*/ 124 h 264"/>
                <a:gd name="T32" fmla="*/ 18 w 232"/>
                <a:gd name="T33" fmla="*/ 122 h 264"/>
                <a:gd name="T34" fmla="*/ 40 w 232"/>
                <a:gd name="T35" fmla="*/ 104 h 264"/>
                <a:gd name="T36" fmla="*/ 44 w 232"/>
                <a:gd name="T37" fmla="*/ 88 h 264"/>
                <a:gd name="T38" fmla="*/ 42 w 232"/>
                <a:gd name="T39" fmla="*/ 76 h 264"/>
                <a:gd name="T40" fmla="*/ 34 w 232"/>
                <a:gd name="T41" fmla="*/ 60 h 264"/>
                <a:gd name="T42" fmla="*/ 34 w 232"/>
                <a:gd name="T43" fmla="*/ 56 h 264"/>
                <a:gd name="T44" fmla="*/ 70 w 232"/>
                <a:gd name="T45" fmla="*/ 32 h 264"/>
                <a:gd name="T46" fmla="*/ 82 w 232"/>
                <a:gd name="T47" fmla="*/ 22 h 264"/>
                <a:gd name="T48" fmla="*/ 86 w 232"/>
                <a:gd name="T49" fmla="*/ 6 h 264"/>
                <a:gd name="T50" fmla="*/ 100 w 232"/>
                <a:gd name="T51" fmla="*/ 0 h 264"/>
                <a:gd name="T52" fmla="*/ 118 w 232"/>
                <a:gd name="T53" fmla="*/ 16 h 264"/>
                <a:gd name="T54" fmla="*/ 154 w 232"/>
                <a:gd name="T55" fmla="*/ 20 h 264"/>
                <a:gd name="T56" fmla="*/ 150 w 232"/>
                <a:gd name="T57" fmla="*/ 32 h 264"/>
                <a:gd name="T58" fmla="*/ 150 w 232"/>
                <a:gd name="T59" fmla="*/ 74 h 264"/>
                <a:gd name="T60" fmla="*/ 156 w 232"/>
                <a:gd name="T61" fmla="*/ 94 h 264"/>
                <a:gd name="T62" fmla="*/ 174 w 232"/>
                <a:gd name="T63" fmla="*/ 96 h 264"/>
                <a:gd name="T64" fmla="*/ 186 w 232"/>
                <a:gd name="T65" fmla="*/ 104 h 264"/>
                <a:gd name="T66" fmla="*/ 184 w 232"/>
                <a:gd name="T67" fmla="*/ 124 h 264"/>
                <a:gd name="T68" fmla="*/ 186 w 232"/>
                <a:gd name="T69" fmla="*/ 140 h 264"/>
                <a:gd name="T70" fmla="*/ 194 w 232"/>
                <a:gd name="T71" fmla="*/ 154 h 264"/>
                <a:gd name="T72" fmla="*/ 212 w 232"/>
                <a:gd name="T73" fmla="*/ 170 h 264"/>
                <a:gd name="T74" fmla="*/ 232 w 232"/>
                <a:gd name="T75" fmla="*/ 196 h 264"/>
                <a:gd name="T76" fmla="*/ 208 w 232"/>
                <a:gd name="T77" fmla="*/ 208 h 264"/>
                <a:gd name="T78" fmla="*/ 194 w 232"/>
                <a:gd name="T79" fmla="*/ 224 h 264"/>
                <a:gd name="T80" fmla="*/ 196 w 232"/>
                <a:gd name="T81" fmla="*/ 264 h 2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2" h="264">
                  <a:moveTo>
                    <a:pt x="196" y="264"/>
                  </a:moveTo>
                  <a:lnTo>
                    <a:pt x="196" y="264"/>
                  </a:lnTo>
                  <a:lnTo>
                    <a:pt x="182" y="256"/>
                  </a:lnTo>
                  <a:lnTo>
                    <a:pt x="170" y="248"/>
                  </a:lnTo>
                  <a:lnTo>
                    <a:pt x="158" y="238"/>
                  </a:lnTo>
                  <a:lnTo>
                    <a:pt x="152" y="228"/>
                  </a:lnTo>
                  <a:lnTo>
                    <a:pt x="148" y="218"/>
                  </a:lnTo>
                  <a:lnTo>
                    <a:pt x="146" y="202"/>
                  </a:lnTo>
                  <a:lnTo>
                    <a:pt x="144" y="186"/>
                  </a:lnTo>
                  <a:lnTo>
                    <a:pt x="142" y="182"/>
                  </a:lnTo>
                  <a:lnTo>
                    <a:pt x="140" y="178"/>
                  </a:lnTo>
                  <a:lnTo>
                    <a:pt x="136" y="166"/>
                  </a:lnTo>
                  <a:lnTo>
                    <a:pt x="116" y="148"/>
                  </a:lnTo>
                  <a:lnTo>
                    <a:pt x="108" y="144"/>
                  </a:lnTo>
                  <a:lnTo>
                    <a:pt x="100" y="140"/>
                  </a:lnTo>
                  <a:lnTo>
                    <a:pt x="92" y="138"/>
                  </a:lnTo>
                  <a:lnTo>
                    <a:pt x="82" y="140"/>
                  </a:lnTo>
                  <a:lnTo>
                    <a:pt x="62" y="144"/>
                  </a:lnTo>
                  <a:lnTo>
                    <a:pt x="56" y="152"/>
                  </a:lnTo>
                  <a:lnTo>
                    <a:pt x="50" y="158"/>
                  </a:lnTo>
                  <a:lnTo>
                    <a:pt x="0" y="160"/>
                  </a:lnTo>
                  <a:lnTo>
                    <a:pt x="0" y="146"/>
                  </a:lnTo>
                  <a:lnTo>
                    <a:pt x="2" y="134"/>
                  </a:lnTo>
                  <a:lnTo>
                    <a:pt x="2" y="130"/>
                  </a:lnTo>
                  <a:lnTo>
                    <a:pt x="6" y="126"/>
                  </a:lnTo>
                  <a:lnTo>
                    <a:pt x="10" y="124"/>
                  </a:lnTo>
                  <a:lnTo>
                    <a:pt x="18" y="122"/>
                  </a:lnTo>
                  <a:lnTo>
                    <a:pt x="40" y="104"/>
                  </a:lnTo>
                  <a:lnTo>
                    <a:pt x="42" y="96"/>
                  </a:lnTo>
                  <a:lnTo>
                    <a:pt x="44" y="88"/>
                  </a:lnTo>
                  <a:lnTo>
                    <a:pt x="44" y="82"/>
                  </a:lnTo>
                  <a:lnTo>
                    <a:pt x="42" y="76"/>
                  </a:lnTo>
                  <a:lnTo>
                    <a:pt x="36" y="66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58" y="42"/>
                  </a:lnTo>
                  <a:lnTo>
                    <a:pt x="70" y="32"/>
                  </a:lnTo>
                  <a:lnTo>
                    <a:pt x="82" y="22"/>
                  </a:lnTo>
                  <a:lnTo>
                    <a:pt x="84" y="12"/>
                  </a:lnTo>
                  <a:lnTo>
                    <a:pt x="86" y="6"/>
                  </a:lnTo>
                  <a:lnTo>
                    <a:pt x="90" y="2"/>
                  </a:lnTo>
                  <a:lnTo>
                    <a:pt x="100" y="0"/>
                  </a:lnTo>
                  <a:lnTo>
                    <a:pt x="118" y="16"/>
                  </a:lnTo>
                  <a:lnTo>
                    <a:pt x="154" y="20"/>
                  </a:lnTo>
                  <a:lnTo>
                    <a:pt x="150" y="32"/>
                  </a:lnTo>
                  <a:lnTo>
                    <a:pt x="148" y="52"/>
                  </a:lnTo>
                  <a:lnTo>
                    <a:pt x="150" y="74"/>
                  </a:lnTo>
                  <a:lnTo>
                    <a:pt x="152" y="84"/>
                  </a:lnTo>
                  <a:lnTo>
                    <a:pt x="156" y="94"/>
                  </a:lnTo>
                  <a:lnTo>
                    <a:pt x="174" y="96"/>
                  </a:lnTo>
                  <a:lnTo>
                    <a:pt x="186" y="104"/>
                  </a:lnTo>
                  <a:lnTo>
                    <a:pt x="184" y="124"/>
                  </a:lnTo>
                  <a:lnTo>
                    <a:pt x="184" y="132"/>
                  </a:lnTo>
                  <a:lnTo>
                    <a:pt x="186" y="140"/>
                  </a:lnTo>
                  <a:lnTo>
                    <a:pt x="188" y="146"/>
                  </a:lnTo>
                  <a:lnTo>
                    <a:pt x="194" y="154"/>
                  </a:lnTo>
                  <a:lnTo>
                    <a:pt x="200" y="162"/>
                  </a:lnTo>
                  <a:lnTo>
                    <a:pt x="212" y="170"/>
                  </a:lnTo>
                  <a:lnTo>
                    <a:pt x="232" y="196"/>
                  </a:lnTo>
                  <a:lnTo>
                    <a:pt x="208" y="208"/>
                  </a:lnTo>
                  <a:lnTo>
                    <a:pt x="200" y="214"/>
                  </a:lnTo>
                  <a:lnTo>
                    <a:pt x="194" y="224"/>
                  </a:lnTo>
                  <a:lnTo>
                    <a:pt x="196" y="264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36"/>
            <p:cNvSpPr/>
            <p:nvPr/>
          </p:nvSpPr>
          <p:spPr bwMode="auto">
            <a:xfrm>
              <a:off x="6807200" y="2041526"/>
              <a:ext cx="933450" cy="879475"/>
            </a:xfrm>
            <a:custGeom>
              <a:avLst/>
              <a:gdLst>
                <a:gd name="T0" fmla="*/ 234 w 588"/>
                <a:gd name="T1" fmla="*/ 550 h 554"/>
                <a:gd name="T2" fmla="*/ 248 w 588"/>
                <a:gd name="T3" fmla="*/ 530 h 554"/>
                <a:gd name="T4" fmla="*/ 264 w 588"/>
                <a:gd name="T5" fmla="*/ 516 h 554"/>
                <a:gd name="T6" fmla="*/ 274 w 588"/>
                <a:gd name="T7" fmla="*/ 480 h 554"/>
                <a:gd name="T8" fmla="*/ 252 w 588"/>
                <a:gd name="T9" fmla="*/ 468 h 554"/>
                <a:gd name="T10" fmla="*/ 252 w 588"/>
                <a:gd name="T11" fmla="*/ 438 h 554"/>
                <a:gd name="T12" fmla="*/ 280 w 588"/>
                <a:gd name="T13" fmla="*/ 404 h 554"/>
                <a:gd name="T14" fmla="*/ 288 w 588"/>
                <a:gd name="T15" fmla="*/ 388 h 554"/>
                <a:gd name="T16" fmla="*/ 290 w 588"/>
                <a:gd name="T17" fmla="*/ 342 h 554"/>
                <a:gd name="T18" fmla="*/ 252 w 588"/>
                <a:gd name="T19" fmla="*/ 300 h 554"/>
                <a:gd name="T20" fmla="*/ 200 w 588"/>
                <a:gd name="T21" fmla="*/ 304 h 554"/>
                <a:gd name="T22" fmla="*/ 174 w 588"/>
                <a:gd name="T23" fmla="*/ 330 h 554"/>
                <a:gd name="T24" fmla="*/ 130 w 588"/>
                <a:gd name="T25" fmla="*/ 390 h 554"/>
                <a:gd name="T26" fmla="*/ 110 w 588"/>
                <a:gd name="T27" fmla="*/ 416 h 554"/>
                <a:gd name="T28" fmla="*/ 36 w 588"/>
                <a:gd name="T29" fmla="*/ 364 h 554"/>
                <a:gd name="T30" fmla="*/ 12 w 588"/>
                <a:gd name="T31" fmla="*/ 358 h 554"/>
                <a:gd name="T32" fmla="*/ 0 w 588"/>
                <a:gd name="T33" fmla="*/ 348 h 554"/>
                <a:gd name="T34" fmla="*/ 4 w 588"/>
                <a:gd name="T35" fmla="*/ 324 h 554"/>
                <a:gd name="T36" fmla="*/ 18 w 588"/>
                <a:gd name="T37" fmla="*/ 320 h 554"/>
                <a:gd name="T38" fmla="*/ 40 w 588"/>
                <a:gd name="T39" fmla="*/ 292 h 554"/>
                <a:gd name="T40" fmla="*/ 34 w 588"/>
                <a:gd name="T41" fmla="*/ 238 h 554"/>
                <a:gd name="T42" fmla="*/ 28 w 588"/>
                <a:gd name="T43" fmla="*/ 228 h 554"/>
                <a:gd name="T44" fmla="*/ 20 w 588"/>
                <a:gd name="T45" fmla="*/ 186 h 554"/>
                <a:gd name="T46" fmla="*/ 26 w 588"/>
                <a:gd name="T47" fmla="*/ 172 h 554"/>
                <a:gd name="T48" fmla="*/ 44 w 588"/>
                <a:gd name="T49" fmla="*/ 190 h 554"/>
                <a:gd name="T50" fmla="*/ 58 w 588"/>
                <a:gd name="T51" fmla="*/ 210 h 554"/>
                <a:gd name="T52" fmla="*/ 80 w 588"/>
                <a:gd name="T53" fmla="*/ 224 h 554"/>
                <a:gd name="T54" fmla="*/ 100 w 588"/>
                <a:gd name="T55" fmla="*/ 222 h 554"/>
                <a:gd name="T56" fmla="*/ 142 w 588"/>
                <a:gd name="T57" fmla="*/ 186 h 554"/>
                <a:gd name="T58" fmla="*/ 216 w 588"/>
                <a:gd name="T59" fmla="*/ 128 h 554"/>
                <a:gd name="T60" fmla="*/ 232 w 588"/>
                <a:gd name="T61" fmla="*/ 104 h 554"/>
                <a:gd name="T62" fmla="*/ 262 w 588"/>
                <a:gd name="T63" fmla="*/ 76 h 554"/>
                <a:gd name="T64" fmla="*/ 292 w 588"/>
                <a:gd name="T65" fmla="*/ 74 h 554"/>
                <a:gd name="T66" fmla="*/ 312 w 588"/>
                <a:gd name="T67" fmla="*/ 84 h 554"/>
                <a:gd name="T68" fmla="*/ 348 w 588"/>
                <a:gd name="T69" fmla="*/ 66 h 554"/>
                <a:gd name="T70" fmla="*/ 348 w 588"/>
                <a:gd name="T71" fmla="*/ 16 h 554"/>
                <a:gd name="T72" fmla="*/ 362 w 588"/>
                <a:gd name="T73" fmla="*/ 2 h 554"/>
                <a:gd name="T74" fmla="*/ 396 w 588"/>
                <a:gd name="T75" fmla="*/ 32 h 554"/>
                <a:gd name="T76" fmla="*/ 418 w 588"/>
                <a:gd name="T77" fmla="*/ 46 h 554"/>
                <a:gd name="T78" fmla="*/ 436 w 588"/>
                <a:gd name="T79" fmla="*/ 44 h 554"/>
                <a:gd name="T80" fmla="*/ 440 w 588"/>
                <a:gd name="T81" fmla="*/ 28 h 554"/>
                <a:gd name="T82" fmla="*/ 458 w 588"/>
                <a:gd name="T83" fmla="*/ 24 h 554"/>
                <a:gd name="T84" fmla="*/ 460 w 588"/>
                <a:gd name="T85" fmla="*/ 62 h 554"/>
                <a:gd name="T86" fmla="*/ 498 w 588"/>
                <a:gd name="T87" fmla="*/ 110 h 554"/>
                <a:gd name="T88" fmla="*/ 516 w 588"/>
                <a:gd name="T89" fmla="*/ 178 h 554"/>
                <a:gd name="T90" fmla="*/ 530 w 588"/>
                <a:gd name="T91" fmla="*/ 196 h 554"/>
                <a:gd name="T92" fmla="*/ 588 w 588"/>
                <a:gd name="T93" fmla="*/ 236 h 554"/>
                <a:gd name="T94" fmla="*/ 580 w 588"/>
                <a:gd name="T95" fmla="*/ 250 h 554"/>
                <a:gd name="T96" fmla="*/ 520 w 588"/>
                <a:gd name="T97" fmla="*/ 292 h 554"/>
                <a:gd name="T98" fmla="*/ 502 w 588"/>
                <a:gd name="T99" fmla="*/ 310 h 554"/>
                <a:gd name="T100" fmla="*/ 472 w 588"/>
                <a:gd name="T101" fmla="*/ 346 h 554"/>
                <a:gd name="T102" fmla="*/ 466 w 588"/>
                <a:gd name="T103" fmla="*/ 374 h 554"/>
                <a:gd name="T104" fmla="*/ 448 w 588"/>
                <a:gd name="T105" fmla="*/ 390 h 554"/>
                <a:gd name="T106" fmla="*/ 412 w 588"/>
                <a:gd name="T107" fmla="*/ 402 h 554"/>
                <a:gd name="T108" fmla="*/ 362 w 588"/>
                <a:gd name="T109" fmla="*/ 424 h 554"/>
                <a:gd name="T110" fmla="*/ 322 w 588"/>
                <a:gd name="T111" fmla="*/ 460 h 554"/>
                <a:gd name="T112" fmla="*/ 304 w 588"/>
                <a:gd name="T113" fmla="*/ 494 h 554"/>
                <a:gd name="T114" fmla="*/ 290 w 588"/>
                <a:gd name="T115" fmla="*/ 542 h 554"/>
                <a:gd name="T116" fmla="*/ 236 w 588"/>
                <a:gd name="T117" fmla="*/ 554 h 55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588" h="554">
                  <a:moveTo>
                    <a:pt x="236" y="554"/>
                  </a:moveTo>
                  <a:lnTo>
                    <a:pt x="236" y="554"/>
                  </a:lnTo>
                  <a:lnTo>
                    <a:pt x="234" y="550"/>
                  </a:lnTo>
                  <a:lnTo>
                    <a:pt x="240" y="536"/>
                  </a:lnTo>
                  <a:lnTo>
                    <a:pt x="248" y="530"/>
                  </a:lnTo>
                  <a:lnTo>
                    <a:pt x="254" y="524"/>
                  </a:lnTo>
                  <a:lnTo>
                    <a:pt x="264" y="516"/>
                  </a:lnTo>
                  <a:lnTo>
                    <a:pt x="274" y="496"/>
                  </a:lnTo>
                  <a:lnTo>
                    <a:pt x="274" y="480"/>
                  </a:lnTo>
                  <a:lnTo>
                    <a:pt x="252" y="468"/>
                  </a:lnTo>
                  <a:lnTo>
                    <a:pt x="250" y="456"/>
                  </a:lnTo>
                  <a:lnTo>
                    <a:pt x="250" y="446"/>
                  </a:lnTo>
                  <a:lnTo>
                    <a:pt x="252" y="438"/>
                  </a:lnTo>
                  <a:lnTo>
                    <a:pt x="256" y="430"/>
                  </a:lnTo>
                  <a:lnTo>
                    <a:pt x="266" y="416"/>
                  </a:lnTo>
                  <a:lnTo>
                    <a:pt x="280" y="404"/>
                  </a:lnTo>
                  <a:lnTo>
                    <a:pt x="284" y="396"/>
                  </a:lnTo>
                  <a:lnTo>
                    <a:pt x="288" y="388"/>
                  </a:lnTo>
                  <a:lnTo>
                    <a:pt x="290" y="370"/>
                  </a:lnTo>
                  <a:lnTo>
                    <a:pt x="290" y="356"/>
                  </a:lnTo>
                  <a:lnTo>
                    <a:pt x="290" y="342"/>
                  </a:lnTo>
                  <a:lnTo>
                    <a:pt x="252" y="300"/>
                  </a:lnTo>
                  <a:lnTo>
                    <a:pt x="234" y="298"/>
                  </a:lnTo>
                  <a:lnTo>
                    <a:pt x="200" y="304"/>
                  </a:lnTo>
                  <a:lnTo>
                    <a:pt x="186" y="316"/>
                  </a:lnTo>
                  <a:lnTo>
                    <a:pt x="174" y="330"/>
                  </a:lnTo>
                  <a:lnTo>
                    <a:pt x="148" y="360"/>
                  </a:lnTo>
                  <a:lnTo>
                    <a:pt x="130" y="390"/>
                  </a:lnTo>
                  <a:lnTo>
                    <a:pt x="120" y="404"/>
                  </a:lnTo>
                  <a:lnTo>
                    <a:pt x="110" y="416"/>
                  </a:lnTo>
                  <a:lnTo>
                    <a:pt x="70" y="390"/>
                  </a:lnTo>
                  <a:lnTo>
                    <a:pt x="52" y="376"/>
                  </a:lnTo>
                  <a:lnTo>
                    <a:pt x="36" y="364"/>
                  </a:lnTo>
                  <a:lnTo>
                    <a:pt x="22" y="362"/>
                  </a:lnTo>
                  <a:lnTo>
                    <a:pt x="12" y="358"/>
                  </a:lnTo>
                  <a:lnTo>
                    <a:pt x="6" y="352"/>
                  </a:lnTo>
                  <a:lnTo>
                    <a:pt x="0" y="348"/>
                  </a:lnTo>
                  <a:lnTo>
                    <a:pt x="0" y="334"/>
                  </a:lnTo>
                  <a:lnTo>
                    <a:pt x="2" y="326"/>
                  </a:lnTo>
                  <a:lnTo>
                    <a:pt x="4" y="324"/>
                  </a:lnTo>
                  <a:lnTo>
                    <a:pt x="6" y="322"/>
                  </a:lnTo>
                  <a:lnTo>
                    <a:pt x="18" y="320"/>
                  </a:lnTo>
                  <a:lnTo>
                    <a:pt x="28" y="306"/>
                  </a:lnTo>
                  <a:lnTo>
                    <a:pt x="40" y="292"/>
                  </a:lnTo>
                  <a:lnTo>
                    <a:pt x="38" y="240"/>
                  </a:lnTo>
                  <a:lnTo>
                    <a:pt x="34" y="238"/>
                  </a:lnTo>
                  <a:lnTo>
                    <a:pt x="28" y="228"/>
                  </a:lnTo>
                  <a:lnTo>
                    <a:pt x="20" y="206"/>
                  </a:lnTo>
                  <a:lnTo>
                    <a:pt x="20" y="186"/>
                  </a:lnTo>
                  <a:lnTo>
                    <a:pt x="22" y="178"/>
                  </a:lnTo>
                  <a:lnTo>
                    <a:pt x="26" y="172"/>
                  </a:lnTo>
                  <a:lnTo>
                    <a:pt x="34" y="176"/>
                  </a:lnTo>
                  <a:lnTo>
                    <a:pt x="40" y="180"/>
                  </a:lnTo>
                  <a:lnTo>
                    <a:pt x="44" y="190"/>
                  </a:lnTo>
                  <a:lnTo>
                    <a:pt x="48" y="202"/>
                  </a:lnTo>
                  <a:lnTo>
                    <a:pt x="58" y="210"/>
                  </a:lnTo>
                  <a:lnTo>
                    <a:pt x="68" y="218"/>
                  </a:lnTo>
                  <a:lnTo>
                    <a:pt x="74" y="222"/>
                  </a:lnTo>
                  <a:lnTo>
                    <a:pt x="80" y="224"/>
                  </a:lnTo>
                  <a:lnTo>
                    <a:pt x="88" y="224"/>
                  </a:lnTo>
                  <a:lnTo>
                    <a:pt x="100" y="222"/>
                  </a:lnTo>
                  <a:lnTo>
                    <a:pt x="118" y="204"/>
                  </a:lnTo>
                  <a:lnTo>
                    <a:pt x="142" y="186"/>
                  </a:lnTo>
                  <a:lnTo>
                    <a:pt x="168" y="166"/>
                  </a:lnTo>
                  <a:lnTo>
                    <a:pt x="192" y="146"/>
                  </a:lnTo>
                  <a:lnTo>
                    <a:pt x="216" y="128"/>
                  </a:lnTo>
                  <a:lnTo>
                    <a:pt x="226" y="116"/>
                  </a:lnTo>
                  <a:lnTo>
                    <a:pt x="232" y="104"/>
                  </a:lnTo>
                  <a:lnTo>
                    <a:pt x="244" y="82"/>
                  </a:lnTo>
                  <a:lnTo>
                    <a:pt x="262" y="76"/>
                  </a:lnTo>
                  <a:lnTo>
                    <a:pt x="278" y="72"/>
                  </a:lnTo>
                  <a:lnTo>
                    <a:pt x="284" y="72"/>
                  </a:lnTo>
                  <a:lnTo>
                    <a:pt x="292" y="74"/>
                  </a:lnTo>
                  <a:lnTo>
                    <a:pt x="302" y="78"/>
                  </a:lnTo>
                  <a:lnTo>
                    <a:pt x="312" y="84"/>
                  </a:lnTo>
                  <a:lnTo>
                    <a:pt x="332" y="84"/>
                  </a:lnTo>
                  <a:lnTo>
                    <a:pt x="348" y="66"/>
                  </a:lnTo>
                  <a:lnTo>
                    <a:pt x="348" y="16"/>
                  </a:lnTo>
                  <a:lnTo>
                    <a:pt x="354" y="0"/>
                  </a:lnTo>
                  <a:lnTo>
                    <a:pt x="362" y="2"/>
                  </a:lnTo>
                  <a:lnTo>
                    <a:pt x="374" y="8"/>
                  </a:lnTo>
                  <a:lnTo>
                    <a:pt x="384" y="18"/>
                  </a:lnTo>
                  <a:lnTo>
                    <a:pt x="396" y="32"/>
                  </a:lnTo>
                  <a:lnTo>
                    <a:pt x="408" y="42"/>
                  </a:lnTo>
                  <a:lnTo>
                    <a:pt x="418" y="46"/>
                  </a:lnTo>
                  <a:lnTo>
                    <a:pt x="432" y="48"/>
                  </a:lnTo>
                  <a:lnTo>
                    <a:pt x="436" y="44"/>
                  </a:lnTo>
                  <a:lnTo>
                    <a:pt x="438" y="36"/>
                  </a:lnTo>
                  <a:lnTo>
                    <a:pt x="440" y="28"/>
                  </a:lnTo>
                  <a:lnTo>
                    <a:pt x="450" y="16"/>
                  </a:lnTo>
                  <a:lnTo>
                    <a:pt x="458" y="24"/>
                  </a:lnTo>
                  <a:lnTo>
                    <a:pt x="460" y="62"/>
                  </a:lnTo>
                  <a:lnTo>
                    <a:pt x="472" y="76"/>
                  </a:lnTo>
                  <a:lnTo>
                    <a:pt x="484" y="92"/>
                  </a:lnTo>
                  <a:lnTo>
                    <a:pt x="498" y="110"/>
                  </a:lnTo>
                  <a:lnTo>
                    <a:pt x="516" y="128"/>
                  </a:lnTo>
                  <a:lnTo>
                    <a:pt x="516" y="178"/>
                  </a:lnTo>
                  <a:lnTo>
                    <a:pt x="530" y="196"/>
                  </a:lnTo>
                  <a:lnTo>
                    <a:pt x="564" y="220"/>
                  </a:lnTo>
                  <a:lnTo>
                    <a:pt x="588" y="236"/>
                  </a:lnTo>
                  <a:lnTo>
                    <a:pt x="586" y="242"/>
                  </a:lnTo>
                  <a:lnTo>
                    <a:pt x="580" y="250"/>
                  </a:lnTo>
                  <a:lnTo>
                    <a:pt x="558" y="266"/>
                  </a:lnTo>
                  <a:lnTo>
                    <a:pt x="534" y="282"/>
                  </a:lnTo>
                  <a:lnTo>
                    <a:pt x="520" y="292"/>
                  </a:lnTo>
                  <a:lnTo>
                    <a:pt x="502" y="310"/>
                  </a:lnTo>
                  <a:lnTo>
                    <a:pt x="486" y="328"/>
                  </a:lnTo>
                  <a:lnTo>
                    <a:pt x="472" y="346"/>
                  </a:lnTo>
                  <a:lnTo>
                    <a:pt x="470" y="354"/>
                  </a:lnTo>
                  <a:lnTo>
                    <a:pt x="468" y="364"/>
                  </a:lnTo>
                  <a:lnTo>
                    <a:pt x="466" y="374"/>
                  </a:lnTo>
                  <a:lnTo>
                    <a:pt x="462" y="384"/>
                  </a:lnTo>
                  <a:lnTo>
                    <a:pt x="448" y="390"/>
                  </a:lnTo>
                  <a:lnTo>
                    <a:pt x="432" y="398"/>
                  </a:lnTo>
                  <a:lnTo>
                    <a:pt x="412" y="402"/>
                  </a:lnTo>
                  <a:lnTo>
                    <a:pt x="394" y="408"/>
                  </a:lnTo>
                  <a:lnTo>
                    <a:pt x="378" y="416"/>
                  </a:lnTo>
                  <a:lnTo>
                    <a:pt x="362" y="424"/>
                  </a:lnTo>
                  <a:lnTo>
                    <a:pt x="348" y="434"/>
                  </a:lnTo>
                  <a:lnTo>
                    <a:pt x="336" y="446"/>
                  </a:lnTo>
                  <a:lnTo>
                    <a:pt x="322" y="460"/>
                  </a:lnTo>
                  <a:lnTo>
                    <a:pt x="310" y="476"/>
                  </a:lnTo>
                  <a:lnTo>
                    <a:pt x="304" y="494"/>
                  </a:lnTo>
                  <a:lnTo>
                    <a:pt x="296" y="518"/>
                  </a:lnTo>
                  <a:lnTo>
                    <a:pt x="290" y="542"/>
                  </a:lnTo>
                  <a:lnTo>
                    <a:pt x="260" y="550"/>
                  </a:lnTo>
                  <a:lnTo>
                    <a:pt x="236" y="554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37"/>
            <p:cNvSpPr/>
            <p:nvPr/>
          </p:nvSpPr>
          <p:spPr bwMode="auto">
            <a:xfrm>
              <a:off x="7004050" y="1552576"/>
              <a:ext cx="1330325" cy="844550"/>
            </a:xfrm>
            <a:custGeom>
              <a:avLst/>
              <a:gdLst>
                <a:gd name="T0" fmla="*/ 410 w 838"/>
                <a:gd name="T1" fmla="*/ 492 h 532"/>
                <a:gd name="T2" fmla="*/ 402 w 838"/>
                <a:gd name="T3" fmla="*/ 438 h 532"/>
                <a:gd name="T4" fmla="*/ 376 w 838"/>
                <a:gd name="T5" fmla="*/ 398 h 532"/>
                <a:gd name="T6" fmla="*/ 346 w 838"/>
                <a:gd name="T7" fmla="*/ 366 h 532"/>
                <a:gd name="T8" fmla="*/ 324 w 838"/>
                <a:gd name="T9" fmla="*/ 314 h 532"/>
                <a:gd name="T10" fmla="*/ 300 w 838"/>
                <a:gd name="T11" fmla="*/ 346 h 532"/>
                <a:gd name="T12" fmla="*/ 258 w 838"/>
                <a:gd name="T13" fmla="*/ 308 h 532"/>
                <a:gd name="T14" fmla="*/ 206 w 838"/>
                <a:gd name="T15" fmla="*/ 288 h 532"/>
                <a:gd name="T16" fmla="*/ 186 w 838"/>
                <a:gd name="T17" fmla="*/ 240 h 532"/>
                <a:gd name="T18" fmla="*/ 152 w 838"/>
                <a:gd name="T19" fmla="*/ 174 h 532"/>
                <a:gd name="T20" fmla="*/ 112 w 838"/>
                <a:gd name="T21" fmla="*/ 200 h 532"/>
                <a:gd name="T22" fmla="*/ 80 w 838"/>
                <a:gd name="T23" fmla="*/ 200 h 532"/>
                <a:gd name="T24" fmla="*/ 60 w 838"/>
                <a:gd name="T25" fmla="*/ 152 h 532"/>
                <a:gd name="T26" fmla="*/ 36 w 838"/>
                <a:gd name="T27" fmla="*/ 88 h 532"/>
                <a:gd name="T28" fmla="*/ 0 w 838"/>
                <a:gd name="T29" fmla="*/ 58 h 532"/>
                <a:gd name="T30" fmla="*/ 14 w 838"/>
                <a:gd name="T31" fmla="*/ 30 h 532"/>
                <a:gd name="T32" fmla="*/ 68 w 838"/>
                <a:gd name="T33" fmla="*/ 60 h 532"/>
                <a:gd name="T34" fmla="*/ 108 w 838"/>
                <a:gd name="T35" fmla="*/ 32 h 532"/>
                <a:gd name="T36" fmla="*/ 138 w 838"/>
                <a:gd name="T37" fmla="*/ 0 h 532"/>
                <a:gd name="T38" fmla="*/ 166 w 838"/>
                <a:gd name="T39" fmla="*/ 22 h 532"/>
                <a:gd name="T40" fmla="*/ 198 w 838"/>
                <a:gd name="T41" fmla="*/ 68 h 532"/>
                <a:gd name="T42" fmla="*/ 294 w 838"/>
                <a:gd name="T43" fmla="*/ 66 h 532"/>
                <a:gd name="T44" fmla="*/ 350 w 838"/>
                <a:gd name="T45" fmla="*/ 30 h 532"/>
                <a:gd name="T46" fmla="*/ 358 w 838"/>
                <a:gd name="T47" fmla="*/ 80 h 532"/>
                <a:gd name="T48" fmla="*/ 398 w 838"/>
                <a:gd name="T49" fmla="*/ 78 h 532"/>
                <a:gd name="T50" fmla="*/ 422 w 838"/>
                <a:gd name="T51" fmla="*/ 76 h 532"/>
                <a:gd name="T52" fmla="*/ 470 w 838"/>
                <a:gd name="T53" fmla="*/ 110 h 532"/>
                <a:gd name="T54" fmla="*/ 518 w 838"/>
                <a:gd name="T55" fmla="*/ 166 h 532"/>
                <a:gd name="T56" fmla="*/ 546 w 838"/>
                <a:gd name="T57" fmla="*/ 134 h 532"/>
                <a:gd name="T58" fmla="*/ 572 w 838"/>
                <a:gd name="T59" fmla="*/ 140 h 532"/>
                <a:gd name="T60" fmla="*/ 606 w 838"/>
                <a:gd name="T61" fmla="*/ 184 h 532"/>
                <a:gd name="T62" fmla="*/ 664 w 838"/>
                <a:gd name="T63" fmla="*/ 204 h 532"/>
                <a:gd name="T64" fmla="*/ 684 w 838"/>
                <a:gd name="T65" fmla="*/ 186 h 532"/>
                <a:gd name="T66" fmla="*/ 684 w 838"/>
                <a:gd name="T67" fmla="*/ 168 h 532"/>
                <a:gd name="T68" fmla="*/ 724 w 838"/>
                <a:gd name="T69" fmla="*/ 146 h 532"/>
                <a:gd name="T70" fmla="*/ 742 w 838"/>
                <a:gd name="T71" fmla="*/ 132 h 532"/>
                <a:gd name="T72" fmla="*/ 756 w 838"/>
                <a:gd name="T73" fmla="*/ 154 h 532"/>
                <a:gd name="T74" fmla="*/ 806 w 838"/>
                <a:gd name="T75" fmla="*/ 188 h 532"/>
                <a:gd name="T76" fmla="*/ 838 w 838"/>
                <a:gd name="T77" fmla="*/ 228 h 532"/>
                <a:gd name="T78" fmla="*/ 818 w 838"/>
                <a:gd name="T79" fmla="*/ 272 h 532"/>
                <a:gd name="T80" fmla="*/ 802 w 838"/>
                <a:gd name="T81" fmla="*/ 308 h 532"/>
                <a:gd name="T82" fmla="*/ 778 w 838"/>
                <a:gd name="T83" fmla="*/ 300 h 532"/>
                <a:gd name="T84" fmla="*/ 770 w 838"/>
                <a:gd name="T85" fmla="*/ 258 h 532"/>
                <a:gd name="T86" fmla="*/ 744 w 838"/>
                <a:gd name="T87" fmla="*/ 242 h 532"/>
                <a:gd name="T88" fmla="*/ 716 w 838"/>
                <a:gd name="T89" fmla="*/ 282 h 532"/>
                <a:gd name="T90" fmla="*/ 686 w 838"/>
                <a:gd name="T91" fmla="*/ 346 h 532"/>
                <a:gd name="T92" fmla="*/ 632 w 838"/>
                <a:gd name="T93" fmla="*/ 368 h 532"/>
                <a:gd name="T94" fmla="*/ 618 w 838"/>
                <a:gd name="T95" fmla="*/ 410 h 532"/>
                <a:gd name="T96" fmla="*/ 638 w 838"/>
                <a:gd name="T97" fmla="*/ 444 h 532"/>
                <a:gd name="T98" fmla="*/ 588 w 838"/>
                <a:gd name="T99" fmla="*/ 456 h 532"/>
                <a:gd name="T100" fmla="*/ 540 w 838"/>
                <a:gd name="T101" fmla="*/ 438 h 532"/>
                <a:gd name="T102" fmla="*/ 502 w 838"/>
                <a:gd name="T103" fmla="*/ 456 h 532"/>
                <a:gd name="T104" fmla="*/ 476 w 838"/>
                <a:gd name="T105" fmla="*/ 530 h 53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38" h="532">
                  <a:moveTo>
                    <a:pt x="464" y="532"/>
                  </a:moveTo>
                  <a:lnTo>
                    <a:pt x="464" y="532"/>
                  </a:lnTo>
                  <a:lnTo>
                    <a:pt x="452" y="520"/>
                  </a:lnTo>
                  <a:lnTo>
                    <a:pt x="436" y="508"/>
                  </a:lnTo>
                  <a:lnTo>
                    <a:pt x="410" y="492"/>
                  </a:lnTo>
                  <a:lnTo>
                    <a:pt x="402" y="482"/>
                  </a:lnTo>
                  <a:lnTo>
                    <a:pt x="404" y="450"/>
                  </a:lnTo>
                  <a:lnTo>
                    <a:pt x="402" y="438"/>
                  </a:lnTo>
                  <a:lnTo>
                    <a:pt x="398" y="426"/>
                  </a:lnTo>
                  <a:lnTo>
                    <a:pt x="388" y="416"/>
                  </a:lnTo>
                  <a:lnTo>
                    <a:pt x="382" y="410"/>
                  </a:lnTo>
                  <a:lnTo>
                    <a:pt x="376" y="398"/>
                  </a:lnTo>
                  <a:lnTo>
                    <a:pt x="348" y="368"/>
                  </a:lnTo>
                  <a:lnTo>
                    <a:pt x="346" y="366"/>
                  </a:lnTo>
                  <a:lnTo>
                    <a:pt x="344" y="326"/>
                  </a:lnTo>
                  <a:lnTo>
                    <a:pt x="336" y="318"/>
                  </a:lnTo>
                  <a:lnTo>
                    <a:pt x="330" y="314"/>
                  </a:lnTo>
                  <a:lnTo>
                    <a:pt x="324" y="314"/>
                  </a:lnTo>
                  <a:lnTo>
                    <a:pt x="318" y="314"/>
                  </a:lnTo>
                  <a:lnTo>
                    <a:pt x="312" y="322"/>
                  </a:lnTo>
                  <a:lnTo>
                    <a:pt x="308" y="328"/>
                  </a:lnTo>
                  <a:lnTo>
                    <a:pt x="300" y="346"/>
                  </a:lnTo>
                  <a:lnTo>
                    <a:pt x="296" y="346"/>
                  </a:lnTo>
                  <a:lnTo>
                    <a:pt x="270" y="320"/>
                  </a:lnTo>
                  <a:lnTo>
                    <a:pt x="258" y="308"/>
                  </a:lnTo>
                  <a:lnTo>
                    <a:pt x="246" y="300"/>
                  </a:lnTo>
                  <a:lnTo>
                    <a:pt x="228" y="296"/>
                  </a:lnTo>
                  <a:lnTo>
                    <a:pt x="216" y="292"/>
                  </a:lnTo>
                  <a:lnTo>
                    <a:pt x="206" y="288"/>
                  </a:lnTo>
                  <a:lnTo>
                    <a:pt x="200" y="280"/>
                  </a:lnTo>
                  <a:lnTo>
                    <a:pt x="194" y="274"/>
                  </a:lnTo>
                  <a:lnTo>
                    <a:pt x="192" y="264"/>
                  </a:lnTo>
                  <a:lnTo>
                    <a:pt x="186" y="240"/>
                  </a:lnTo>
                  <a:lnTo>
                    <a:pt x="180" y="224"/>
                  </a:lnTo>
                  <a:lnTo>
                    <a:pt x="170" y="210"/>
                  </a:lnTo>
                  <a:lnTo>
                    <a:pt x="156" y="190"/>
                  </a:lnTo>
                  <a:lnTo>
                    <a:pt x="152" y="174"/>
                  </a:lnTo>
                  <a:lnTo>
                    <a:pt x="144" y="172"/>
                  </a:lnTo>
                  <a:lnTo>
                    <a:pt x="112" y="200"/>
                  </a:lnTo>
                  <a:lnTo>
                    <a:pt x="98" y="226"/>
                  </a:lnTo>
                  <a:lnTo>
                    <a:pt x="90" y="220"/>
                  </a:lnTo>
                  <a:lnTo>
                    <a:pt x="86" y="214"/>
                  </a:lnTo>
                  <a:lnTo>
                    <a:pt x="80" y="200"/>
                  </a:lnTo>
                  <a:lnTo>
                    <a:pt x="76" y="186"/>
                  </a:lnTo>
                  <a:lnTo>
                    <a:pt x="74" y="182"/>
                  </a:lnTo>
                  <a:lnTo>
                    <a:pt x="72" y="178"/>
                  </a:lnTo>
                  <a:lnTo>
                    <a:pt x="60" y="152"/>
                  </a:lnTo>
                  <a:lnTo>
                    <a:pt x="60" y="116"/>
                  </a:lnTo>
                  <a:lnTo>
                    <a:pt x="48" y="100"/>
                  </a:lnTo>
                  <a:lnTo>
                    <a:pt x="36" y="88"/>
                  </a:lnTo>
                  <a:lnTo>
                    <a:pt x="12" y="68"/>
                  </a:lnTo>
                  <a:lnTo>
                    <a:pt x="6" y="66"/>
                  </a:lnTo>
                  <a:lnTo>
                    <a:pt x="2" y="64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4" y="38"/>
                  </a:lnTo>
                  <a:lnTo>
                    <a:pt x="8" y="32"/>
                  </a:lnTo>
                  <a:lnTo>
                    <a:pt x="14" y="30"/>
                  </a:lnTo>
                  <a:lnTo>
                    <a:pt x="28" y="40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68" y="60"/>
                  </a:lnTo>
                  <a:lnTo>
                    <a:pt x="78" y="60"/>
                  </a:lnTo>
                  <a:lnTo>
                    <a:pt x="88" y="52"/>
                  </a:lnTo>
                  <a:lnTo>
                    <a:pt x="98" y="42"/>
                  </a:lnTo>
                  <a:lnTo>
                    <a:pt x="108" y="32"/>
                  </a:lnTo>
                  <a:lnTo>
                    <a:pt x="118" y="24"/>
                  </a:lnTo>
                  <a:lnTo>
                    <a:pt x="128" y="8"/>
                  </a:lnTo>
                  <a:lnTo>
                    <a:pt x="134" y="4"/>
                  </a:lnTo>
                  <a:lnTo>
                    <a:pt x="138" y="0"/>
                  </a:lnTo>
                  <a:lnTo>
                    <a:pt x="144" y="0"/>
                  </a:lnTo>
                  <a:lnTo>
                    <a:pt x="152" y="4"/>
                  </a:lnTo>
                  <a:lnTo>
                    <a:pt x="158" y="10"/>
                  </a:lnTo>
                  <a:lnTo>
                    <a:pt x="166" y="22"/>
                  </a:lnTo>
                  <a:lnTo>
                    <a:pt x="168" y="32"/>
                  </a:lnTo>
                  <a:lnTo>
                    <a:pt x="172" y="42"/>
                  </a:lnTo>
                  <a:lnTo>
                    <a:pt x="180" y="52"/>
                  </a:lnTo>
                  <a:lnTo>
                    <a:pt x="188" y="60"/>
                  </a:lnTo>
                  <a:lnTo>
                    <a:pt x="198" y="68"/>
                  </a:lnTo>
                  <a:lnTo>
                    <a:pt x="210" y="74"/>
                  </a:lnTo>
                  <a:lnTo>
                    <a:pt x="224" y="78"/>
                  </a:lnTo>
                  <a:lnTo>
                    <a:pt x="238" y="82"/>
                  </a:lnTo>
                  <a:lnTo>
                    <a:pt x="294" y="66"/>
                  </a:lnTo>
                  <a:lnTo>
                    <a:pt x="340" y="26"/>
                  </a:lnTo>
                  <a:lnTo>
                    <a:pt x="350" y="30"/>
                  </a:lnTo>
                  <a:lnTo>
                    <a:pt x="348" y="46"/>
                  </a:lnTo>
                  <a:lnTo>
                    <a:pt x="348" y="54"/>
                  </a:lnTo>
                  <a:lnTo>
                    <a:pt x="348" y="64"/>
                  </a:lnTo>
                  <a:lnTo>
                    <a:pt x="352" y="72"/>
                  </a:lnTo>
                  <a:lnTo>
                    <a:pt x="358" y="80"/>
                  </a:lnTo>
                  <a:lnTo>
                    <a:pt x="366" y="84"/>
                  </a:lnTo>
                  <a:lnTo>
                    <a:pt x="380" y="86"/>
                  </a:lnTo>
                  <a:lnTo>
                    <a:pt x="388" y="82"/>
                  </a:lnTo>
                  <a:lnTo>
                    <a:pt x="398" y="78"/>
                  </a:lnTo>
                  <a:lnTo>
                    <a:pt x="404" y="74"/>
                  </a:lnTo>
                  <a:lnTo>
                    <a:pt x="410" y="72"/>
                  </a:lnTo>
                  <a:lnTo>
                    <a:pt x="416" y="74"/>
                  </a:lnTo>
                  <a:lnTo>
                    <a:pt x="422" y="76"/>
                  </a:lnTo>
                  <a:lnTo>
                    <a:pt x="434" y="88"/>
                  </a:lnTo>
                  <a:lnTo>
                    <a:pt x="446" y="102"/>
                  </a:lnTo>
                  <a:lnTo>
                    <a:pt x="470" y="110"/>
                  </a:lnTo>
                  <a:lnTo>
                    <a:pt x="478" y="122"/>
                  </a:lnTo>
                  <a:lnTo>
                    <a:pt x="488" y="136"/>
                  </a:lnTo>
                  <a:lnTo>
                    <a:pt x="500" y="152"/>
                  </a:lnTo>
                  <a:lnTo>
                    <a:pt x="518" y="166"/>
                  </a:lnTo>
                  <a:lnTo>
                    <a:pt x="526" y="166"/>
                  </a:lnTo>
                  <a:lnTo>
                    <a:pt x="536" y="156"/>
                  </a:lnTo>
                  <a:lnTo>
                    <a:pt x="542" y="144"/>
                  </a:lnTo>
                  <a:lnTo>
                    <a:pt x="546" y="134"/>
                  </a:lnTo>
                  <a:lnTo>
                    <a:pt x="550" y="122"/>
                  </a:lnTo>
                  <a:lnTo>
                    <a:pt x="568" y="128"/>
                  </a:lnTo>
                  <a:lnTo>
                    <a:pt x="572" y="140"/>
                  </a:lnTo>
                  <a:lnTo>
                    <a:pt x="580" y="154"/>
                  </a:lnTo>
                  <a:lnTo>
                    <a:pt x="592" y="168"/>
                  </a:lnTo>
                  <a:lnTo>
                    <a:pt x="606" y="180"/>
                  </a:lnTo>
                  <a:lnTo>
                    <a:pt x="606" y="184"/>
                  </a:lnTo>
                  <a:lnTo>
                    <a:pt x="632" y="206"/>
                  </a:lnTo>
                  <a:lnTo>
                    <a:pt x="664" y="204"/>
                  </a:lnTo>
                  <a:lnTo>
                    <a:pt x="670" y="196"/>
                  </a:lnTo>
                  <a:lnTo>
                    <a:pt x="678" y="190"/>
                  </a:lnTo>
                  <a:lnTo>
                    <a:pt x="680" y="188"/>
                  </a:lnTo>
                  <a:lnTo>
                    <a:pt x="684" y="186"/>
                  </a:lnTo>
                  <a:lnTo>
                    <a:pt x="690" y="180"/>
                  </a:lnTo>
                  <a:lnTo>
                    <a:pt x="690" y="172"/>
                  </a:lnTo>
                  <a:lnTo>
                    <a:pt x="684" y="168"/>
                  </a:lnTo>
                  <a:lnTo>
                    <a:pt x="684" y="164"/>
                  </a:lnTo>
                  <a:lnTo>
                    <a:pt x="688" y="160"/>
                  </a:lnTo>
                  <a:lnTo>
                    <a:pt x="700" y="154"/>
                  </a:lnTo>
                  <a:lnTo>
                    <a:pt x="724" y="146"/>
                  </a:lnTo>
                  <a:lnTo>
                    <a:pt x="730" y="142"/>
                  </a:lnTo>
                  <a:lnTo>
                    <a:pt x="734" y="140"/>
                  </a:lnTo>
                  <a:lnTo>
                    <a:pt x="742" y="132"/>
                  </a:lnTo>
                  <a:lnTo>
                    <a:pt x="744" y="134"/>
                  </a:lnTo>
                  <a:lnTo>
                    <a:pt x="746" y="136"/>
                  </a:lnTo>
                  <a:lnTo>
                    <a:pt x="750" y="144"/>
                  </a:lnTo>
                  <a:lnTo>
                    <a:pt x="756" y="154"/>
                  </a:lnTo>
                  <a:lnTo>
                    <a:pt x="762" y="158"/>
                  </a:lnTo>
                  <a:lnTo>
                    <a:pt x="770" y="162"/>
                  </a:lnTo>
                  <a:lnTo>
                    <a:pt x="806" y="188"/>
                  </a:lnTo>
                  <a:lnTo>
                    <a:pt x="838" y="194"/>
                  </a:lnTo>
                  <a:lnTo>
                    <a:pt x="838" y="204"/>
                  </a:lnTo>
                  <a:lnTo>
                    <a:pt x="838" y="220"/>
                  </a:lnTo>
                  <a:lnTo>
                    <a:pt x="838" y="228"/>
                  </a:lnTo>
                  <a:lnTo>
                    <a:pt x="836" y="236"/>
                  </a:lnTo>
                  <a:lnTo>
                    <a:pt x="834" y="242"/>
                  </a:lnTo>
                  <a:lnTo>
                    <a:pt x="828" y="246"/>
                  </a:lnTo>
                  <a:lnTo>
                    <a:pt x="818" y="272"/>
                  </a:lnTo>
                  <a:lnTo>
                    <a:pt x="812" y="306"/>
                  </a:lnTo>
                  <a:lnTo>
                    <a:pt x="802" y="308"/>
                  </a:lnTo>
                  <a:lnTo>
                    <a:pt x="800" y="302"/>
                  </a:lnTo>
                  <a:lnTo>
                    <a:pt x="796" y="300"/>
                  </a:lnTo>
                  <a:lnTo>
                    <a:pt x="792" y="298"/>
                  </a:lnTo>
                  <a:lnTo>
                    <a:pt x="788" y="298"/>
                  </a:lnTo>
                  <a:lnTo>
                    <a:pt x="778" y="300"/>
                  </a:lnTo>
                  <a:lnTo>
                    <a:pt x="774" y="302"/>
                  </a:lnTo>
                  <a:lnTo>
                    <a:pt x="770" y="300"/>
                  </a:lnTo>
                  <a:lnTo>
                    <a:pt x="770" y="258"/>
                  </a:lnTo>
                  <a:lnTo>
                    <a:pt x="762" y="248"/>
                  </a:lnTo>
                  <a:lnTo>
                    <a:pt x="756" y="244"/>
                  </a:lnTo>
                  <a:lnTo>
                    <a:pt x="750" y="242"/>
                  </a:lnTo>
                  <a:lnTo>
                    <a:pt x="744" y="242"/>
                  </a:lnTo>
                  <a:lnTo>
                    <a:pt x="738" y="244"/>
                  </a:lnTo>
                  <a:lnTo>
                    <a:pt x="732" y="250"/>
                  </a:lnTo>
                  <a:lnTo>
                    <a:pt x="722" y="264"/>
                  </a:lnTo>
                  <a:lnTo>
                    <a:pt x="716" y="282"/>
                  </a:lnTo>
                  <a:lnTo>
                    <a:pt x="708" y="302"/>
                  </a:lnTo>
                  <a:lnTo>
                    <a:pt x="698" y="320"/>
                  </a:lnTo>
                  <a:lnTo>
                    <a:pt x="690" y="340"/>
                  </a:lnTo>
                  <a:lnTo>
                    <a:pt x="686" y="346"/>
                  </a:lnTo>
                  <a:lnTo>
                    <a:pt x="680" y="354"/>
                  </a:lnTo>
                  <a:lnTo>
                    <a:pt x="666" y="362"/>
                  </a:lnTo>
                  <a:lnTo>
                    <a:pt x="652" y="366"/>
                  </a:lnTo>
                  <a:lnTo>
                    <a:pt x="632" y="368"/>
                  </a:lnTo>
                  <a:lnTo>
                    <a:pt x="624" y="372"/>
                  </a:lnTo>
                  <a:lnTo>
                    <a:pt x="622" y="374"/>
                  </a:lnTo>
                  <a:lnTo>
                    <a:pt x="620" y="378"/>
                  </a:lnTo>
                  <a:lnTo>
                    <a:pt x="618" y="390"/>
                  </a:lnTo>
                  <a:lnTo>
                    <a:pt x="618" y="410"/>
                  </a:lnTo>
                  <a:lnTo>
                    <a:pt x="644" y="432"/>
                  </a:lnTo>
                  <a:lnTo>
                    <a:pt x="642" y="438"/>
                  </a:lnTo>
                  <a:lnTo>
                    <a:pt x="638" y="444"/>
                  </a:lnTo>
                  <a:lnTo>
                    <a:pt x="628" y="454"/>
                  </a:lnTo>
                  <a:lnTo>
                    <a:pt x="620" y="456"/>
                  </a:lnTo>
                  <a:lnTo>
                    <a:pt x="610" y="456"/>
                  </a:lnTo>
                  <a:lnTo>
                    <a:pt x="588" y="456"/>
                  </a:lnTo>
                  <a:lnTo>
                    <a:pt x="570" y="452"/>
                  </a:lnTo>
                  <a:lnTo>
                    <a:pt x="556" y="448"/>
                  </a:lnTo>
                  <a:lnTo>
                    <a:pt x="548" y="442"/>
                  </a:lnTo>
                  <a:lnTo>
                    <a:pt x="540" y="438"/>
                  </a:lnTo>
                  <a:lnTo>
                    <a:pt x="532" y="436"/>
                  </a:lnTo>
                  <a:lnTo>
                    <a:pt x="526" y="438"/>
                  </a:lnTo>
                  <a:lnTo>
                    <a:pt x="520" y="440"/>
                  </a:lnTo>
                  <a:lnTo>
                    <a:pt x="514" y="446"/>
                  </a:lnTo>
                  <a:lnTo>
                    <a:pt x="502" y="456"/>
                  </a:lnTo>
                  <a:lnTo>
                    <a:pt x="480" y="520"/>
                  </a:lnTo>
                  <a:lnTo>
                    <a:pt x="476" y="530"/>
                  </a:lnTo>
                  <a:lnTo>
                    <a:pt x="464" y="532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38"/>
            <p:cNvSpPr/>
            <p:nvPr/>
          </p:nvSpPr>
          <p:spPr bwMode="auto">
            <a:xfrm>
              <a:off x="6727825" y="285751"/>
              <a:ext cx="1768475" cy="1581150"/>
            </a:xfrm>
            <a:custGeom>
              <a:avLst/>
              <a:gdLst>
                <a:gd name="T0" fmla="*/ 750 w 1114"/>
                <a:gd name="T1" fmla="*/ 920 h 996"/>
                <a:gd name="T2" fmla="*/ 698 w 1114"/>
                <a:gd name="T3" fmla="*/ 952 h 996"/>
                <a:gd name="T4" fmla="*/ 656 w 1114"/>
                <a:gd name="T5" fmla="*/ 908 h 996"/>
                <a:gd name="T6" fmla="*/ 614 w 1114"/>
                <a:gd name="T7" fmla="*/ 872 h 996"/>
                <a:gd name="T8" fmla="*/ 568 w 1114"/>
                <a:gd name="T9" fmla="*/ 866 h 996"/>
                <a:gd name="T10" fmla="*/ 534 w 1114"/>
                <a:gd name="T11" fmla="*/ 824 h 996"/>
                <a:gd name="T12" fmla="*/ 488 w 1114"/>
                <a:gd name="T13" fmla="*/ 834 h 996"/>
                <a:gd name="T14" fmla="*/ 442 w 1114"/>
                <a:gd name="T15" fmla="*/ 860 h 996"/>
                <a:gd name="T16" fmla="*/ 360 w 1114"/>
                <a:gd name="T17" fmla="*/ 840 h 996"/>
                <a:gd name="T18" fmla="*/ 320 w 1114"/>
                <a:gd name="T19" fmla="*/ 790 h 996"/>
                <a:gd name="T20" fmla="*/ 288 w 1114"/>
                <a:gd name="T21" fmla="*/ 776 h 996"/>
                <a:gd name="T22" fmla="*/ 324 w 1114"/>
                <a:gd name="T23" fmla="*/ 756 h 996"/>
                <a:gd name="T24" fmla="*/ 288 w 1114"/>
                <a:gd name="T25" fmla="*/ 712 h 996"/>
                <a:gd name="T26" fmla="*/ 244 w 1114"/>
                <a:gd name="T27" fmla="*/ 716 h 996"/>
                <a:gd name="T28" fmla="*/ 220 w 1114"/>
                <a:gd name="T29" fmla="*/ 662 h 996"/>
                <a:gd name="T30" fmla="*/ 268 w 1114"/>
                <a:gd name="T31" fmla="*/ 592 h 996"/>
                <a:gd name="T32" fmla="*/ 304 w 1114"/>
                <a:gd name="T33" fmla="*/ 516 h 996"/>
                <a:gd name="T34" fmla="*/ 314 w 1114"/>
                <a:gd name="T35" fmla="*/ 550 h 996"/>
                <a:gd name="T36" fmla="*/ 358 w 1114"/>
                <a:gd name="T37" fmla="*/ 568 h 996"/>
                <a:gd name="T38" fmla="*/ 358 w 1114"/>
                <a:gd name="T39" fmla="*/ 484 h 996"/>
                <a:gd name="T40" fmla="*/ 360 w 1114"/>
                <a:gd name="T41" fmla="*/ 428 h 996"/>
                <a:gd name="T42" fmla="*/ 338 w 1114"/>
                <a:gd name="T43" fmla="*/ 348 h 996"/>
                <a:gd name="T44" fmla="*/ 362 w 1114"/>
                <a:gd name="T45" fmla="*/ 252 h 996"/>
                <a:gd name="T46" fmla="*/ 314 w 1114"/>
                <a:gd name="T47" fmla="*/ 158 h 996"/>
                <a:gd name="T48" fmla="*/ 252 w 1114"/>
                <a:gd name="T49" fmla="*/ 188 h 996"/>
                <a:gd name="T50" fmla="*/ 166 w 1114"/>
                <a:gd name="T51" fmla="*/ 218 h 996"/>
                <a:gd name="T52" fmla="*/ 130 w 1114"/>
                <a:gd name="T53" fmla="*/ 192 h 996"/>
                <a:gd name="T54" fmla="*/ 102 w 1114"/>
                <a:gd name="T55" fmla="*/ 126 h 996"/>
                <a:gd name="T56" fmla="*/ 44 w 1114"/>
                <a:gd name="T57" fmla="*/ 140 h 996"/>
                <a:gd name="T58" fmla="*/ 20 w 1114"/>
                <a:gd name="T59" fmla="*/ 96 h 996"/>
                <a:gd name="T60" fmla="*/ 72 w 1114"/>
                <a:gd name="T61" fmla="*/ 10 h 996"/>
                <a:gd name="T62" fmla="*/ 168 w 1114"/>
                <a:gd name="T63" fmla="*/ 16 h 996"/>
                <a:gd name="T64" fmla="*/ 282 w 1114"/>
                <a:gd name="T65" fmla="*/ 26 h 996"/>
                <a:gd name="T66" fmla="*/ 392 w 1114"/>
                <a:gd name="T67" fmla="*/ 184 h 996"/>
                <a:gd name="T68" fmla="*/ 458 w 1114"/>
                <a:gd name="T69" fmla="*/ 278 h 996"/>
                <a:gd name="T70" fmla="*/ 498 w 1114"/>
                <a:gd name="T71" fmla="*/ 330 h 996"/>
                <a:gd name="T72" fmla="*/ 570 w 1114"/>
                <a:gd name="T73" fmla="*/ 354 h 996"/>
                <a:gd name="T74" fmla="*/ 638 w 1114"/>
                <a:gd name="T75" fmla="*/ 366 h 996"/>
                <a:gd name="T76" fmla="*/ 716 w 1114"/>
                <a:gd name="T77" fmla="*/ 396 h 996"/>
                <a:gd name="T78" fmla="*/ 770 w 1114"/>
                <a:gd name="T79" fmla="*/ 448 h 996"/>
                <a:gd name="T80" fmla="*/ 814 w 1114"/>
                <a:gd name="T81" fmla="*/ 512 h 996"/>
                <a:gd name="T82" fmla="*/ 912 w 1114"/>
                <a:gd name="T83" fmla="*/ 486 h 996"/>
                <a:gd name="T84" fmla="*/ 990 w 1114"/>
                <a:gd name="T85" fmla="*/ 404 h 996"/>
                <a:gd name="T86" fmla="*/ 1084 w 1114"/>
                <a:gd name="T87" fmla="*/ 340 h 996"/>
                <a:gd name="T88" fmla="*/ 1084 w 1114"/>
                <a:gd name="T89" fmla="*/ 412 h 996"/>
                <a:gd name="T90" fmla="*/ 1112 w 1114"/>
                <a:gd name="T91" fmla="*/ 498 h 996"/>
                <a:gd name="T92" fmla="*/ 1096 w 1114"/>
                <a:gd name="T93" fmla="*/ 584 h 996"/>
                <a:gd name="T94" fmla="*/ 1088 w 1114"/>
                <a:gd name="T95" fmla="*/ 732 h 996"/>
                <a:gd name="T96" fmla="*/ 1028 w 1114"/>
                <a:gd name="T97" fmla="*/ 748 h 996"/>
                <a:gd name="T98" fmla="*/ 974 w 1114"/>
                <a:gd name="T99" fmla="*/ 772 h 996"/>
                <a:gd name="T100" fmla="*/ 942 w 1114"/>
                <a:gd name="T101" fmla="*/ 800 h 996"/>
                <a:gd name="T102" fmla="*/ 984 w 1114"/>
                <a:gd name="T103" fmla="*/ 910 h 996"/>
                <a:gd name="T104" fmla="*/ 972 w 1114"/>
                <a:gd name="T105" fmla="*/ 968 h 996"/>
                <a:gd name="T106" fmla="*/ 928 w 1114"/>
                <a:gd name="T107" fmla="*/ 924 h 996"/>
                <a:gd name="T108" fmla="*/ 904 w 1114"/>
                <a:gd name="T109" fmla="*/ 930 h 996"/>
                <a:gd name="T110" fmla="*/ 848 w 1114"/>
                <a:gd name="T111" fmla="*/ 972 h 996"/>
                <a:gd name="T112" fmla="*/ 812 w 1114"/>
                <a:gd name="T113" fmla="*/ 996 h 99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114" h="996">
                  <a:moveTo>
                    <a:pt x="812" y="996"/>
                  </a:moveTo>
                  <a:lnTo>
                    <a:pt x="812" y="996"/>
                  </a:lnTo>
                  <a:lnTo>
                    <a:pt x="772" y="958"/>
                  </a:lnTo>
                  <a:lnTo>
                    <a:pt x="760" y="936"/>
                  </a:lnTo>
                  <a:lnTo>
                    <a:pt x="754" y="926"/>
                  </a:lnTo>
                  <a:lnTo>
                    <a:pt x="750" y="920"/>
                  </a:lnTo>
                  <a:lnTo>
                    <a:pt x="742" y="916"/>
                  </a:lnTo>
                  <a:lnTo>
                    <a:pt x="736" y="912"/>
                  </a:lnTo>
                  <a:lnTo>
                    <a:pt x="726" y="910"/>
                  </a:lnTo>
                  <a:lnTo>
                    <a:pt x="716" y="912"/>
                  </a:lnTo>
                  <a:lnTo>
                    <a:pt x="698" y="952"/>
                  </a:lnTo>
                  <a:lnTo>
                    <a:pt x="692" y="950"/>
                  </a:lnTo>
                  <a:lnTo>
                    <a:pt x="684" y="946"/>
                  </a:lnTo>
                  <a:lnTo>
                    <a:pt x="672" y="932"/>
                  </a:lnTo>
                  <a:lnTo>
                    <a:pt x="664" y="918"/>
                  </a:lnTo>
                  <a:lnTo>
                    <a:pt x="660" y="910"/>
                  </a:lnTo>
                  <a:lnTo>
                    <a:pt x="656" y="908"/>
                  </a:lnTo>
                  <a:lnTo>
                    <a:pt x="654" y="904"/>
                  </a:lnTo>
                  <a:lnTo>
                    <a:pt x="650" y="896"/>
                  </a:lnTo>
                  <a:lnTo>
                    <a:pt x="628" y="892"/>
                  </a:lnTo>
                  <a:lnTo>
                    <a:pt x="620" y="880"/>
                  </a:lnTo>
                  <a:lnTo>
                    <a:pt x="614" y="872"/>
                  </a:lnTo>
                  <a:lnTo>
                    <a:pt x="608" y="868"/>
                  </a:lnTo>
                  <a:lnTo>
                    <a:pt x="602" y="864"/>
                  </a:lnTo>
                  <a:lnTo>
                    <a:pt x="588" y="862"/>
                  </a:lnTo>
                  <a:lnTo>
                    <a:pt x="572" y="860"/>
                  </a:lnTo>
                  <a:lnTo>
                    <a:pt x="568" y="866"/>
                  </a:lnTo>
                  <a:lnTo>
                    <a:pt x="554" y="870"/>
                  </a:lnTo>
                  <a:lnTo>
                    <a:pt x="544" y="870"/>
                  </a:lnTo>
                  <a:lnTo>
                    <a:pt x="538" y="866"/>
                  </a:lnTo>
                  <a:lnTo>
                    <a:pt x="536" y="860"/>
                  </a:lnTo>
                  <a:lnTo>
                    <a:pt x="534" y="852"/>
                  </a:lnTo>
                  <a:lnTo>
                    <a:pt x="534" y="842"/>
                  </a:lnTo>
                  <a:lnTo>
                    <a:pt x="534" y="824"/>
                  </a:lnTo>
                  <a:lnTo>
                    <a:pt x="526" y="816"/>
                  </a:lnTo>
                  <a:lnTo>
                    <a:pt x="520" y="814"/>
                  </a:lnTo>
                  <a:lnTo>
                    <a:pt x="514" y="812"/>
                  </a:lnTo>
                  <a:lnTo>
                    <a:pt x="506" y="812"/>
                  </a:lnTo>
                  <a:lnTo>
                    <a:pt x="488" y="834"/>
                  </a:lnTo>
                  <a:lnTo>
                    <a:pt x="474" y="842"/>
                  </a:lnTo>
                  <a:lnTo>
                    <a:pt x="468" y="848"/>
                  </a:lnTo>
                  <a:lnTo>
                    <a:pt x="460" y="852"/>
                  </a:lnTo>
                  <a:lnTo>
                    <a:pt x="452" y="858"/>
                  </a:lnTo>
                  <a:lnTo>
                    <a:pt x="442" y="860"/>
                  </a:lnTo>
                  <a:lnTo>
                    <a:pt x="422" y="866"/>
                  </a:lnTo>
                  <a:lnTo>
                    <a:pt x="404" y="868"/>
                  </a:lnTo>
                  <a:lnTo>
                    <a:pt x="380" y="858"/>
                  </a:lnTo>
                  <a:lnTo>
                    <a:pt x="372" y="852"/>
                  </a:lnTo>
                  <a:lnTo>
                    <a:pt x="364" y="846"/>
                  </a:lnTo>
                  <a:lnTo>
                    <a:pt x="360" y="840"/>
                  </a:lnTo>
                  <a:lnTo>
                    <a:pt x="354" y="832"/>
                  </a:lnTo>
                  <a:lnTo>
                    <a:pt x="348" y="814"/>
                  </a:lnTo>
                  <a:lnTo>
                    <a:pt x="336" y="796"/>
                  </a:lnTo>
                  <a:lnTo>
                    <a:pt x="332" y="792"/>
                  </a:lnTo>
                  <a:lnTo>
                    <a:pt x="330" y="790"/>
                  </a:lnTo>
                  <a:lnTo>
                    <a:pt x="320" y="790"/>
                  </a:lnTo>
                  <a:lnTo>
                    <a:pt x="304" y="788"/>
                  </a:lnTo>
                  <a:lnTo>
                    <a:pt x="302" y="790"/>
                  </a:lnTo>
                  <a:lnTo>
                    <a:pt x="294" y="786"/>
                  </a:lnTo>
                  <a:lnTo>
                    <a:pt x="290" y="782"/>
                  </a:lnTo>
                  <a:lnTo>
                    <a:pt x="288" y="776"/>
                  </a:lnTo>
                  <a:lnTo>
                    <a:pt x="286" y="770"/>
                  </a:lnTo>
                  <a:lnTo>
                    <a:pt x="294" y="768"/>
                  </a:lnTo>
                  <a:lnTo>
                    <a:pt x="304" y="766"/>
                  </a:lnTo>
                  <a:lnTo>
                    <a:pt x="314" y="762"/>
                  </a:lnTo>
                  <a:lnTo>
                    <a:pt x="324" y="756"/>
                  </a:lnTo>
                  <a:lnTo>
                    <a:pt x="322" y="736"/>
                  </a:lnTo>
                  <a:lnTo>
                    <a:pt x="318" y="722"/>
                  </a:lnTo>
                  <a:lnTo>
                    <a:pt x="310" y="708"/>
                  </a:lnTo>
                  <a:lnTo>
                    <a:pt x="296" y="708"/>
                  </a:lnTo>
                  <a:lnTo>
                    <a:pt x="288" y="712"/>
                  </a:lnTo>
                  <a:lnTo>
                    <a:pt x="284" y="720"/>
                  </a:lnTo>
                  <a:lnTo>
                    <a:pt x="278" y="732"/>
                  </a:lnTo>
                  <a:lnTo>
                    <a:pt x="270" y="732"/>
                  </a:lnTo>
                  <a:lnTo>
                    <a:pt x="264" y="730"/>
                  </a:lnTo>
                  <a:lnTo>
                    <a:pt x="252" y="724"/>
                  </a:lnTo>
                  <a:lnTo>
                    <a:pt x="244" y="716"/>
                  </a:lnTo>
                  <a:lnTo>
                    <a:pt x="234" y="712"/>
                  </a:lnTo>
                  <a:lnTo>
                    <a:pt x="232" y="702"/>
                  </a:lnTo>
                  <a:lnTo>
                    <a:pt x="228" y="696"/>
                  </a:lnTo>
                  <a:lnTo>
                    <a:pt x="220" y="686"/>
                  </a:lnTo>
                  <a:lnTo>
                    <a:pt x="220" y="662"/>
                  </a:lnTo>
                  <a:lnTo>
                    <a:pt x="232" y="650"/>
                  </a:lnTo>
                  <a:lnTo>
                    <a:pt x="244" y="640"/>
                  </a:lnTo>
                  <a:lnTo>
                    <a:pt x="260" y="616"/>
                  </a:lnTo>
                  <a:lnTo>
                    <a:pt x="264" y="602"/>
                  </a:lnTo>
                  <a:lnTo>
                    <a:pt x="268" y="592"/>
                  </a:lnTo>
                  <a:lnTo>
                    <a:pt x="274" y="582"/>
                  </a:lnTo>
                  <a:lnTo>
                    <a:pt x="280" y="572"/>
                  </a:lnTo>
                  <a:lnTo>
                    <a:pt x="292" y="556"/>
                  </a:lnTo>
                  <a:lnTo>
                    <a:pt x="298" y="546"/>
                  </a:lnTo>
                  <a:lnTo>
                    <a:pt x="302" y="536"/>
                  </a:lnTo>
                  <a:lnTo>
                    <a:pt x="304" y="516"/>
                  </a:lnTo>
                  <a:lnTo>
                    <a:pt x="308" y="518"/>
                  </a:lnTo>
                  <a:lnTo>
                    <a:pt x="312" y="520"/>
                  </a:lnTo>
                  <a:lnTo>
                    <a:pt x="316" y="528"/>
                  </a:lnTo>
                  <a:lnTo>
                    <a:pt x="316" y="538"/>
                  </a:lnTo>
                  <a:lnTo>
                    <a:pt x="314" y="550"/>
                  </a:lnTo>
                  <a:lnTo>
                    <a:pt x="316" y="556"/>
                  </a:lnTo>
                  <a:lnTo>
                    <a:pt x="318" y="562"/>
                  </a:lnTo>
                  <a:lnTo>
                    <a:pt x="322" y="568"/>
                  </a:lnTo>
                  <a:lnTo>
                    <a:pt x="330" y="572"/>
                  </a:lnTo>
                  <a:lnTo>
                    <a:pt x="348" y="572"/>
                  </a:lnTo>
                  <a:lnTo>
                    <a:pt x="358" y="568"/>
                  </a:lnTo>
                  <a:lnTo>
                    <a:pt x="366" y="562"/>
                  </a:lnTo>
                  <a:lnTo>
                    <a:pt x="368" y="524"/>
                  </a:lnTo>
                  <a:lnTo>
                    <a:pt x="368" y="508"/>
                  </a:lnTo>
                  <a:lnTo>
                    <a:pt x="366" y="494"/>
                  </a:lnTo>
                  <a:lnTo>
                    <a:pt x="358" y="484"/>
                  </a:lnTo>
                  <a:lnTo>
                    <a:pt x="352" y="474"/>
                  </a:lnTo>
                  <a:lnTo>
                    <a:pt x="348" y="466"/>
                  </a:lnTo>
                  <a:lnTo>
                    <a:pt x="348" y="458"/>
                  </a:lnTo>
                  <a:lnTo>
                    <a:pt x="350" y="452"/>
                  </a:lnTo>
                  <a:lnTo>
                    <a:pt x="352" y="444"/>
                  </a:lnTo>
                  <a:lnTo>
                    <a:pt x="360" y="428"/>
                  </a:lnTo>
                  <a:lnTo>
                    <a:pt x="358" y="410"/>
                  </a:lnTo>
                  <a:lnTo>
                    <a:pt x="352" y="392"/>
                  </a:lnTo>
                  <a:lnTo>
                    <a:pt x="346" y="380"/>
                  </a:lnTo>
                  <a:lnTo>
                    <a:pt x="340" y="372"/>
                  </a:lnTo>
                  <a:lnTo>
                    <a:pt x="338" y="348"/>
                  </a:lnTo>
                  <a:lnTo>
                    <a:pt x="350" y="320"/>
                  </a:lnTo>
                  <a:lnTo>
                    <a:pt x="352" y="306"/>
                  </a:lnTo>
                  <a:lnTo>
                    <a:pt x="354" y="294"/>
                  </a:lnTo>
                  <a:lnTo>
                    <a:pt x="364" y="268"/>
                  </a:lnTo>
                  <a:lnTo>
                    <a:pt x="362" y="252"/>
                  </a:lnTo>
                  <a:lnTo>
                    <a:pt x="360" y="236"/>
                  </a:lnTo>
                  <a:lnTo>
                    <a:pt x="356" y="218"/>
                  </a:lnTo>
                  <a:lnTo>
                    <a:pt x="350" y="202"/>
                  </a:lnTo>
                  <a:lnTo>
                    <a:pt x="342" y="188"/>
                  </a:lnTo>
                  <a:lnTo>
                    <a:pt x="334" y="174"/>
                  </a:lnTo>
                  <a:lnTo>
                    <a:pt x="324" y="164"/>
                  </a:lnTo>
                  <a:lnTo>
                    <a:pt x="314" y="158"/>
                  </a:lnTo>
                  <a:lnTo>
                    <a:pt x="296" y="158"/>
                  </a:lnTo>
                  <a:lnTo>
                    <a:pt x="284" y="160"/>
                  </a:lnTo>
                  <a:lnTo>
                    <a:pt x="272" y="164"/>
                  </a:lnTo>
                  <a:lnTo>
                    <a:pt x="262" y="172"/>
                  </a:lnTo>
                  <a:lnTo>
                    <a:pt x="252" y="188"/>
                  </a:lnTo>
                  <a:lnTo>
                    <a:pt x="244" y="198"/>
                  </a:lnTo>
                  <a:lnTo>
                    <a:pt x="234" y="204"/>
                  </a:lnTo>
                  <a:lnTo>
                    <a:pt x="216" y="208"/>
                  </a:lnTo>
                  <a:lnTo>
                    <a:pt x="198" y="210"/>
                  </a:lnTo>
                  <a:lnTo>
                    <a:pt x="182" y="214"/>
                  </a:lnTo>
                  <a:lnTo>
                    <a:pt x="166" y="218"/>
                  </a:lnTo>
                  <a:lnTo>
                    <a:pt x="152" y="222"/>
                  </a:lnTo>
                  <a:lnTo>
                    <a:pt x="144" y="218"/>
                  </a:lnTo>
                  <a:lnTo>
                    <a:pt x="138" y="212"/>
                  </a:lnTo>
                  <a:lnTo>
                    <a:pt x="134" y="208"/>
                  </a:lnTo>
                  <a:lnTo>
                    <a:pt x="132" y="202"/>
                  </a:lnTo>
                  <a:lnTo>
                    <a:pt x="130" y="192"/>
                  </a:lnTo>
                  <a:lnTo>
                    <a:pt x="128" y="184"/>
                  </a:lnTo>
                  <a:lnTo>
                    <a:pt x="124" y="164"/>
                  </a:lnTo>
                  <a:lnTo>
                    <a:pt x="118" y="148"/>
                  </a:lnTo>
                  <a:lnTo>
                    <a:pt x="110" y="136"/>
                  </a:lnTo>
                  <a:lnTo>
                    <a:pt x="102" y="126"/>
                  </a:lnTo>
                  <a:lnTo>
                    <a:pt x="86" y="120"/>
                  </a:lnTo>
                  <a:lnTo>
                    <a:pt x="72" y="116"/>
                  </a:lnTo>
                  <a:lnTo>
                    <a:pt x="62" y="114"/>
                  </a:lnTo>
                  <a:lnTo>
                    <a:pt x="54" y="116"/>
                  </a:lnTo>
                  <a:lnTo>
                    <a:pt x="48" y="122"/>
                  </a:lnTo>
                  <a:lnTo>
                    <a:pt x="46" y="130"/>
                  </a:lnTo>
                  <a:lnTo>
                    <a:pt x="44" y="140"/>
                  </a:lnTo>
                  <a:lnTo>
                    <a:pt x="44" y="156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20" y="96"/>
                  </a:lnTo>
                  <a:lnTo>
                    <a:pt x="24" y="58"/>
                  </a:lnTo>
                  <a:lnTo>
                    <a:pt x="10" y="46"/>
                  </a:lnTo>
                  <a:lnTo>
                    <a:pt x="72" y="10"/>
                  </a:lnTo>
                  <a:lnTo>
                    <a:pt x="88" y="4"/>
                  </a:lnTo>
                  <a:lnTo>
                    <a:pt x="104" y="0"/>
                  </a:lnTo>
                  <a:lnTo>
                    <a:pt x="122" y="0"/>
                  </a:lnTo>
                  <a:lnTo>
                    <a:pt x="142" y="2"/>
                  </a:lnTo>
                  <a:lnTo>
                    <a:pt x="156" y="10"/>
                  </a:lnTo>
                  <a:lnTo>
                    <a:pt x="168" y="16"/>
                  </a:lnTo>
                  <a:lnTo>
                    <a:pt x="184" y="18"/>
                  </a:lnTo>
                  <a:lnTo>
                    <a:pt x="204" y="20"/>
                  </a:lnTo>
                  <a:lnTo>
                    <a:pt x="224" y="16"/>
                  </a:lnTo>
                  <a:lnTo>
                    <a:pt x="240" y="14"/>
                  </a:lnTo>
                  <a:lnTo>
                    <a:pt x="258" y="18"/>
                  </a:lnTo>
                  <a:lnTo>
                    <a:pt x="282" y="26"/>
                  </a:lnTo>
                  <a:lnTo>
                    <a:pt x="324" y="78"/>
                  </a:lnTo>
                  <a:lnTo>
                    <a:pt x="348" y="106"/>
                  </a:lnTo>
                  <a:lnTo>
                    <a:pt x="374" y="136"/>
                  </a:lnTo>
                  <a:lnTo>
                    <a:pt x="392" y="184"/>
                  </a:lnTo>
                  <a:lnTo>
                    <a:pt x="436" y="222"/>
                  </a:lnTo>
                  <a:lnTo>
                    <a:pt x="446" y="236"/>
                  </a:lnTo>
                  <a:lnTo>
                    <a:pt x="452" y="246"/>
                  </a:lnTo>
                  <a:lnTo>
                    <a:pt x="456" y="258"/>
                  </a:lnTo>
                  <a:lnTo>
                    <a:pt x="458" y="278"/>
                  </a:lnTo>
                  <a:lnTo>
                    <a:pt x="464" y="284"/>
                  </a:lnTo>
                  <a:lnTo>
                    <a:pt x="470" y="290"/>
                  </a:lnTo>
                  <a:lnTo>
                    <a:pt x="492" y="306"/>
                  </a:lnTo>
                  <a:lnTo>
                    <a:pt x="496" y="314"/>
                  </a:lnTo>
                  <a:lnTo>
                    <a:pt x="498" y="330"/>
                  </a:lnTo>
                  <a:lnTo>
                    <a:pt x="504" y="354"/>
                  </a:lnTo>
                  <a:lnTo>
                    <a:pt x="514" y="358"/>
                  </a:lnTo>
                  <a:lnTo>
                    <a:pt x="532" y="358"/>
                  </a:lnTo>
                  <a:lnTo>
                    <a:pt x="552" y="356"/>
                  </a:lnTo>
                  <a:lnTo>
                    <a:pt x="570" y="354"/>
                  </a:lnTo>
                  <a:lnTo>
                    <a:pt x="580" y="354"/>
                  </a:lnTo>
                  <a:lnTo>
                    <a:pt x="588" y="354"/>
                  </a:lnTo>
                  <a:lnTo>
                    <a:pt x="600" y="358"/>
                  </a:lnTo>
                  <a:lnTo>
                    <a:pt x="614" y="366"/>
                  </a:lnTo>
                  <a:lnTo>
                    <a:pt x="638" y="366"/>
                  </a:lnTo>
                  <a:lnTo>
                    <a:pt x="642" y="362"/>
                  </a:lnTo>
                  <a:lnTo>
                    <a:pt x="646" y="360"/>
                  </a:lnTo>
                  <a:lnTo>
                    <a:pt x="662" y="358"/>
                  </a:lnTo>
                  <a:lnTo>
                    <a:pt x="704" y="396"/>
                  </a:lnTo>
                  <a:lnTo>
                    <a:pt x="716" y="396"/>
                  </a:lnTo>
                  <a:lnTo>
                    <a:pt x="728" y="396"/>
                  </a:lnTo>
                  <a:lnTo>
                    <a:pt x="740" y="400"/>
                  </a:lnTo>
                  <a:lnTo>
                    <a:pt x="748" y="404"/>
                  </a:lnTo>
                  <a:lnTo>
                    <a:pt x="754" y="410"/>
                  </a:lnTo>
                  <a:lnTo>
                    <a:pt x="770" y="448"/>
                  </a:lnTo>
                  <a:lnTo>
                    <a:pt x="772" y="458"/>
                  </a:lnTo>
                  <a:lnTo>
                    <a:pt x="778" y="470"/>
                  </a:lnTo>
                  <a:lnTo>
                    <a:pt x="784" y="484"/>
                  </a:lnTo>
                  <a:lnTo>
                    <a:pt x="792" y="496"/>
                  </a:lnTo>
                  <a:lnTo>
                    <a:pt x="802" y="506"/>
                  </a:lnTo>
                  <a:lnTo>
                    <a:pt x="808" y="510"/>
                  </a:lnTo>
                  <a:lnTo>
                    <a:pt x="814" y="512"/>
                  </a:lnTo>
                  <a:lnTo>
                    <a:pt x="822" y="514"/>
                  </a:lnTo>
                  <a:lnTo>
                    <a:pt x="830" y="512"/>
                  </a:lnTo>
                  <a:lnTo>
                    <a:pt x="838" y="510"/>
                  </a:lnTo>
                  <a:lnTo>
                    <a:pt x="846" y="506"/>
                  </a:lnTo>
                  <a:lnTo>
                    <a:pt x="878" y="498"/>
                  </a:lnTo>
                  <a:lnTo>
                    <a:pt x="912" y="486"/>
                  </a:lnTo>
                  <a:lnTo>
                    <a:pt x="928" y="476"/>
                  </a:lnTo>
                  <a:lnTo>
                    <a:pt x="942" y="454"/>
                  </a:lnTo>
                  <a:lnTo>
                    <a:pt x="956" y="436"/>
                  </a:lnTo>
                  <a:lnTo>
                    <a:pt x="972" y="420"/>
                  </a:lnTo>
                  <a:lnTo>
                    <a:pt x="990" y="404"/>
                  </a:lnTo>
                  <a:lnTo>
                    <a:pt x="1016" y="376"/>
                  </a:lnTo>
                  <a:lnTo>
                    <a:pt x="1064" y="336"/>
                  </a:lnTo>
                  <a:lnTo>
                    <a:pt x="1078" y="338"/>
                  </a:lnTo>
                  <a:lnTo>
                    <a:pt x="1084" y="340"/>
                  </a:lnTo>
                  <a:lnTo>
                    <a:pt x="1086" y="342"/>
                  </a:lnTo>
                  <a:lnTo>
                    <a:pt x="1088" y="346"/>
                  </a:lnTo>
                  <a:lnTo>
                    <a:pt x="1086" y="350"/>
                  </a:lnTo>
                  <a:lnTo>
                    <a:pt x="1084" y="370"/>
                  </a:lnTo>
                  <a:lnTo>
                    <a:pt x="1084" y="412"/>
                  </a:lnTo>
                  <a:lnTo>
                    <a:pt x="1100" y="428"/>
                  </a:lnTo>
                  <a:lnTo>
                    <a:pt x="1108" y="442"/>
                  </a:lnTo>
                  <a:lnTo>
                    <a:pt x="1112" y="448"/>
                  </a:lnTo>
                  <a:lnTo>
                    <a:pt x="1114" y="456"/>
                  </a:lnTo>
                  <a:lnTo>
                    <a:pt x="1112" y="498"/>
                  </a:lnTo>
                  <a:lnTo>
                    <a:pt x="1102" y="524"/>
                  </a:lnTo>
                  <a:lnTo>
                    <a:pt x="1098" y="530"/>
                  </a:lnTo>
                  <a:lnTo>
                    <a:pt x="1094" y="536"/>
                  </a:lnTo>
                  <a:lnTo>
                    <a:pt x="1092" y="550"/>
                  </a:lnTo>
                  <a:lnTo>
                    <a:pt x="1094" y="566"/>
                  </a:lnTo>
                  <a:lnTo>
                    <a:pt x="1096" y="584"/>
                  </a:lnTo>
                  <a:lnTo>
                    <a:pt x="1096" y="650"/>
                  </a:lnTo>
                  <a:lnTo>
                    <a:pt x="1086" y="690"/>
                  </a:lnTo>
                  <a:lnTo>
                    <a:pt x="1088" y="732"/>
                  </a:lnTo>
                  <a:lnTo>
                    <a:pt x="1080" y="742"/>
                  </a:lnTo>
                  <a:lnTo>
                    <a:pt x="1074" y="746"/>
                  </a:lnTo>
                  <a:lnTo>
                    <a:pt x="1068" y="750"/>
                  </a:lnTo>
                  <a:lnTo>
                    <a:pt x="1046" y="752"/>
                  </a:lnTo>
                  <a:lnTo>
                    <a:pt x="1028" y="748"/>
                  </a:lnTo>
                  <a:lnTo>
                    <a:pt x="1014" y="746"/>
                  </a:lnTo>
                  <a:lnTo>
                    <a:pt x="990" y="744"/>
                  </a:lnTo>
                  <a:lnTo>
                    <a:pt x="986" y="752"/>
                  </a:lnTo>
                  <a:lnTo>
                    <a:pt x="982" y="758"/>
                  </a:lnTo>
                  <a:lnTo>
                    <a:pt x="978" y="764"/>
                  </a:lnTo>
                  <a:lnTo>
                    <a:pt x="974" y="772"/>
                  </a:lnTo>
                  <a:lnTo>
                    <a:pt x="964" y="774"/>
                  </a:lnTo>
                  <a:lnTo>
                    <a:pt x="956" y="778"/>
                  </a:lnTo>
                  <a:lnTo>
                    <a:pt x="950" y="782"/>
                  </a:lnTo>
                  <a:lnTo>
                    <a:pt x="946" y="788"/>
                  </a:lnTo>
                  <a:lnTo>
                    <a:pt x="944" y="794"/>
                  </a:lnTo>
                  <a:lnTo>
                    <a:pt x="942" y="800"/>
                  </a:lnTo>
                  <a:lnTo>
                    <a:pt x="944" y="820"/>
                  </a:lnTo>
                  <a:lnTo>
                    <a:pt x="960" y="846"/>
                  </a:lnTo>
                  <a:lnTo>
                    <a:pt x="964" y="866"/>
                  </a:lnTo>
                  <a:lnTo>
                    <a:pt x="972" y="888"/>
                  </a:lnTo>
                  <a:lnTo>
                    <a:pt x="984" y="910"/>
                  </a:lnTo>
                  <a:lnTo>
                    <a:pt x="996" y="936"/>
                  </a:lnTo>
                  <a:lnTo>
                    <a:pt x="1006" y="976"/>
                  </a:lnTo>
                  <a:lnTo>
                    <a:pt x="992" y="976"/>
                  </a:lnTo>
                  <a:lnTo>
                    <a:pt x="982" y="972"/>
                  </a:lnTo>
                  <a:lnTo>
                    <a:pt x="972" y="968"/>
                  </a:lnTo>
                  <a:lnTo>
                    <a:pt x="962" y="962"/>
                  </a:lnTo>
                  <a:lnTo>
                    <a:pt x="948" y="950"/>
                  </a:lnTo>
                  <a:lnTo>
                    <a:pt x="936" y="942"/>
                  </a:lnTo>
                  <a:lnTo>
                    <a:pt x="934" y="934"/>
                  </a:lnTo>
                  <a:lnTo>
                    <a:pt x="932" y="928"/>
                  </a:lnTo>
                  <a:lnTo>
                    <a:pt x="928" y="924"/>
                  </a:lnTo>
                  <a:lnTo>
                    <a:pt x="924" y="920"/>
                  </a:lnTo>
                  <a:lnTo>
                    <a:pt x="918" y="920"/>
                  </a:lnTo>
                  <a:lnTo>
                    <a:pt x="914" y="918"/>
                  </a:lnTo>
                  <a:lnTo>
                    <a:pt x="910" y="920"/>
                  </a:lnTo>
                  <a:lnTo>
                    <a:pt x="906" y="922"/>
                  </a:lnTo>
                  <a:lnTo>
                    <a:pt x="904" y="930"/>
                  </a:lnTo>
                  <a:lnTo>
                    <a:pt x="888" y="934"/>
                  </a:lnTo>
                  <a:lnTo>
                    <a:pt x="874" y="940"/>
                  </a:lnTo>
                  <a:lnTo>
                    <a:pt x="848" y="954"/>
                  </a:lnTo>
                  <a:lnTo>
                    <a:pt x="848" y="972"/>
                  </a:lnTo>
                  <a:lnTo>
                    <a:pt x="852" y="976"/>
                  </a:lnTo>
                  <a:lnTo>
                    <a:pt x="840" y="982"/>
                  </a:lnTo>
                  <a:lnTo>
                    <a:pt x="832" y="992"/>
                  </a:lnTo>
                  <a:lnTo>
                    <a:pt x="812" y="996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39"/>
            <p:cNvSpPr/>
            <p:nvPr/>
          </p:nvSpPr>
          <p:spPr bwMode="auto">
            <a:xfrm>
              <a:off x="3181350" y="2301876"/>
              <a:ext cx="2238375" cy="1905000"/>
            </a:xfrm>
            <a:custGeom>
              <a:avLst/>
              <a:gdLst>
                <a:gd name="T0" fmla="*/ 1230 w 1410"/>
                <a:gd name="T1" fmla="*/ 918 h 1200"/>
                <a:gd name="T2" fmla="*/ 1196 w 1410"/>
                <a:gd name="T3" fmla="*/ 976 h 1200"/>
                <a:gd name="T4" fmla="*/ 1214 w 1410"/>
                <a:gd name="T5" fmla="*/ 1092 h 1200"/>
                <a:gd name="T6" fmla="*/ 1172 w 1410"/>
                <a:gd name="T7" fmla="*/ 1136 h 1200"/>
                <a:gd name="T8" fmla="*/ 1124 w 1410"/>
                <a:gd name="T9" fmla="*/ 1194 h 1200"/>
                <a:gd name="T10" fmla="*/ 1036 w 1410"/>
                <a:gd name="T11" fmla="*/ 1182 h 1200"/>
                <a:gd name="T12" fmla="*/ 972 w 1410"/>
                <a:gd name="T13" fmla="*/ 1096 h 1200"/>
                <a:gd name="T14" fmla="*/ 908 w 1410"/>
                <a:gd name="T15" fmla="*/ 1054 h 1200"/>
                <a:gd name="T16" fmla="*/ 834 w 1410"/>
                <a:gd name="T17" fmla="*/ 1030 h 1200"/>
                <a:gd name="T18" fmla="*/ 826 w 1410"/>
                <a:gd name="T19" fmla="*/ 1080 h 1200"/>
                <a:gd name="T20" fmla="*/ 788 w 1410"/>
                <a:gd name="T21" fmla="*/ 1120 h 1200"/>
                <a:gd name="T22" fmla="*/ 696 w 1410"/>
                <a:gd name="T23" fmla="*/ 1046 h 1200"/>
                <a:gd name="T24" fmla="*/ 764 w 1410"/>
                <a:gd name="T25" fmla="*/ 1022 h 1200"/>
                <a:gd name="T26" fmla="*/ 812 w 1410"/>
                <a:gd name="T27" fmla="*/ 1010 h 1200"/>
                <a:gd name="T28" fmla="*/ 818 w 1410"/>
                <a:gd name="T29" fmla="*/ 922 h 1200"/>
                <a:gd name="T30" fmla="*/ 878 w 1410"/>
                <a:gd name="T31" fmla="*/ 860 h 1200"/>
                <a:gd name="T32" fmla="*/ 876 w 1410"/>
                <a:gd name="T33" fmla="*/ 776 h 1200"/>
                <a:gd name="T34" fmla="*/ 846 w 1410"/>
                <a:gd name="T35" fmla="*/ 662 h 1200"/>
                <a:gd name="T36" fmla="*/ 760 w 1410"/>
                <a:gd name="T37" fmla="*/ 608 h 1200"/>
                <a:gd name="T38" fmla="*/ 638 w 1410"/>
                <a:gd name="T39" fmla="*/ 510 h 1200"/>
                <a:gd name="T40" fmla="*/ 506 w 1410"/>
                <a:gd name="T41" fmla="*/ 456 h 1200"/>
                <a:gd name="T42" fmla="*/ 412 w 1410"/>
                <a:gd name="T43" fmla="*/ 428 h 1200"/>
                <a:gd name="T44" fmla="*/ 356 w 1410"/>
                <a:gd name="T45" fmla="*/ 460 h 1200"/>
                <a:gd name="T46" fmla="*/ 318 w 1410"/>
                <a:gd name="T47" fmla="*/ 494 h 1200"/>
                <a:gd name="T48" fmla="*/ 182 w 1410"/>
                <a:gd name="T49" fmla="*/ 398 h 1200"/>
                <a:gd name="T50" fmla="*/ 42 w 1410"/>
                <a:gd name="T51" fmla="*/ 378 h 1200"/>
                <a:gd name="T52" fmla="*/ 8 w 1410"/>
                <a:gd name="T53" fmla="*/ 326 h 1200"/>
                <a:gd name="T54" fmla="*/ 12 w 1410"/>
                <a:gd name="T55" fmla="*/ 278 h 1200"/>
                <a:gd name="T56" fmla="*/ 100 w 1410"/>
                <a:gd name="T57" fmla="*/ 232 h 1200"/>
                <a:gd name="T58" fmla="*/ 156 w 1410"/>
                <a:gd name="T59" fmla="*/ 146 h 1200"/>
                <a:gd name="T60" fmla="*/ 274 w 1410"/>
                <a:gd name="T61" fmla="*/ 120 h 1200"/>
                <a:gd name="T62" fmla="*/ 308 w 1410"/>
                <a:gd name="T63" fmla="*/ 38 h 1200"/>
                <a:gd name="T64" fmla="*/ 346 w 1410"/>
                <a:gd name="T65" fmla="*/ 4 h 1200"/>
                <a:gd name="T66" fmla="*/ 450 w 1410"/>
                <a:gd name="T67" fmla="*/ 90 h 1200"/>
                <a:gd name="T68" fmla="*/ 446 w 1410"/>
                <a:gd name="T69" fmla="*/ 180 h 1200"/>
                <a:gd name="T70" fmla="*/ 506 w 1410"/>
                <a:gd name="T71" fmla="*/ 280 h 1200"/>
                <a:gd name="T72" fmla="*/ 652 w 1410"/>
                <a:gd name="T73" fmla="*/ 252 h 1200"/>
                <a:gd name="T74" fmla="*/ 626 w 1410"/>
                <a:gd name="T75" fmla="*/ 314 h 1200"/>
                <a:gd name="T76" fmla="*/ 632 w 1410"/>
                <a:gd name="T77" fmla="*/ 372 h 1200"/>
                <a:gd name="T78" fmla="*/ 702 w 1410"/>
                <a:gd name="T79" fmla="*/ 456 h 1200"/>
                <a:gd name="T80" fmla="*/ 780 w 1410"/>
                <a:gd name="T81" fmla="*/ 514 h 1200"/>
                <a:gd name="T82" fmla="*/ 808 w 1410"/>
                <a:gd name="T83" fmla="*/ 456 h 1200"/>
                <a:gd name="T84" fmla="*/ 868 w 1410"/>
                <a:gd name="T85" fmla="*/ 450 h 1200"/>
                <a:gd name="T86" fmla="*/ 938 w 1410"/>
                <a:gd name="T87" fmla="*/ 438 h 1200"/>
                <a:gd name="T88" fmla="*/ 1002 w 1410"/>
                <a:gd name="T89" fmla="*/ 440 h 1200"/>
                <a:gd name="T90" fmla="*/ 940 w 1410"/>
                <a:gd name="T91" fmla="*/ 512 h 1200"/>
                <a:gd name="T92" fmla="*/ 974 w 1410"/>
                <a:gd name="T93" fmla="*/ 642 h 1200"/>
                <a:gd name="T94" fmla="*/ 1024 w 1410"/>
                <a:gd name="T95" fmla="*/ 652 h 1200"/>
                <a:gd name="T96" fmla="*/ 1106 w 1410"/>
                <a:gd name="T97" fmla="*/ 762 h 1200"/>
                <a:gd name="T98" fmla="*/ 1152 w 1410"/>
                <a:gd name="T99" fmla="*/ 868 h 1200"/>
                <a:gd name="T100" fmla="*/ 1230 w 1410"/>
                <a:gd name="T101" fmla="*/ 850 h 1200"/>
                <a:gd name="T102" fmla="*/ 1250 w 1410"/>
                <a:gd name="T103" fmla="*/ 792 h 1200"/>
                <a:gd name="T104" fmla="*/ 1214 w 1410"/>
                <a:gd name="T105" fmla="*/ 742 h 1200"/>
                <a:gd name="T106" fmla="*/ 1258 w 1410"/>
                <a:gd name="T107" fmla="*/ 678 h 1200"/>
                <a:gd name="T108" fmla="*/ 1278 w 1410"/>
                <a:gd name="T109" fmla="*/ 688 h 1200"/>
                <a:gd name="T110" fmla="*/ 1344 w 1410"/>
                <a:gd name="T111" fmla="*/ 736 h 1200"/>
                <a:gd name="T112" fmla="*/ 1404 w 1410"/>
                <a:gd name="T113" fmla="*/ 860 h 1200"/>
                <a:gd name="T114" fmla="*/ 1360 w 1410"/>
                <a:gd name="T115" fmla="*/ 880 h 1200"/>
                <a:gd name="T116" fmla="*/ 1324 w 1410"/>
                <a:gd name="T117" fmla="*/ 938 h 1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10" h="1200">
                  <a:moveTo>
                    <a:pt x="1314" y="940"/>
                  </a:moveTo>
                  <a:lnTo>
                    <a:pt x="1314" y="940"/>
                  </a:lnTo>
                  <a:lnTo>
                    <a:pt x="1302" y="932"/>
                  </a:lnTo>
                  <a:lnTo>
                    <a:pt x="1290" y="926"/>
                  </a:lnTo>
                  <a:lnTo>
                    <a:pt x="1280" y="922"/>
                  </a:lnTo>
                  <a:lnTo>
                    <a:pt x="1270" y="918"/>
                  </a:lnTo>
                  <a:lnTo>
                    <a:pt x="1250" y="916"/>
                  </a:lnTo>
                  <a:lnTo>
                    <a:pt x="1230" y="918"/>
                  </a:lnTo>
                  <a:lnTo>
                    <a:pt x="1220" y="920"/>
                  </a:lnTo>
                  <a:lnTo>
                    <a:pt x="1208" y="924"/>
                  </a:lnTo>
                  <a:lnTo>
                    <a:pt x="1202" y="936"/>
                  </a:lnTo>
                  <a:lnTo>
                    <a:pt x="1198" y="950"/>
                  </a:lnTo>
                  <a:lnTo>
                    <a:pt x="1196" y="962"/>
                  </a:lnTo>
                  <a:lnTo>
                    <a:pt x="1196" y="976"/>
                  </a:lnTo>
                  <a:lnTo>
                    <a:pt x="1200" y="990"/>
                  </a:lnTo>
                  <a:lnTo>
                    <a:pt x="1204" y="1006"/>
                  </a:lnTo>
                  <a:lnTo>
                    <a:pt x="1216" y="1036"/>
                  </a:lnTo>
                  <a:lnTo>
                    <a:pt x="1218" y="1062"/>
                  </a:lnTo>
                  <a:lnTo>
                    <a:pt x="1218" y="1076"/>
                  </a:lnTo>
                  <a:lnTo>
                    <a:pt x="1214" y="1092"/>
                  </a:lnTo>
                  <a:lnTo>
                    <a:pt x="1164" y="1092"/>
                  </a:lnTo>
                  <a:lnTo>
                    <a:pt x="1154" y="1098"/>
                  </a:lnTo>
                  <a:lnTo>
                    <a:pt x="1152" y="1102"/>
                  </a:lnTo>
                  <a:lnTo>
                    <a:pt x="1150" y="1120"/>
                  </a:lnTo>
                  <a:lnTo>
                    <a:pt x="1172" y="1136"/>
                  </a:lnTo>
                  <a:lnTo>
                    <a:pt x="1172" y="1150"/>
                  </a:lnTo>
                  <a:lnTo>
                    <a:pt x="1166" y="1166"/>
                  </a:lnTo>
                  <a:lnTo>
                    <a:pt x="1160" y="1182"/>
                  </a:lnTo>
                  <a:lnTo>
                    <a:pt x="1144" y="1184"/>
                  </a:lnTo>
                  <a:lnTo>
                    <a:pt x="1134" y="1188"/>
                  </a:lnTo>
                  <a:lnTo>
                    <a:pt x="1124" y="1194"/>
                  </a:lnTo>
                  <a:lnTo>
                    <a:pt x="1112" y="1198"/>
                  </a:lnTo>
                  <a:lnTo>
                    <a:pt x="1056" y="1200"/>
                  </a:lnTo>
                  <a:lnTo>
                    <a:pt x="1050" y="1198"/>
                  </a:lnTo>
                  <a:lnTo>
                    <a:pt x="1044" y="1188"/>
                  </a:lnTo>
                  <a:lnTo>
                    <a:pt x="1036" y="1182"/>
                  </a:lnTo>
                  <a:lnTo>
                    <a:pt x="1030" y="1178"/>
                  </a:lnTo>
                  <a:lnTo>
                    <a:pt x="1024" y="1176"/>
                  </a:lnTo>
                  <a:lnTo>
                    <a:pt x="1018" y="1160"/>
                  </a:lnTo>
                  <a:lnTo>
                    <a:pt x="996" y="1116"/>
                  </a:lnTo>
                  <a:lnTo>
                    <a:pt x="972" y="1096"/>
                  </a:lnTo>
                  <a:lnTo>
                    <a:pt x="968" y="1090"/>
                  </a:lnTo>
                  <a:lnTo>
                    <a:pt x="962" y="1084"/>
                  </a:lnTo>
                  <a:lnTo>
                    <a:pt x="950" y="1074"/>
                  </a:lnTo>
                  <a:lnTo>
                    <a:pt x="938" y="1070"/>
                  </a:lnTo>
                  <a:lnTo>
                    <a:pt x="928" y="1066"/>
                  </a:lnTo>
                  <a:lnTo>
                    <a:pt x="908" y="1054"/>
                  </a:lnTo>
                  <a:lnTo>
                    <a:pt x="900" y="1036"/>
                  </a:lnTo>
                  <a:lnTo>
                    <a:pt x="892" y="1024"/>
                  </a:lnTo>
                  <a:lnTo>
                    <a:pt x="884" y="1016"/>
                  </a:lnTo>
                  <a:lnTo>
                    <a:pt x="876" y="1014"/>
                  </a:lnTo>
                  <a:lnTo>
                    <a:pt x="868" y="1014"/>
                  </a:lnTo>
                  <a:lnTo>
                    <a:pt x="858" y="1016"/>
                  </a:lnTo>
                  <a:lnTo>
                    <a:pt x="834" y="1030"/>
                  </a:lnTo>
                  <a:lnTo>
                    <a:pt x="826" y="1038"/>
                  </a:lnTo>
                  <a:lnTo>
                    <a:pt x="820" y="1044"/>
                  </a:lnTo>
                  <a:lnTo>
                    <a:pt x="818" y="1052"/>
                  </a:lnTo>
                  <a:lnTo>
                    <a:pt x="818" y="1066"/>
                  </a:lnTo>
                  <a:lnTo>
                    <a:pt x="822" y="1074"/>
                  </a:lnTo>
                  <a:lnTo>
                    <a:pt x="826" y="1080"/>
                  </a:lnTo>
                  <a:lnTo>
                    <a:pt x="828" y="1090"/>
                  </a:lnTo>
                  <a:lnTo>
                    <a:pt x="830" y="1104"/>
                  </a:lnTo>
                  <a:lnTo>
                    <a:pt x="818" y="1112"/>
                  </a:lnTo>
                  <a:lnTo>
                    <a:pt x="812" y="1116"/>
                  </a:lnTo>
                  <a:lnTo>
                    <a:pt x="804" y="1118"/>
                  </a:lnTo>
                  <a:lnTo>
                    <a:pt x="788" y="1120"/>
                  </a:lnTo>
                  <a:lnTo>
                    <a:pt x="764" y="1104"/>
                  </a:lnTo>
                  <a:lnTo>
                    <a:pt x="742" y="1090"/>
                  </a:lnTo>
                  <a:lnTo>
                    <a:pt x="724" y="1074"/>
                  </a:lnTo>
                  <a:lnTo>
                    <a:pt x="708" y="1058"/>
                  </a:lnTo>
                  <a:lnTo>
                    <a:pt x="702" y="1052"/>
                  </a:lnTo>
                  <a:lnTo>
                    <a:pt x="696" y="1046"/>
                  </a:lnTo>
                  <a:lnTo>
                    <a:pt x="692" y="1036"/>
                  </a:lnTo>
                  <a:lnTo>
                    <a:pt x="690" y="1028"/>
                  </a:lnTo>
                  <a:lnTo>
                    <a:pt x="688" y="1010"/>
                  </a:lnTo>
                  <a:lnTo>
                    <a:pt x="688" y="998"/>
                  </a:lnTo>
                  <a:lnTo>
                    <a:pt x="730" y="1000"/>
                  </a:lnTo>
                  <a:lnTo>
                    <a:pt x="764" y="1022"/>
                  </a:lnTo>
                  <a:lnTo>
                    <a:pt x="776" y="1022"/>
                  </a:lnTo>
                  <a:lnTo>
                    <a:pt x="788" y="1022"/>
                  </a:lnTo>
                  <a:lnTo>
                    <a:pt x="794" y="1022"/>
                  </a:lnTo>
                  <a:lnTo>
                    <a:pt x="800" y="1020"/>
                  </a:lnTo>
                  <a:lnTo>
                    <a:pt x="806" y="1016"/>
                  </a:lnTo>
                  <a:lnTo>
                    <a:pt x="812" y="1010"/>
                  </a:lnTo>
                  <a:lnTo>
                    <a:pt x="812" y="994"/>
                  </a:lnTo>
                  <a:lnTo>
                    <a:pt x="790" y="974"/>
                  </a:lnTo>
                  <a:lnTo>
                    <a:pt x="782" y="966"/>
                  </a:lnTo>
                  <a:lnTo>
                    <a:pt x="778" y="958"/>
                  </a:lnTo>
                  <a:lnTo>
                    <a:pt x="798" y="944"/>
                  </a:lnTo>
                  <a:lnTo>
                    <a:pt x="818" y="922"/>
                  </a:lnTo>
                  <a:lnTo>
                    <a:pt x="836" y="900"/>
                  </a:lnTo>
                  <a:lnTo>
                    <a:pt x="842" y="888"/>
                  </a:lnTo>
                  <a:lnTo>
                    <a:pt x="846" y="878"/>
                  </a:lnTo>
                  <a:lnTo>
                    <a:pt x="862" y="870"/>
                  </a:lnTo>
                  <a:lnTo>
                    <a:pt x="874" y="862"/>
                  </a:lnTo>
                  <a:lnTo>
                    <a:pt x="878" y="860"/>
                  </a:lnTo>
                  <a:lnTo>
                    <a:pt x="884" y="856"/>
                  </a:lnTo>
                  <a:lnTo>
                    <a:pt x="892" y="846"/>
                  </a:lnTo>
                  <a:lnTo>
                    <a:pt x="890" y="804"/>
                  </a:lnTo>
                  <a:lnTo>
                    <a:pt x="884" y="796"/>
                  </a:lnTo>
                  <a:lnTo>
                    <a:pt x="878" y="786"/>
                  </a:lnTo>
                  <a:lnTo>
                    <a:pt x="876" y="776"/>
                  </a:lnTo>
                  <a:lnTo>
                    <a:pt x="874" y="768"/>
                  </a:lnTo>
                  <a:lnTo>
                    <a:pt x="874" y="754"/>
                  </a:lnTo>
                  <a:lnTo>
                    <a:pt x="874" y="748"/>
                  </a:lnTo>
                  <a:lnTo>
                    <a:pt x="872" y="746"/>
                  </a:lnTo>
                  <a:lnTo>
                    <a:pt x="852" y="696"/>
                  </a:lnTo>
                  <a:lnTo>
                    <a:pt x="846" y="662"/>
                  </a:lnTo>
                  <a:lnTo>
                    <a:pt x="830" y="630"/>
                  </a:lnTo>
                  <a:lnTo>
                    <a:pt x="824" y="618"/>
                  </a:lnTo>
                  <a:lnTo>
                    <a:pt x="818" y="612"/>
                  </a:lnTo>
                  <a:lnTo>
                    <a:pt x="770" y="612"/>
                  </a:lnTo>
                  <a:lnTo>
                    <a:pt x="760" y="608"/>
                  </a:lnTo>
                  <a:lnTo>
                    <a:pt x="748" y="602"/>
                  </a:lnTo>
                  <a:lnTo>
                    <a:pt x="728" y="588"/>
                  </a:lnTo>
                  <a:lnTo>
                    <a:pt x="710" y="576"/>
                  </a:lnTo>
                  <a:lnTo>
                    <a:pt x="696" y="566"/>
                  </a:lnTo>
                  <a:lnTo>
                    <a:pt x="648" y="510"/>
                  </a:lnTo>
                  <a:lnTo>
                    <a:pt x="638" y="510"/>
                  </a:lnTo>
                  <a:lnTo>
                    <a:pt x="630" y="512"/>
                  </a:lnTo>
                  <a:lnTo>
                    <a:pt x="618" y="516"/>
                  </a:lnTo>
                  <a:lnTo>
                    <a:pt x="594" y="514"/>
                  </a:lnTo>
                  <a:lnTo>
                    <a:pt x="548" y="476"/>
                  </a:lnTo>
                  <a:lnTo>
                    <a:pt x="506" y="456"/>
                  </a:lnTo>
                  <a:lnTo>
                    <a:pt x="486" y="454"/>
                  </a:lnTo>
                  <a:lnTo>
                    <a:pt x="470" y="452"/>
                  </a:lnTo>
                  <a:lnTo>
                    <a:pt x="442" y="446"/>
                  </a:lnTo>
                  <a:lnTo>
                    <a:pt x="430" y="436"/>
                  </a:lnTo>
                  <a:lnTo>
                    <a:pt x="422" y="432"/>
                  </a:lnTo>
                  <a:lnTo>
                    <a:pt x="412" y="428"/>
                  </a:lnTo>
                  <a:lnTo>
                    <a:pt x="406" y="426"/>
                  </a:lnTo>
                  <a:lnTo>
                    <a:pt x="390" y="426"/>
                  </a:lnTo>
                  <a:lnTo>
                    <a:pt x="370" y="426"/>
                  </a:lnTo>
                  <a:lnTo>
                    <a:pt x="352" y="436"/>
                  </a:lnTo>
                  <a:lnTo>
                    <a:pt x="354" y="448"/>
                  </a:lnTo>
                  <a:lnTo>
                    <a:pt x="356" y="460"/>
                  </a:lnTo>
                  <a:lnTo>
                    <a:pt x="358" y="472"/>
                  </a:lnTo>
                  <a:lnTo>
                    <a:pt x="356" y="490"/>
                  </a:lnTo>
                  <a:lnTo>
                    <a:pt x="352" y="494"/>
                  </a:lnTo>
                  <a:lnTo>
                    <a:pt x="346" y="496"/>
                  </a:lnTo>
                  <a:lnTo>
                    <a:pt x="338" y="498"/>
                  </a:lnTo>
                  <a:lnTo>
                    <a:pt x="332" y="498"/>
                  </a:lnTo>
                  <a:lnTo>
                    <a:pt x="318" y="494"/>
                  </a:lnTo>
                  <a:lnTo>
                    <a:pt x="304" y="486"/>
                  </a:lnTo>
                  <a:lnTo>
                    <a:pt x="290" y="478"/>
                  </a:lnTo>
                  <a:lnTo>
                    <a:pt x="278" y="468"/>
                  </a:lnTo>
                  <a:lnTo>
                    <a:pt x="262" y="452"/>
                  </a:lnTo>
                  <a:lnTo>
                    <a:pt x="222" y="420"/>
                  </a:lnTo>
                  <a:lnTo>
                    <a:pt x="182" y="398"/>
                  </a:lnTo>
                  <a:lnTo>
                    <a:pt x="164" y="390"/>
                  </a:lnTo>
                  <a:lnTo>
                    <a:pt x="148" y="384"/>
                  </a:lnTo>
                  <a:lnTo>
                    <a:pt x="116" y="384"/>
                  </a:lnTo>
                  <a:lnTo>
                    <a:pt x="86" y="384"/>
                  </a:lnTo>
                  <a:lnTo>
                    <a:pt x="70" y="384"/>
                  </a:lnTo>
                  <a:lnTo>
                    <a:pt x="56" y="382"/>
                  </a:lnTo>
                  <a:lnTo>
                    <a:pt x="42" y="378"/>
                  </a:lnTo>
                  <a:lnTo>
                    <a:pt x="30" y="374"/>
                  </a:lnTo>
                  <a:lnTo>
                    <a:pt x="20" y="372"/>
                  </a:lnTo>
                  <a:lnTo>
                    <a:pt x="18" y="358"/>
                  </a:lnTo>
                  <a:lnTo>
                    <a:pt x="14" y="344"/>
                  </a:lnTo>
                  <a:lnTo>
                    <a:pt x="12" y="332"/>
                  </a:lnTo>
                  <a:lnTo>
                    <a:pt x="8" y="326"/>
                  </a:lnTo>
                  <a:lnTo>
                    <a:pt x="4" y="310"/>
                  </a:lnTo>
                  <a:lnTo>
                    <a:pt x="0" y="296"/>
                  </a:lnTo>
                  <a:lnTo>
                    <a:pt x="0" y="290"/>
                  </a:lnTo>
                  <a:lnTo>
                    <a:pt x="2" y="284"/>
                  </a:lnTo>
                  <a:lnTo>
                    <a:pt x="4" y="280"/>
                  </a:lnTo>
                  <a:lnTo>
                    <a:pt x="12" y="278"/>
                  </a:lnTo>
                  <a:lnTo>
                    <a:pt x="20" y="262"/>
                  </a:lnTo>
                  <a:lnTo>
                    <a:pt x="28" y="246"/>
                  </a:lnTo>
                  <a:lnTo>
                    <a:pt x="46" y="246"/>
                  </a:lnTo>
                  <a:lnTo>
                    <a:pt x="68" y="244"/>
                  </a:lnTo>
                  <a:lnTo>
                    <a:pt x="80" y="242"/>
                  </a:lnTo>
                  <a:lnTo>
                    <a:pt x="90" y="238"/>
                  </a:lnTo>
                  <a:lnTo>
                    <a:pt x="100" y="232"/>
                  </a:lnTo>
                  <a:lnTo>
                    <a:pt x="108" y="226"/>
                  </a:lnTo>
                  <a:lnTo>
                    <a:pt x="120" y="200"/>
                  </a:lnTo>
                  <a:lnTo>
                    <a:pt x="142" y="176"/>
                  </a:lnTo>
                  <a:lnTo>
                    <a:pt x="150" y="158"/>
                  </a:lnTo>
                  <a:lnTo>
                    <a:pt x="156" y="146"/>
                  </a:lnTo>
                  <a:lnTo>
                    <a:pt x="166" y="136"/>
                  </a:lnTo>
                  <a:lnTo>
                    <a:pt x="176" y="130"/>
                  </a:lnTo>
                  <a:lnTo>
                    <a:pt x="188" y="126"/>
                  </a:lnTo>
                  <a:lnTo>
                    <a:pt x="202" y="124"/>
                  </a:lnTo>
                  <a:lnTo>
                    <a:pt x="238" y="120"/>
                  </a:lnTo>
                  <a:lnTo>
                    <a:pt x="252" y="120"/>
                  </a:lnTo>
                  <a:lnTo>
                    <a:pt x="274" y="120"/>
                  </a:lnTo>
                  <a:lnTo>
                    <a:pt x="286" y="120"/>
                  </a:lnTo>
                  <a:lnTo>
                    <a:pt x="298" y="118"/>
                  </a:lnTo>
                  <a:lnTo>
                    <a:pt x="308" y="114"/>
                  </a:lnTo>
                  <a:lnTo>
                    <a:pt x="316" y="108"/>
                  </a:lnTo>
                  <a:lnTo>
                    <a:pt x="308" y="62"/>
                  </a:lnTo>
                  <a:lnTo>
                    <a:pt x="308" y="38"/>
                  </a:lnTo>
                  <a:lnTo>
                    <a:pt x="310" y="26"/>
                  </a:lnTo>
                  <a:lnTo>
                    <a:pt x="312" y="16"/>
                  </a:lnTo>
                  <a:lnTo>
                    <a:pt x="318" y="8"/>
                  </a:lnTo>
                  <a:lnTo>
                    <a:pt x="324" y="2"/>
                  </a:lnTo>
                  <a:lnTo>
                    <a:pt x="328" y="0"/>
                  </a:lnTo>
                  <a:lnTo>
                    <a:pt x="334" y="0"/>
                  </a:lnTo>
                  <a:lnTo>
                    <a:pt x="346" y="4"/>
                  </a:lnTo>
                  <a:lnTo>
                    <a:pt x="434" y="16"/>
                  </a:lnTo>
                  <a:lnTo>
                    <a:pt x="432" y="24"/>
                  </a:lnTo>
                  <a:lnTo>
                    <a:pt x="430" y="36"/>
                  </a:lnTo>
                  <a:lnTo>
                    <a:pt x="432" y="60"/>
                  </a:lnTo>
                  <a:lnTo>
                    <a:pt x="444" y="80"/>
                  </a:lnTo>
                  <a:lnTo>
                    <a:pt x="450" y="90"/>
                  </a:lnTo>
                  <a:lnTo>
                    <a:pt x="456" y="106"/>
                  </a:lnTo>
                  <a:lnTo>
                    <a:pt x="456" y="130"/>
                  </a:lnTo>
                  <a:lnTo>
                    <a:pt x="448" y="152"/>
                  </a:lnTo>
                  <a:lnTo>
                    <a:pt x="444" y="166"/>
                  </a:lnTo>
                  <a:lnTo>
                    <a:pt x="446" y="180"/>
                  </a:lnTo>
                  <a:lnTo>
                    <a:pt x="490" y="222"/>
                  </a:lnTo>
                  <a:lnTo>
                    <a:pt x="496" y="234"/>
                  </a:lnTo>
                  <a:lnTo>
                    <a:pt x="496" y="276"/>
                  </a:lnTo>
                  <a:lnTo>
                    <a:pt x="500" y="278"/>
                  </a:lnTo>
                  <a:lnTo>
                    <a:pt x="506" y="280"/>
                  </a:lnTo>
                  <a:lnTo>
                    <a:pt x="526" y="282"/>
                  </a:lnTo>
                  <a:lnTo>
                    <a:pt x="538" y="274"/>
                  </a:lnTo>
                  <a:lnTo>
                    <a:pt x="552" y="266"/>
                  </a:lnTo>
                  <a:lnTo>
                    <a:pt x="566" y="262"/>
                  </a:lnTo>
                  <a:lnTo>
                    <a:pt x="582" y="258"/>
                  </a:lnTo>
                  <a:lnTo>
                    <a:pt x="618" y="254"/>
                  </a:lnTo>
                  <a:lnTo>
                    <a:pt x="652" y="252"/>
                  </a:lnTo>
                  <a:lnTo>
                    <a:pt x="658" y="268"/>
                  </a:lnTo>
                  <a:lnTo>
                    <a:pt x="650" y="284"/>
                  </a:lnTo>
                  <a:lnTo>
                    <a:pt x="644" y="298"/>
                  </a:lnTo>
                  <a:lnTo>
                    <a:pt x="636" y="308"/>
                  </a:lnTo>
                  <a:lnTo>
                    <a:pt x="626" y="314"/>
                  </a:lnTo>
                  <a:lnTo>
                    <a:pt x="612" y="324"/>
                  </a:lnTo>
                  <a:lnTo>
                    <a:pt x="606" y="330"/>
                  </a:lnTo>
                  <a:lnTo>
                    <a:pt x="602" y="338"/>
                  </a:lnTo>
                  <a:lnTo>
                    <a:pt x="600" y="348"/>
                  </a:lnTo>
                  <a:lnTo>
                    <a:pt x="600" y="360"/>
                  </a:lnTo>
                  <a:lnTo>
                    <a:pt x="632" y="372"/>
                  </a:lnTo>
                  <a:lnTo>
                    <a:pt x="640" y="384"/>
                  </a:lnTo>
                  <a:lnTo>
                    <a:pt x="652" y="396"/>
                  </a:lnTo>
                  <a:lnTo>
                    <a:pt x="664" y="406"/>
                  </a:lnTo>
                  <a:lnTo>
                    <a:pt x="680" y="416"/>
                  </a:lnTo>
                  <a:lnTo>
                    <a:pt x="686" y="428"/>
                  </a:lnTo>
                  <a:lnTo>
                    <a:pt x="692" y="442"/>
                  </a:lnTo>
                  <a:lnTo>
                    <a:pt x="702" y="456"/>
                  </a:lnTo>
                  <a:lnTo>
                    <a:pt x="706" y="460"/>
                  </a:lnTo>
                  <a:lnTo>
                    <a:pt x="714" y="464"/>
                  </a:lnTo>
                  <a:lnTo>
                    <a:pt x="744" y="504"/>
                  </a:lnTo>
                  <a:lnTo>
                    <a:pt x="754" y="508"/>
                  </a:lnTo>
                  <a:lnTo>
                    <a:pt x="772" y="514"/>
                  </a:lnTo>
                  <a:lnTo>
                    <a:pt x="780" y="514"/>
                  </a:lnTo>
                  <a:lnTo>
                    <a:pt x="788" y="514"/>
                  </a:lnTo>
                  <a:lnTo>
                    <a:pt x="796" y="510"/>
                  </a:lnTo>
                  <a:lnTo>
                    <a:pt x="802" y="504"/>
                  </a:lnTo>
                  <a:lnTo>
                    <a:pt x="802" y="476"/>
                  </a:lnTo>
                  <a:lnTo>
                    <a:pt x="802" y="468"/>
                  </a:lnTo>
                  <a:lnTo>
                    <a:pt x="804" y="460"/>
                  </a:lnTo>
                  <a:lnTo>
                    <a:pt x="808" y="456"/>
                  </a:lnTo>
                  <a:lnTo>
                    <a:pt x="812" y="452"/>
                  </a:lnTo>
                  <a:lnTo>
                    <a:pt x="822" y="448"/>
                  </a:lnTo>
                  <a:lnTo>
                    <a:pt x="834" y="446"/>
                  </a:lnTo>
                  <a:lnTo>
                    <a:pt x="846" y="446"/>
                  </a:lnTo>
                  <a:lnTo>
                    <a:pt x="856" y="446"/>
                  </a:lnTo>
                  <a:lnTo>
                    <a:pt x="862" y="448"/>
                  </a:lnTo>
                  <a:lnTo>
                    <a:pt x="868" y="450"/>
                  </a:lnTo>
                  <a:lnTo>
                    <a:pt x="876" y="454"/>
                  </a:lnTo>
                  <a:lnTo>
                    <a:pt x="882" y="460"/>
                  </a:lnTo>
                  <a:lnTo>
                    <a:pt x="898" y="462"/>
                  </a:lnTo>
                  <a:lnTo>
                    <a:pt x="912" y="454"/>
                  </a:lnTo>
                  <a:lnTo>
                    <a:pt x="926" y="446"/>
                  </a:lnTo>
                  <a:lnTo>
                    <a:pt x="938" y="438"/>
                  </a:lnTo>
                  <a:lnTo>
                    <a:pt x="950" y="430"/>
                  </a:lnTo>
                  <a:lnTo>
                    <a:pt x="956" y="424"/>
                  </a:lnTo>
                  <a:lnTo>
                    <a:pt x="964" y="422"/>
                  </a:lnTo>
                  <a:lnTo>
                    <a:pt x="988" y="420"/>
                  </a:lnTo>
                  <a:lnTo>
                    <a:pt x="1002" y="440"/>
                  </a:lnTo>
                  <a:lnTo>
                    <a:pt x="1000" y="448"/>
                  </a:lnTo>
                  <a:lnTo>
                    <a:pt x="996" y="456"/>
                  </a:lnTo>
                  <a:lnTo>
                    <a:pt x="990" y="464"/>
                  </a:lnTo>
                  <a:lnTo>
                    <a:pt x="984" y="472"/>
                  </a:lnTo>
                  <a:lnTo>
                    <a:pt x="968" y="484"/>
                  </a:lnTo>
                  <a:lnTo>
                    <a:pt x="952" y="496"/>
                  </a:lnTo>
                  <a:lnTo>
                    <a:pt x="940" y="512"/>
                  </a:lnTo>
                  <a:lnTo>
                    <a:pt x="934" y="530"/>
                  </a:lnTo>
                  <a:lnTo>
                    <a:pt x="932" y="550"/>
                  </a:lnTo>
                  <a:lnTo>
                    <a:pt x="930" y="574"/>
                  </a:lnTo>
                  <a:lnTo>
                    <a:pt x="954" y="618"/>
                  </a:lnTo>
                  <a:lnTo>
                    <a:pt x="962" y="630"/>
                  </a:lnTo>
                  <a:lnTo>
                    <a:pt x="974" y="642"/>
                  </a:lnTo>
                  <a:lnTo>
                    <a:pt x="982" y="648"/>
                  </a:lnTo>
                  <a:lnTo>
                    <a:pt x="990" y="652"/>
                  </a:lnTo>
                  <a:lnTo>
                    <a:pt x="1000" y="656"/>
                  </a:lnTo>
                  <a:lnTo>
                    <a:pt x="1010" y="656"/>
                  </a:lnTo>
                  <a:lnTo>
                    <a:pt x="1012" y="652"/>
                  </a:lnTo>
                  <a:lnTo>
                    <a:pt x="1024" y="652"/>
                  </a:lnTo>
                  <a:lnTo>
                    <a:pt x="1032" y="656"/>
                  </a:lnTo>
                  <a:lnTo>
                    <a:pt x="1040" y="662"/>
                  </a:lnTo>
                  <a:lnTo>
                    <a:pt x="1060" y="680"/>
                  </a:lnTo>
                  <a:lnTo>
                    <a:pt x="1082" y="704"/>
                  </a:lnTo>
                  <a:lnTo>
                    <a:pt x="1098" y="726"/>
                  </a:lnTo>
                  <a:lnTo>
                    <a:pt x="1106" y="762"/>
                  </a:lnTo>
                  <a:lnTo>
                    <a:pt x="1108" y="784"/>
                  </a:lnTo>
                  <a:lnTo>
                    <a:pt x="1112" y="810"/>
                  </a:lnTo>
                  <a:lnTo>
                    <a:pt x="1118" y="840"/>
                  </a:lnTo>
                  <a:lnTo>
                    <a:pt x="1130" y="852"/>
                  </a:lnTo>
                  <a:lnTo>
                    <a:pt x="1140" y="860"/>
                  </a:lnTo>
                  <a:lnTo>
                    <a:pt x="1152" y="868"/>
                  </a:lnTo>
                  <a:lnTo>
                    <a:pt x="1172" y="882"/>
                  </a:lnTo>
                  <a:lnTo>
                    <a:pt x="1188" y="876"/>
                  </a:lnTo>
                  <a:lnTo>
                    <a:pt x="1214" y="866"/>
                  </a:lnTo>
                  <a:lnTo>
                    <a:pt x="1216" y="858"/>
                  </a:lnTo>
                  <a:lnTo>
                    <a:pt x="1220" y="854"/>
                  </a:lnTo>
                  <a:lnTo>
                    <a:pt x="1230" y="850"/>
                  </a:lnTo>
                  <a:lnTo>
                    <a:pt x="1246" y="846"/>
                  </a:lnTo>
                  <a:lnTo>
                    <a:pt x="1252" y="836"/>
                  </a:lnTo>
                  <a:lnTo>
                    <a:pt x="1258" y="826"/>
                  </a:lnTo>
                  <a:lnTo>
                    <a:pt x="1258" y="818"/>
                  </a:lnTo>
                  <a:lnTo>
                    <a:pt x="1258" y="808"/>
                  </a:lnTo>
                  <a:lnTo>
                    <a:pt x="1254" y="800"/>
                  </a:lnTo>
                  <a:lnTo>
                    <a:pt x="1250" y="792"/>
                  </a:lnTo>
                  <a:lnTo>
                    <a:pt x="1240" y="780"/>
                  </a:lnTo>
                  <a:lnTo>
                    <a:pt x="1222" y="774"/>
                  </a:lnTo>
                  <a:lnTo>
                    <a:pt x="1216" y="770"/>
                  </a:lnTo>
                  <a:lnTo>
                    <a:pt x="1214" y="766"/>
                  </a:lnTo>
                  <a:lnTo>
                    <a:pt x="1212" y="762"/>
                  </a:lnTo>
                  <a:lnTo>
                    <a:pt x="1212" y="756"/>
                  </a:lnTo>
                  <a:lnTo>
                    <a:pt x="1214" y="742"/>
                  </a:lnTo>
                  <a:lnTo>
                    <a:pt x="1234" y="712"/>
                  </a:lnTo>
                  <a:lnTo>
                    <a:pt x="1234" y="682"/>
                  </a:lnTo>
                  <a:lnTo>
                    <a:pt x="1240" y="678"/>
                  </a:lnTo>
                  <a:lnTo>
                    <a:pt x="1244" y="678"/>
                  </a:lnTo>
                  <a:lnTo>
                    <a:pt x="1258" y="678"/>
                  </a:lnTo>
                  <a:lnTo>
                    <a:pt x="1270" y="664"/>
                  </a:lnTo>
                  <a:lnTo>
                    <a:pt x="1284" y="656"/>
                  </a:lnTo>
                  <a:lnTo>
                    <a:pt x="1286" y="670"/>
                  </a:lnTo>
                  <a:lnTo>
                    <a:pt x="1284" y="678"/>
                  </a:lnTo>
                  <a:lnTo>
                    <a:pt x="1280" y="684"/>
                  </a:lnTo>
                  <a:lnTo>
                    <a:pt x="1278" y="688"/>
                  </a:lnTo>
                  <a:lnTo>
                    <a:pt x="1276" y="708"/>
                  </a:lnTo>
                  <a:lnTo>
                    <a:pt x="1280" y="714"/>
                  </a:lnTo>
                  <a:lnTo>
                    <a:pt x="1288" y="718"/>
                  </a:lnTo>
                  <a:lnTo>
                    <a:pt x="1304" y="726"/>
                  </a:lnTo>
                  <a:lnTo>
                    <a:pt x="1344" y="736"/>
                  </a:lnTo>
                  <a:lnTo>
                    <a:pt x="1394" y="770"/>
                  </a:lnTo>
                  <a:lnTo>
                    <a:pt x="1410" y="770"/>
                  </a:lnTo>
                  <a:lnTo>
                    <a:pt x="1404" y="784"/>
                  </a:lnTo>
                  <a:lnTo>
                    <a:pt x="1396" y="800"/>
                  </a:lnTo>
                  <a:lnTo>
                    <a:pt x="1404" y="860"/>
                  </a:lnTo>
                  <a:lnTo>
                    <a:pt x="1394" y="888"/>
                  </a:lnTo>
                  <a:lnTo>
                    <a:pt x="1386" y="888"/>
                  </a:lnTo>
                  <a:lnTo>
                    <a:pt x="1382" y="886"/>
                  </a:lnTo>
                  <a:lnTo>
                    <a:pt x="1376" y="884"/>
                  </a:lnTo>
                  <a:lnTo>
                    <a:pt x="1360" y="880"/>
                  </a:lnTo>
                  <a:lnTo>
                    <a:pt x="1346" y="882"/>
                  </a:lnTo>
                  <a:lnTo>
                    <a:pt x="1340" y="884"/>
                  </a:lnTo>
                  <a:lnTo>
                    <a:pt x="1334" y="886"/>
                  </a:lnTo>
                  <a:lnTo>
                    <a:pt x="1328" y="892"/>
                  </a:lnTo>
                  <a:lnTo>
                    <a:pt x="1324" y="898"/>
                  </a:lnTo>
                  <a:lnTo>
                    <a:pt x="1324" y="938"/>
                  </a:lnTo>
                  <a:lnTo>
                    <a:pt x="1314" y="94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40"/>
            <p:cNvSpPr/>
            <p:nvPr/>
          </p:nvSpPr>
          <p:spPr bwMode="auto">
            <a:xfrm>
              <a:off x="2597150" y="1939926"/>
              <a:ext cx="79375" cy="82550"/>
            </a:xfrm>
            <a:custGeom>
              <a:avLst/>
              <a:gdLst>
                <a:gd name="T0" fmla="*/ 26 w 50"/>
                <a:gd name="T1" fmla="*/ 0 h 52"/>
                <a:gd name="T2" fmla="*/ 26 w 50"/>
                <a:gd name="T3" fmla="*/ 0 h 52"/>
                <a:gd name="T4" fmla="*/ 36 w 50"/>
                <a:gd name="T5" fmla="*/ 2 h 52"/>
                <a:gd name="T6" fmla="*/ 44 w 50"/>
                <a:gd name="T7" fmla="*/ 8 h 52"/>
                <a:gd name="T8" fmla="*/ 48 w 50"/>
                <a:gd name="T9" fmla="*/ 16 h 52"/>
                <a:gd name="T10" fmla="*/ 50 w 50"/>
                <a:gd name="T11" fmla="*/ 26 h 52"/>
                <a:gd name="T12" fmla="*/ 50 w 50"/>
                <a:gd name="T13" fmla="*/ 26 h 52"/>
                <a:gd name="T14" fmla="*/ 48 w 50"/>
                <a:gd name="T15" fmla="*/ 36 h 52"/>
                <a:gd name="T16" fmla="*/ 44 w 50"/>
                <a:gd name="T17" fmla="*/ 44 h 52"/>
                <a:gd name="T18" fmla="*/ 36 w 50"/>
                <a:gd name="T19" fmla="*/ 50 h 52"/>
                <a:gd name="T20" fmla="*/ 26 w 50"/>
                <a:gd name="T21" fmla="*/ 52 h 52"/>
                <a:gd name="T22" fmla="*/ 26 w 50"/>
                <a:gd name="T23" fmla="*/ 52 h 52"/>
                <a:gd name="T24" fmla="*/ 16 w 50"/>
                <a:gd name="T25" fmla="*/ 50 h 52"/>
                <a:gd name="T26" fmla="*/ 6 w 50"/>
                <a:gd name="T27" fmla="*/ 44 h 52"/>
                <a:gd name="T28" fmla="*/ 2 w 50"/>
                <a:gd name="T29" fmla="*/ 36 h 52"/>
                <a:gd name="T30" fmla="*/ 0 w 50"/>
                <a:gd name="T31" fmla="*/ 26 h 52"/>
                <a:gd name="T32" fmla="*/ 0 w 50"/>
                <a:gd name="T33" fmla="*/ 26 h 52"/>
                <a:gd name="T34" fmla="*/ 2 w 50"/>
                <a:gd name="T35" fmla="*/ 16 h 52"/>
                <a:gd name="T36" fmla="*/ 6 w 50"/>
                <a:gd name="T37" fmla="*/ 8 h 52"/>
                <a:gd name="T38" fmla="*/ 16 w 50"/>
                <a:gd name="T39" fmla="*/ 2 h 52"/>
                <a:gd name="T40" fmla="*/ 26 w 50"/>
                <a:gd name="T41" fmla="*/ 0 h 52"/>
                <a:gd name="T42" fmla="*/ 26 w 50"/>
                <a:gd name="T43" fmla="*/ 0 h 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50" h="52">
                  <a:moveTo>
                    <a:pt x="26" y="0"/>
                  </a:moveTo>
                  <a:lnTo>
                    <a:pt x="26" y="0"/>
                  </a:lnTo>
                  <a:lnTo>
                    <a:pt x="36" y="2"/>
                  </a:lnTo>
                  <a:lnTo>
                    <a:pt x="44" y="8"/>
                  </a:lnTo>
                  <a:lnTo>
                    <a:pt x="48" y="16"/>
                  </a:lnTo>
                  <a:lnTo>
                    <a:pt x="50" y="26"/>
                  </a:lnTo>
                  <a:lnTo>
                    <a:pt x="48" y="36"/>
                  </a:lnTo>
                  <a:lnTo>
                    <a:pt x="44" y="44"/>
                  </a:lnTo>
                  <a:lnTo>
                    <a:pt x="36" y="50"/>
                  </a:lnTo>
                  <a:lnTo>
                    <a:pt x="26" y="52"/>
                  </a:lnTo>
                  <a:lnTo>
                    <a:pt x="16" y="50"/>
                  </a:lnTo>
                  <a:lnTo>
                    <a:pt x="6" y="44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6" y="8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41"/>
            <p:cNvSpPr/>
            <p:nvPr/>
          </p:nvSpPr>
          <p:spPr bwMode="auto">
            <a:xfrm>
              <a:off x="4384675" y="3463926"/>
              <a:ext cx="79375" cy="82550"/>
            </a:xfrm>
            <a:custGeom>
              <a:avLst/>
              <a:gdLst>
                <a:gd name="T0" fmla="*/ 24 w 50"/>
                <a:gd name="T1" fmla="*/ 0 h 52"/>
                <a:gd name="T2" fmla="*/ 24 w 50"/>
                <a:gd name="T3" fmla="*/ 0 h 52"/>
                <a:gd name="T4" fmla="*/ 34 w 50"/>
                <a:gd name="T5" fmla="*/ 2 h 52"/>
                <a:gd name="T6" fmla="*/ 42 w 50"/>
                <a:gd name="T7" fmla="*/ 8 h 52"/>
                <a:gd name="T8" fmla="*/ 48 w 50"/>
                <a:gd name="T9" fmla="*/ 16 h 52"/>
                <a:gd name="T10" fmla="*/ 50 w 50"/>
                <a:gd name="T11" fmla="*/ 26 h 52"/>
                <a:gd name="T12" fmla="*/ 50 w 50"/>
                <a:gd name="T13" fmla="*/ 26 h 52"/>
                <a:gd name="T14" fmla="*/ 48 w 50"/>
                <a:gd name="T15" fmla="*/ 36 h 52"/>
                <a:gd name="T16" fmla="*/ 42 w 50"/>
                <a:gd name="T17" fmla="*/ 44 h 52"/>
                <a:gd name="T18" fmla="*/ 34 w 50"/>
                <a:gd name="T19" fmla="*/ 50 h 52"/>
                <a:gd name="T20" fmla="*/ 24 w 50"/>
                <a:gd name="T21" fmla="*/ 52 h 52"/>
                <a:gd name="T22" fmla="*/ 24 w 50"/>
                <a:gd name="T23" fmla="*/ 52 h 52"/>
                <a:gd name="T24" fmla="*/ 14 w 50"/>
                <a:gd name="T25" fmla="*/ 50 h 52"/>
                <a:gd name="T26" fmla="*/ 6 w 50"/>
                <a:gd name="T27" fmla="*/ 44 h 52"/>
                <a:gd name="T28" fmla="*/ 2 w 50"/>
                <a:gd name="T29" fmla="*/ 36 h 52"/>
                <a:gd name="T30" fmla="*/ 0 w 50"/>
                <a:gd name="T31" fmla="*/ 26 h 52"/>
                <a:gd name="T32" fmla="*/ 0 w 50"/>
                <a:gd name="T33" fmla="*/ 26 h 52"/>
                <a:gd name="T34" fmla="*/ 2 w 50"/>
                <a:gd name="T35" fmla="*/ 16 h 52"/>
                <a:gd name="T36" fmla="*/ 6 w 50"/>
                <a:gd name="T37" fmla="*/ 8 h 52"/>
                <a:gd name="T38" fmla="*/ 14 w 50"/>
                <a:gd name="T39" fmla="*/ 2 h 52"/>
                <a:gd name="T40" fmla="*/ 24 w 50"/>
                <a:gd name="T41" fmla="*/ 0 h 52"/>
                <a:gd name="T42" fmla="*/ 24 w 50"/>
                <a:gd name="T43" fmla="*/ 0 h 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50" h="52">
                  <a:moveTo>
                    <a:pt x="24" y="0"/>
                  </a:moveTo>
                  <a:lnTo>
                    <a:pt x="24" y="0"/>
                  </a:lnTo>
                  <a:lnTo>
                    <a:pt x="34" y="2"/>
                  </a:lnTo>
                  <a:lnTo>
                    <a:pt x="42" y="8"/>
                  </a:lnTo>
                  <a:lnTo>
                    <a:pt x="48" y="16"/>
                  </a:lnTo>
                  <a:lnTo>
                    <a:pt x="50" y="26"/>
                  </a:lnTo>
                  <a:lnTo>
                    <a:pt x="48" y="36"/>
                  </a:lnTo>
                  <a:lnTo>
                    <a:pt x="42" y="44"/>
                  </a:lnTo>
                  <a:lnTo>
                    <a:pt x="34" y="50"/>
                  </a:lnTo>
                  <a:lnTo>
                    <a:pt x="24" y="52"/>
                  </a:lnTo>
                  <a:lnTo>
                    <a:pt x="14" y="50"/>
                  </a:lnTo>
                  <a:lnTo>
                    <a:pt x="6" y="44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6" y="8"/>
                  </a:lnTo>
                  <a:lnTo>
                    <a:pt x="14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42"/>
            <p:cNvSpPr/>
            <p:nvPr/>
          </p:nvSpPr>
          <p:spPr bwMode="auto">
            <a:xfrm>
              <a:off x="4737100" y="4543426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2 h 42"/>
                <a:gd name="T10" fmla="*/ 40 w 40"/>
                <a:gd name="T11" fmla="*/ 20 h 42"/>
                <a:gd name="T12" fmla="*/ 40 w 40"/>
                <a:gd name="T13" fmla="*/ 20 h 42"/>
                <a:gd name="T14" fmla="*/ 38 w 40"/>
                <a:gd name="T15" fmla="*/ 28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0 w 40"/>
                <a:gd name="T29" fmla="*/ 28 h 42"/>
                <a:gd name="T30" fmla="*/ 0 w 40"/>
                <a:gd name="T31" fmla="*/ 20 h 42"/>
                <a:gd name="T32" fmla="*/ 0 w 40"/>
                <a:gd name="T33" fmla="*/ 20 h 42"/>
                <a:gd name="T34" fmla="*/ 0 w 40"/>
                <a:gd name="T35" fmla="*/ 12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43"/>
            <p:cNvSpPr/>
            <p:nvPr/>
          </p:nvSpPr>
          <p:spPr bwMode="auto">
            <a:xfrm>
              <a:off x="4495800" y="558165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30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30 w 42"/>
                <a:gd name="T19" fmla="*/ 38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38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0" y="38"/>
                  </a:lnTo>
                  <a:lnTo>
                    <a:pt x="22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44"/>
            <p:cNvSpPr/>
            <p:nvPr/>
          </p:nvSpPr>
          <p:spPr bwMode="auto">
            <a:xfrm>
              <a:off x="2736850" y="453390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4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4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45"/>
            <p:cNvSpPr/>
            <p:nvPr/>
          </p:nvSpPr>
          <p:spPr bwMode="auto">
            <a:xfrm>
              <a:off x="5451475" y="59785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46"/>
            <p:cNvSpPr/>
            <p:nvPr/>
          </p:nvSpPr>
          <p:spPr bwMode="auto">
            <a:xfrm>
              <a:off x="5181600" y="5302251"/>
              <a:ext cx="66675" cy="66675"/>
            </a:xfrm>
            <a:custGeom>
              <a:avLst/>
              <a:gdLst>
                <a:gd name="T0" fmla="*/ 20 w 42"/>
                <a:gd name="T1" fmla="*/ 0 h 42"/>
                <a:gd name="T2" fmla="*/ 20 w 42"/>
                <a:gd name="T3" fmla="*/ 0 h 42"/>
                <a:gd name="T4" fmla="*/ 28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2 h 42"/>
                <a:gd name="T12" fmla="*/ 42 w 42"/>
                <a:gd name="T13" fmla="*/ 22 h 42"/>
                <a:gd name="T14" fmla="*/ 40 w 42"/>
                <a:gd name="T15" fmla="*/ 30 h 42"/>
                <a:gd name="T16" fmla="*/ 36 w 42"/>
                <a:gd name="T17" fmla="*/ 36 h 42"/>
                <a:gd name="T18" fmla="*/ 28 w 42"/>
                <a:gd name="T19" fmla="*/ 40 h 42"/>
                <a:gd name="T20" fmla="*/ 20 w 42"/>
                <a:gd name="T21" fmla="*/ 42 h 42"/>
                <a:gd name="T22" fmla="*/ 20 w 42"/>
                <a:gd name="T23" fmla="*/ 42 h 42"/>
                <a:gd name="T24" fmla="*/ 12 w 42"/>
                <a:gd name="T25" fmla="*/ 40 h 42"/>
                <a:gd name="T26" fmla="*/ 6 w 42"/>
                <a:gd name="T27" fmla="*/ 36 h 42"/>
                <a:gd name="T28" fmla="*/ 2 w 42"/>
                <a:gd name="T29" fmla="*/ 30 h 42"/>
                <a:gd name="T30" fmla="*/ 0 w 42"/>
                <a:gd name="T31" fmla="*/ 22 h 42"/>
                <a:gd name="T32" fmla="*/ 0 w 42"/>
                <a:gd name="T33" fmla="*/ 22 h 42"/>
                <a:gd name="T34" fmla="*/ 2 w 42"/>
                <a:gd name="T35" fmla="*/ 14 h 42"/>
                <a:gd name="T36" fmla="*/ 6 w 42"/>
                <a:gd name="T37" fmla="*/ 6 h 42"/>
                <a:gd name="T38" fmla="*/ 12 w 42"/>
                <a:gd name="T39" fmla="*/ 2 h 42"/>
                <a:gd name="T40" fmla="*/ 20 w 42"/>
                <a:gd name="T41" fmla="*/ 0 h 42"/>
                <a:gd name="T42" fmla="*/ 20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47"/>
            <p:cNvSpPr/>
            <p:nvPr/>
          </p:nvSpPr>
          <p:spPr bwMode="auto">
            <a:xfrm>
              <a:off x="6146800" y="495617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4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4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48"/>
            <p:cNvSpPr/>
            <p:nvPr/>
          </p:nvSpPr>
          <p:spPr bwMode="auto">
            <a:xfrm>
              <a:off x="6308725" y="586105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0 h 40"/>
                <a:gd name="T6" fmla="*/ 34 w 40"/>
                <a:gd name="T7" fmla="*/ 4 h 40"/>
                <a:gd name="T8" fmla="*/ 40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40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4 h 40"/>
                <a:gd name="T38" fmla="*/ 12 w 40"/>
                <a:gd name="T39" fmla="*/ 0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0"/>
                  </a:lnTo>
                  <a:lnTo>
                    <a:pt x="34" y="4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4"/>
                  </a:lnTo>
                  <a:lnTo>
                    <a:pt x="1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49"/>
            <p:cNvSpPr/>
            <p:nvPr/>
          </p:nvSpPr>
          <p:spPr bwMode="auto">
            <a:xfrm>
              <a:off x="6642100" y="485140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6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6 w 40"/>
                <a:gd name="T27" fmla="*/ 36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50"/>
            <p:cNvSpPr/>
            <p:nvPr/>
          </p:nvSpPr>
          <p:spPr bwMode="auto">
            <a:xfrm>
              <a:off x="7213600" y="52546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51"/>
            <p:cNvSpPr/>
            <p:nvPr/>
          </p:nvSpPr>
          <p:spPr bwMode="auto">
            <a:xfrm>
              <a:off x="7216775" y="4473576"/>
              <a:ext cx="66675" cy="66675"/>
            </a:xfrm>
            <a:custGeom>
              <a:avLst/>
              <a:gdLst>
                <a:gd name="T0" fmla="*/ 20 w 42"/>
                <a:gd name="T1" fmla="*/ 0 h 42"/>
                <a:gd name="T2" fmla="*/ 20 w 42"/>
                <a:gd name="T3" fmla="*/ 0 h 42"/>
                <a:gd name="T4" fmla="*/ 28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2 h 42"/>
                <a:gd name="T12" fmla="*/ 42 w 42"/>
                <a:gd name="T13" fmla="*/ 22 h 42"/>
                <a:gd name="T14" fmla="*/ 40 w 42"/>
                <a:gd name="T15" fmla="*/ 28 h 42"/>
                <a:gd name="T16" fmla="*/ 36 w 42"/>
                <a:gd name="T17" fmla="*/ 36 h 42"/>
                <a:gd name="T18" fmla="*/ 28 w 42"/>
                <a:gd name="T19" fmla="*/ 40 h 42"/>
                <a:gd name="T20" fmla="*/ 20 w 42"/>
                <a:gd name="T21" fmla="*/ 42 h 42"/>
                <a:gd name="T22" fmla="*/ 20 w 42"/>
                <a:gd name="T23" fmla="*/ 42 h 42"/>
                <a:gd name="T24" fmla="*/ 12 w 42"/>
                <a:gd name="T25" fmla="*/ 40 h 42"/>
                <a:gd name="T26" fmla="*/ 6 w 42"/>
                <a:gd name="T27" fmla="*/ 36 h 42"/>
                <a:gd name="T28" fmla="*/ 2 w 42"/>
                <a:gd name="T29" fmla="*/ 28 h 42"/>
                <a:gd name="T30" fmla="*/ 0 w 42"/>
                <a:gd name="T31" fmla="*/ 22 h 42"/>
                <a:gd name="T32" fmla="*/ 0 w 42"/>
                <a:gd name="T33" fmla="*/ 22 h 42"/>
                <a:gd name="T34" fmla="*/ 2 w 42"/>
                <a:gd name="T35" fmla="*/ 14 h 42"/>
                <a:gd name="T36" fmla="*/ 6 w 42"/>
                <a:gd name="T37" fmla="*/ 6 h 42"/>
                <a:gd name="T38" fmla="*/ 12 w 42"/>
                <a:gd name="T39" fmla="*/ 2 h 42"/>
                <a:gd name="T40" fmla="*/ 20 w 42"/>
                <a:gd name="T41" fmla="*/ 0 h 42"/>
                <a:gd name="T42" fmla="*/ 20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52"/>
            <p:cNvSpPr/>
            <p:nvPr/>
          </p:nvSpPr>
          <p:spPr bwMode="auto">
            <a:xfrm>
              <a:off x="6791325" y="420687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53"/>
            <p:cNvSpPr/>
            <p:nvPr/>
          </p:nvSpPr>
          <p:spPr bwMode="auto">
            <a:xfrm>
              <a:off x="7073900" y="420687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54"/>
            <p:cNvSpPr/>
            <p:nvPr/>
          </p:nvSpPr>
          <p:spPr bwMode="auto">
            <a:xfrm>
              <a:off x="6165850" y="3759201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2 h 42"/>
                <a:gd name="T10" fmla="*/ 40 w 40"/>
                <a:gd name="T11" fmla="*/ 20 h 42"/>
                <a:gd name="T12" fmla="*/ 40 w 40"/>
                <a:gd name="T13" fmla="*/ 20 h 42"/>
                <a:gd name="T14" fmla="*/ 38 w 40"/>
                <a:gd name="T15" fmla="*/ 28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2 w 40"/>
                <a:gd name="T29" fmla="*/ 28 h 42"/>
                <a:gd name="T30" fmla="*/ 0 w 40"/>
                <a:gd name="T31" fmla="*/ 20 h 42"/>
                <a:gd name="T32" fmla="*/ 0 w 40"/>
                <a:gd name="T33" fmla="*/ 20 h 42"/>
                <a:gd name="T34" fmla="*/ 2 w 40"/>
                <a:gd name="T35" fmla="*/ 12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55"/>
            <p:cNvSpPr/>
            <p:nvPr/>
          </p:nvSpPr>
          <p:spPr bwMode="auto">
            <a:xfrm>
              <a:off x="5464175" y="3879851"/>
              <a:ext cx="66675" cy="63500"/>
            </a:xfrm>
            <a:custGeom>
              <a:avLst/>
              <a:gdLst>
                <a:gd name="T0" fmla="*/ 20 w 42"/>
                <a:gd name="T1" fmla="*/ 0 h 40"/>
                <a:gd name="T2" fmla="*/ 20 w 42"/>
                <a:gd name="T3" fmla="*/ 0 h 40"/>
                <a:gd name="T4" fmla="*/ 28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28 w 42"/>
                <a:gd name="T19" fmla="*/ 38 h 40"/>
                <a:gd name="T20" fmla="*/ 20 w 42"/>
                <a:gd name="T21" fmla="*/ 40 h 40"/>
                <a:gd name="T22" fmla="*/ 20 w 42"/>
                <a:gd name="T23" fmla="*/ 40 h 40"/>
                <a:gd name="T24" fmla="*/ 14 w 42"/>
                <a:gd name="T25" fmla="*/ 38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0 w 42"/>
                <a:gd name="T41" fmla="*/ 0 h 40"/>
                <a:gd name="T42" fmla="*/ 20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56"/>
            <p:cNvSpPr/>
            <p:nvPr/>
          </p:nvSpPr>
          <p:spPr bwMode="auto">
            <a:xfrm>
              <a:off x="5972175" y="31845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57"/>
            <p:cNvSpPr/>
            <p:nvPr/>
          </p:nvSpPr>
          <p:spPr bwMode="auto">
            <a:xfrm>
              <a:off x="6254750" y="3089276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2 h 42"/>
                <a:gd name="T10" fmla="*/ 40 w 40"/>
                <a:gd name="T11" fmla="*/ 20 h 42"/>
                <a:gd name="T12" fmla="*/ 40 w 40"/>
                <a:gd name="T13" fmla="*/ 20 h 42"/>
                <a:gd name="T14" fmla="*/ 38 w 40"/>
                <a:gd name="T15" fmla="*/ 28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2 w 40"/>
                <a:gd name="T29" fmla="*/ 28 h 42"/>
                <a:gd name="T30" fmla="*/ 0 w 40"/>
                <a:gd name="T31" fmla="*/ 20 h 42"/>
                <a:gd name="T32" fmla="*/ 0 w 40"/>
                <a:gd name="T33" fmla="*/ 20 h 42"/>
                <a:gd name="T34" fmla="*/ 2 w 40"/>
                <a:gd name="T35" fmla="*/ 12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58"/>
            <p:cNvSpPr/>
            <p:nvPr/>
          </p:nvSpPr>
          <p:spPr bwMode="auto">
            <a:xfrm>
              <a:off x="6667500" y="3346451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4 h 42"/>
                <a:gd name="T10" fmla="*/ 40 w 40"/>
                <a:gd name="T11" fmla="*/ 22 h 42"/>
                <a:gd name="T12" fmla="*/ 40 w 40"/>
                <a:gd name="T13" fmla="*/ 22 h 42"/>
                <a:gd name="T14" fmla="*/ 38 w 40"/>
                <a:gd name="T15" fmla="*/ 30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0 w 40"/>
                <a:gd name="T29" fmla="*/ 30 h 42"/>
                <a:gd name="T30" fmla="*/ 0 w 40"/>
                <a:gd name="T31" fmla="*/ 22 h 42"/>
                <a:gd name="T32" fmla="*/ 0 w 40"/>
                <a:gd name="T33" fmla="*/ 22 h 42"/>
                <a:gd name="T34" fmla="*/ 0 w 40"/>
                <a:gd name="T35" fmla="*/ 14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4"/>
                  </a:lnTo>
                  <a:lnTo>
                    <a:pt x="40" y="22"/>
                  </a:lnTo>
                  <a:lnTo>
                    <a:pt x="38" y="30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59"/>
            <p:cNvSpPr/>
            <p:nvPr/>
          </p:nvSpPr>
          <p:spPr bwMode="auto">
            <a:xfrm>
              <a:off x="5054600" y="307975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60"/>
            <p:cNvSpPr/>
            <p:nvPr/>
          </p:nvSpPr>
          <p:spPr bwMode="auto">
            <a:xfrm>
              <a:off x="5803900" y="265430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0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0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0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61"/>
            <p:cNvSpPr/>
            <p:nvPr/>
          </p:nvSpPr>
          <p:spPr bwMode="auto">
            <a:xfrm>
              <a:off x="6645275" y="2870201"/>
              <a:ext cx="66675" cy="66675"/>
            </a:xfrm>
            <a:custGeom>
              <a:avLst/>
              <a:gdLst>
                <a:gd name="T0" fmla="*/ 22 w 42"/>
                <a:gd name="T1" fmla="*/ 0 h 42"/>
                <a:gd name="T2" fmla="*/ 22 w 42"/>
                <a:gd name="T3" fmla="*/ 0 h 42"/>
                <a:gd name="T4" fmla="*/ 30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2 h 42"/>
                <a:gd name="T12" fmla="*/ 42 w 42"/>
                <a:gd name="T13" fmla="*/ 22 h 42"/>
                <a:gd name="T14" fmla="*/ 40 w 42"/>
                <a:gd name="T15" fmla="*/ 30 h 42"/>
                <a:gd name="T16" fmla="*/ 36 w 42"/>
                <a:gd name="T17" fmla="*/ 36 h 42"/>
                <a:gd name="T18" fmla="*/ 30 w 42"/>
                <a:gd name="T19" fmla="*/ 40 h 42"/>
                <a:gd name="T20" fmla="*/ 22 w 42"/>
                <a:gd name="T21" fmla="*/ 42 h 42"/>
                <a:gd name="T22" fmla="*/ 22 w 42"/>
                <a:gd name="T23" fmla="*/ 42 h 42"/>
                <a:gd name="T24" fmla="*/ 14 w 42"/>
                <a:gd name="T25" fmla="*/ 40 h 42"/>
                <a:gd name="T26" fmla="*/ 6 w 42"/>
                <a:gd name="T27" fmla="*/ 36 h 42"/>
                <a:gd name="T28" fmla="*/ 2 w 42"/>
                <a:gd name="T29" fmla="*/ 30 h 42"/>
                <a:gd name="T30" fmla="*/ 0 w 42"/>
                <a:gd name="T31" fmla="*/ 22 h 42"/>
                <a:gd name="T32" fmla="*/ 0 w 42"/>
                <a:gd name="T33" fmla="*/ 22 h 42"/>
                <a:gd name="T34" fmla="*/ 2 w 42"/>
                <a:gd name="T35" fmla="*/ 14 h 42"/>
                <a:gd name="T36" fmla="*/ 6 w 42"/>
                <a:gd name="T37" fmla="*/ 6 h 42"/>
                <a:gd name="T38" fmla="*/ 14 w 42"/>
                <a:gd name="T39" fmla="*/ 2 h 42"/>
                <a:gd name="T40" fmla="*/ 22 w 42"/>
                <a:gd name="T41" fmla="*/ 0 h 42"/>
                <a:gd name="T42" fmla="*/ 22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2" y="0"/>
                  </a:move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30" y="40"/>
                  </a:lnTo>
                  <a:lnTo>
                    <a:pt x="22" y="42"/>
                  </a:lnTo>
                  <a:lnTo>
                    <a:pt x="14" y="40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62"/>
            <p:cNvSpPr/>
            <p:nvPr/>
          </p:nvSpPr>
          <p:spPr bwMode="auto">
            <a:xfrm>
              <a:off x="7394575" y="226695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30 w 42"/>
                <a:gd name="T5" fmla="*/ 0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30 w 42"/>
                <a:gd name="T19" fmla="*/ 38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38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0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30" y="0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0" y="38"/>
                  </a:lnTo>
                  <a:lnTo>
                    <a:pt x="22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63"/>
            <p:cNvSpPr/>
            <p:nvPr/>
          </p:nvSpPr>
          <p:spPr bwMode="auto">
            <a:xfrm>
              <a:off x="7559675" y="1882776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40 w 40"/>
                <a:gd name="T9" fmla="*/ 14 h 42"/>
                <a:gd name="T10" fmla="*/ 40 w 40"/>
                <a:gd name="T11" fmla="*/ 20 h 42"/>
                <a:gd name="T12" fmla="*/ 40 w 40"/>
                <a:gd name="T13" fmla="*/ 20 h 42"/>
                <a:gd name="T14" fmla="*/ 40 w 40"/>
                <a:gd name="T15" fmla="*/ 28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2 w 40"/>
                <a:gd name="T29" fmla="*/ 28 h 42"/>
                <a:gd name="T30" fmla="*/ 0 w 40"/>
                <a:gd name="T31" fmla="*/ 20 h 42"/>
                <a:gd name="T32" fmla="*/ 0 w 40"/>
                <a:gd name="T33" fmla="*/ 20 h 42"/>
                <a:gd name="T34" fmla="*/ 2 w 40"/>
                <a:gd name="T35" fmla="*/ 14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40" y="14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64"/>
            <p:cNvSpPr/>
            <p:nvPr/>
          </p:nvSpPr>
          <p:spPr bwMode="auto">
            <a:xfrm>
              <a:off x="7645400" y="1539876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4 h 42"/>
                <a:gd name="T10" fmla="*/ 40 w 40"/>
                <a:gd name="T11" fmla="*/ 22 h 42"/>
                <a:gd name="T12" fmla="*/ 40 w 40"/>
                <a:gd name="T13" fmla="*/ 22 h 42"/>
                <a:gd name="T14" fmla="*/ 38 w 40"/>
                <a:gd name="T15" fmla="*/ 30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0 w 40"/>
                <a:gd name="T29" fmla="*/ 30 h 42"/>
                <a:gd name="T30" fmla="*/ 0 w 40"/>
                <a:gd name="T31" fmla="*/ 22 h 42"/>
                <a:gd name="T32" fmla="*/ 0 w 40"/>
                <a:gd name="T33" fmla="*/ 22 h 42"/>
                <a:gd name="T34" fmla="*/ 0 w 40"/>
                <a:gd name="T35" fmla="*/ 14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4"/>
                  </a:lnTo>
                  <a:lnTo>
                    <a:pt x="40" y="22"/>
                  </a:lnTo>
                  <a:lnTo>
                    <a:pt x="38" y="30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65"/>
            <p:cNvSpPr/>
            <p:nvPr/>
          </p:nvSpPr>
          <p:spPr bwMode="auto">
            <a:xfrm>
              <a:off x="4708525" y="3597276"/>
              <a:ext cx="82550" cy="82550"/>
            </a:xfrm>
            <a:custGeom>
              <a:avLst/>
              <a:gdLst>
                <a:gd name="T0" fmla="*/ 26 w 52"/>
                <a:gd name="T1" fmla="*/ 0 h 52"/>
                <a:gd name="T2" fmla="*/ 26 w 52"/>
                <a:gd name="T3" fmla="*/ 0 h 52"/>
                <a:gd name="T4" fmla="*/ 36 w 52"/>
                <a:gd name="T5" fmla="*/ 4 h 52"/>
                <a:gd name="T6" fmla="*/ 44 w 52"/>
                <a:gd name="T7" fmla="*/ 8 h 52"/>
                <a:gd name="T8" fmla="*/ 50 w 52"/>
                <a:gd name="T9" fmla="*/ 16 h 52"/>
                <a:gd name="T10" fmla="*/ 52 w 52"/>
                <a:gd name="T11" fmla="*/ 26 h 52"/>
                <a:gd name="T12" fmla="*/ 52 w 52"/>
                <a:gd name="T13" fmla="*/ 26 h 52"/>
                <a:gd name="T14" fmla="*/ 50 w 52"/>
                <a:gd name="T15" fmla="*/ 36 h 52"/>
                <a:gd name="T16" fmla="*/ 44 w 52"/>
                <a:gd name="T17" fmla="*/ 44 h 52"/>
                <a:gd name="T18" fmla="*/ 36 w 52"/>
                <a:gd name="T19" fmla="*/ 50 h 52"/>
                <a:gd name="T20" fmla="*/ 26 w 52"/>
                <a:gd name="T21" fmla="*/ 52 h 52"/>
                <a:gd name="T22" fmla="*/ 26 w 52"/>
                <a:gd name="T23" fmla="*/ 52 h 52"/>
                <a:gd name="T24" fmla="*/ 16 w 52"/>
                <a:gd name="T25" fmla="*/ 50 h 52"/>
                <a:gd name="T26" fmla="*/ 8 w 52"/>
                <a:gd name="T27" fmla="*/ 44 h 52"/>
                <a:gd name="T28" fmla="*/ 2 w 52"/>
                <a:gd name="T29" fmla="*/ 36 h 52"/>
                <a:gd name="T30" fmla="*/ 0 w 52"/>
                <a:gd name="T31" fmla="*/ 26 h 52"/>
                <a:gd name="T32" fmla="*/ 0 w 52"/>
                <a:gd name="T33" fmla="*/ 26 h 52"/>
                <a:gd name="T34" fmla="*/ 2 w 52"/>
                <a:gd name="T35" fmla="*/ 16 h 52"/>
                <a:gd name="T36" fmla="*/ 8 w 52"/>
                <a:gd name="T37" fmla="*/ 8 h 52"/>
                <a:gd name="T38" fmla="*/ 16 w 52"/>
                <a:gd name="T39" fmla="*/ 4 h 52"/>
                <a:gd name="T40" fmla="*/ 26 w 52"/>
                <a:gd name="T41" fmla="*/ 0 h 52"/>
                <a:gd name="T42" fmla="*/ 26 w 52"/>
                <a:gd name="T43" fmla="*/ 0 h 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52" h="52">
                  <a:moveTo>
                    <a:pt x="26" y="0"/>
                  </a:moveTo>
                  <a:lnTo>
                    <a:pt x="26" y="0"/>
                  </a:lnTo>
                  <a:lnTo>
                    <a:pt x="36" y="4"/>
                  </a:lnTo>
                  <a:lnTo>
                    <a:pt x="44" y="8"/>
                  </a:lnTo>
                  <a:lnTo>
                    <a:pt x="50" y="16"/>
                  </a:lnTo>
                  <a:lnTo>
                    <a:pt x="52" y="26"/>
                  </a:lnTo>
                  <a:lnTo>
                    <a:pt x="50" y="36"/>
                  </a:lnTo>
                  <a:lnTo>
                    <a:pt x="44" y="44"/>
                  </a:lnTo>
                  <a:lnTo>
                    <a:pt x="36" y="50"/>
                  </a:lnTo>
                  <a:lnTo>
                    <a:pt x="26" y="52"/>
                  </a:lnTo>
                  <a:lnTo>
                    <a:pt x="16" y="50"/>
                  </a:lnTo>
                  <a:lnTo>
                    <a:pt x="8" y="44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4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66"/>
            <p:cNvSpPr/>
            <p:nvPr/>
          </p:nvSpPr>
          <p:spPr bwMode="auto">
            <a:xfrm>
              <a:off x="5759450" y="65373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67"/>
            <p:cNvSpPr/>
            <p:nvPr/>
          </p:nvSpPr>
          <p:spPr bwMode="auto">
            <a:xfrm>
              <a:off x="6429375" y="604520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30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30 w 42"/>
                <a:gd name="T19" fmla="*/ 40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40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0" y="40"/>
                  </a:lnTo>
                  <a:lnTo>
                    <a:pt x="22" y="40"/>
                  </a:lnTo>
                  <a:lnTo>
                    <a:pt x="14" y="40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68"/>
            <p:cNvSpPr/>
            <p:nvPr/>
          </p:nvSpPr>
          <p:spPr bwMode="auto">
            <a:xfrm>
              <a:off x="7600950" y="54197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40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40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69"/>
            <p:cNvSpPr/>
            <p:nvPr/>
          </p:nvSpPr>
          <p:spPr bwMode="auto">
            <a:xfrm>
              <a:off x="7426325" y="4251326"/>
              <a:ext cx="95250" cy="95250"/>
            </a:xfrm>
            <a:custGeom>
              <a:avLst/>
              <a:gdLst>
                <a:gd name="T0" fmla="*/ 30 w 60"/>
                <a:gd name="T1" fmla="*/ 0 h 60"/>
                <a:gd name="T2" fmla="*/ 30 w 60"/>
                <a:gd name="T3" fmla="*/ 0 h 60"/>
                <a:gd name="T4" fmla="*/ 36 w 60"/>
                <a:gd name="T5" fmla="*/ 2 h 60"/>
                <a:gd name="T6" fmla="*/ 42 w 60"/>
                <a:gd name="T7" fmla="*/ 2 h 60"/>
                <a:gd name="T8" fmla="*/ 52 w 60"/>
                <a:gd name="T9" fmla="*/ 10 h 60"/>
                <a:gd name="T10" fmla="*/ 58 w 60"/>
                <a:gd name="T11" fmla="*/ 20 h 60"/>
                <a:gd name="T12" fmla="*/ 60 w 60"/>
                <a:gd name="T13" fmla="*/ 24 h 60"/>
                <a:gd name="T14" fmla="*/ 60 w 60"/>
                <a:gd name="T15" fmla="*/ 30 h 60"/>
                <a:gd name="T16" fmla="*/ 60 w 60"/>
                <a:gd name="T17" fmla="*/ 30 h 60"/>
                <a:gd name="T18" fmla="*/ 60 w 60"/>
                <a:gd name="T19" fmla="*/ 36 h 60"/>
                <a:gd name="T20" fmla="*/ 58 w 60"/>
                <a:gd name="T21" fmla="*/ 42 h 60"/>
                <a:gd name="T22" fmla="*/ 52 w 60"/>
                <a:gd name="T23" fmla="*/ 52 h 60"/>
                <a:gd name="T24" fmla="*/ 42 w 60"/>
                <a:gd name="T25" fmla="*/ 58 h 60"/>
                <a:gd name="T26" fmla="*/ 36 w 60"/>
                <a:gd name="T27" fmla="*/ 60 h 60"/>
                <a:gd name="T28" fmla="*/ 30 w 60"/>
                <a:gd name="T29" fmla="*/ 60 h 60"/>
                <a:gd name="T30" fmla="*/ 30 w 60"/>
                <a:gd name="T31" fmla="*/ 60 h 60"/>
                <a:gd name="T32" fmla="*/ 24 w 60"/>
                <a:gd name="T33" fmla="*/ 60 h 60"/>
                <a:gd name="T34" fmla="*/ 18 w 60"/>
                <a:gd name="T35" fmla="*/ 58 h 60"/>
                <a:gd name="T36" fmla="*/ 8 w 60"/>
                <a:gd name="T37" fmla="*/ 52 h 60"/>
                <a:gd name="T38" fmla="*/ 2 w 60"/>
                <a:gd name="T39" fmla="*/ 42 h 60"/>
                <a:gd name="T40" fmla="*/ 0 w 60"/>
                <a:gd name="T41" fmla="*/ 36 h 60"/>
                <a:gd name="T42" fmla="*/ 0 w 60"/>
                <a:gd name="T43" fmla="*/ 30 h 60"/>
                <a:gd name="T44" fmla="*/ 0 w 60"/>
                <a:gd name="T45" fmla="*/ 30 h 60"/>
                <a:gd name="T46" fmla="*/ 0 w 60"/>
                <a:gd name="T47" fmla="*/ 24 h 60"/>
                <a:gd name="T48" fmla="*/ 2 w 60"/>
                <a:gd name="T49" fmla="*/ 20 h 60"/>
                <a:gd name="T50" fmla="*/ 8 w 60"/>
                <a:gd name="T51" fmla="*/ 10 h 60"/>
                <a:gd name="T52" fmla="*/ 18 w 60"/>
                <a:gd name="T53" fmla="*/ 2 h 60"/>
                <a:gd name="T54" fmla="*/ 24 w 60"/>
                <a:gd name="T55" fmla="*/ 2 h 60"/>
                <a:gd name="T56" fmla="*/ 30 w 60"/>
                <a:gd name="T57" fmla="*/ 0 h 60"/>
                <a:gd name="T58" fmla="*/ 30 w 60"/>
                <a:gd name="T59" fmla="*/ 0 h 6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30" y="0"/>
                  </a:lnTo>
                  <a:lnTo>
                    <a:pt x="36" y="2"/>
                  </a:lnTo>
                  <a:lnTo>
                    <a:pt x="42" y="2"/>
                  </a:lnTo>
                  <a:lnTo>
                    <a:pt x="52" y="10"/>
                  </a:lnTo>
                  <a:lnTo>
                    <a:pt x="58" y="20"/>
                  </a:lnTo>
                  <a:lnTo>
                    <a:pt x="60" y="24"/>
                  </a:lnTo>
                  <a:lnTo>
                    <a:pt x="60" y="30"/>
                  </a:lnTo>
                  <a:lnTo>
                    <a:pt x="60" y="36"/>
                  </a:lnTo>
                  <a:lnTo>
                    <a:pt x="58" y="42"/>
                  </a:lnTo>
                  <a:lnTo>
                    <a:pt x="52" y="52"/>
                  </a:lnTo>
                  <a:lnTo>
                    <a:pt x="42" y="58"/>
                  </a:lnTo>
                  <a:lnTo>
                    <a:pt x="36" y="60"/>
                  </a:lnTo>
                  <a:lnTo>
                    <a:pt x="30" y="60"/>
                  </a:lnTo>
                  <a:lnTo>
                    <a:pt x="24" y="60"/>
                  </a:lnTo>
                  <a:lnTo>
                    <a:pt x="18" y="58"/>
                  </a:lnTo>
                  <a:lnTo>
                    <a:pt x="8" y="52"/>
                  </a:lnTo>
                  <a:lnTo>
                    <a:pt x="2" y="42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8" y="10"/>
                  </a:lnTo>
                  <a:lnTo>
                    <a:pt x="18" y="2"/>
                  </a:lnTo>
                  <a:lnTo>
                    <a:pt x="24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70"/>
            <p:cNvSpPr/>
            <p:nvPr/>
          </p:nvSpPr>
          <p:spPr bwMode="auto">
            <a:xfrm>
              <a:off x="6362700" y="452120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28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28 w 42"/>
                <a:gd name="T19" fmla="*/ 38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38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28" y="38"/>
                  </a:lnTo>
                  <a:lnTo>
                    <a:pt x="22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71"/>
            <p:cNvSpPr/>
            <p:nvPr/>
          </p:nvSpPr>
          <p:spPr bwMode="auto">
            <a:xfrm>
              <a:off x="6416675" y="2724151"/>
              <a:ext cx="123825" cy="120650"/>
            </a:xfrm>
            <a:custGeom>
              <a:avLst/>
              <a:gdLst>
                <a:gd name="T0" fmla="*/ 40 w 78"/>
                <a:gd name="T1" fmla="*/ 0 h 76"/>
                <a:gd name="T2" fmla="*/ 48 w 78"/>
                <a:gd name="T3" fmla="*/ 32 h 76"/>
                <a:gd name="T4" fmla="*/ 78 w 78"/>
                <a:gd name="T5" fmla="*/ 28 h 76"/>
                <a:gd name="T6" fmla="*/ 52 w 78"/>
                <a:gd name="T7" fmla="*/ 46 h 76"/>
                <a:gd name="T8" fmla="*/ 64 w 78"/>
                <a:gd name="T9" fmla="*/ 76 h 76"/>
                <a:gd name="T10" fmla="*/ 40 w 78"/>
                <a:gd name="T11" fmla="*/ 54 h 76"/>
                <a:gd name="T12" fmla="*/ 16 w 78"/>
                <a:gd name="T13" fmla="*/ 76 h 76"/>
                <a:gd name="T14" fmla="*/ 28 w 78"/>
                <a:gd name="T15" fmla="*/ 46 h 76"/>
                <a:gd name="T16" fmla="*/ 0 w 78"/>
                <a:gd name="T17" fmla="*/ 28 h 76"/>
                <a:gd name="T18" fmla="*/ 32 w 78"/>
                <a:gd name="T19" fmla="*/ 32 h 76"/>
                <a:gd name="T20" fmla="*/ 40 w 78"/>
                <a:gd name="T21" fmla="*/ 0 h 76"/>
                <a:gd name="T22" fmla="*/ 40 w 78"/>
                <a:gd name="T23" fmla="*/ 0 h 7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8" h="76">
                  <a:moveTo>
                    <a:pt x="40" y="0"/>
                  </a:moveTo>
                  <a:lnTo>
                    <a:pt x="48" y="32"/>
                  </a:lnTo>
                  <a:lnTo>
                    <a:pt x="78" y="28"/>
                  </a:lnTo>
                  <a:lnTo>
                    <a:pt x="52" y="46"/>
                  </a:lnTo>
                  <a:lnTo>
                    <a:pt x="64" y="76"/>
                  </a:lnTo>
                  <a:lnTo>
                    <a:pt x="40" y="54"/>
                  </a:lnTo>
                  <a:lnTo>
                    <a:pt x="16" y="76"/>
                  </a:lnTo>
                  <a:lnTo>
                    <a:pt x="28" y="46"/>
                  </a:lnTo>
                  <a:lnTo>
                    <a:pt x="0" y="28"/>
                  </a:lnTo>
                  <a:lnTo>
                    <a:pt x="32" y="3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9525">
              <a:solidFill>
                <a:srgbClr val="FF0000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72"/>
            <p:cNvSpPr/>
            <p:nvPr/>
          </p:nvSpPr>
          <p:spPr bwMode="auto">
            <a:xfrm>
              <a:off x="6210300" y="6080126"/>
              <a:ext cx="66675" cy="66675"/>
            </a:xfrm>
            <a:custGeom>
              <a:avLst/>
              <a:gdLst>
                <a:gd name="T0" fmla="*/ 20 w 42"/>
                <a:gd name="T1" fmla="*/ 0 h 42"/>
                <a:gd name="T2" fmla="*/ 20 w 42"/>
                <a:gd name="T3" fmla="*/ 0 h 42"/>
                <a:gd name="T4" fmla="*/ 28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0 h 42"/>
                <a:gd name="T12" fmla="*/ 42 w 42"/>
                <a:gd name="T13" fmla="*/ 20 h 42"/>
                <a:gd name="T14" fmla="*/ 40 w 42"/>
                <a:gd name="T15" fmla="*/ 28 h 42"/>
                <a:gd name="T16" fmla="*/ 36 w 42"/>
                <a:gd name="T17" fmla="*/ 36 h 42"/>
                <a:gd name="T18" fmla="*/ 28 w 42"/>
                <a:gd name="T19" fmla="*/ 40 h 42"/>
                <a:gd name="T20" fmla="*/ 20 w 42"/>
                <a:gd name="T21" fmla="*/ 42 h 42"/>
                <a:gd name="T22" fmla="*/ 20 w 42"/>
                <a:gd name="T23" fmla="*/ 42 h 42"/>
                <a:gd name="T24" fmla="*/ 14 w 42"/>
                <a:gd name="T25" fmla="*/ 40 h 42"/>
                <a:gd name="T26" fmla="*/ 6 w 42"/>
                <a:gd name="T27" fmla="*/ 36 h 42"/>
                <a:gd name="T28" fmla="*/ 2 w 42"/>
                <a:gd name="T29" fmla="*/ 28 h 42"/>
                <a:gd name="T30" fmla="*/ 0 w 42"/>
                <a:gd name="T31" fmla="*/ 20 h 42"/>
                <a:gd name="T32" fmla="*/ 0 w 42"/>
                <a:gd name="T33" fmla="*/ 20 h 42"/>
                <a:gd name="T34" fmla="*/ 2 w 42"/>
                <a:gd name="T35" fmla="*/ 14 h 42"/>
                <a:gd name="T36" fmla="*/ 6 w 42"/>
                <a:gd name="T37" fmla="*/ 6 h 42"/>
                <a:gd name="T38" fmla="*/ 14 w 42"/>
                <a:gd name="T39" fmla="*/ 2 h 42"/>
                <a:gd name="T40" fmla="*/ 20 w 42"/>
                <a:gd name="T41" fmla="*/ 0 h 42"/>
                <a:gd name="T42" fmla="*/ 20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4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73"/>
            <p:cNvSpPr/>
            <p:nvPr/>
          </p:nvSpPr>
          <p:spPr bwMode="auto">
            <a:xfrm>
              <a:off x="5130800" y="46958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0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0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0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rgbClr val="FFFFFF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 bwMode="auto">
          <a:xfrm>
            <a:off x="4120000" y="2944324"/>
            <a:ext cx="4165004" cy="1612900"/>
            <a:chOff x="4151308" y="2666947"/>
            <a:chExt cx="4165108" cy="1612725"/>
          </a:xfrm>
        </p:grpSpPr>
        <p:cxnSp>
          <p:nvCxnSpPr>
            <p:cNvPr id="70" name="直接连接符 69"/>
            <p:cNvCxnSpPr>
              <a:stCxn id="42" idx="0"/>
              <a:endCxn id="71" idx="1"/>
            </p:cNvCxnSpPr>
            <p:nvPr/>
          </p:nvCxnSpPr>
          <p:spPr>
            <a:xfrm flipV="1">
              <a:off x="4151308" y="3473309"/>
              <a:ext cx="1572655" cy="162749"/>
            </a:xfrm>
            <a:prstGeom prst="line">
              <a:avLst/>
            </a:prstGeom>
            <a:noFill/>
            <a:ln w="19050" cap="flat" cmpd="sng" algn="ctr">
              <a:solidFill>
                <a:srgbClr val="0B469D"/>
              </a:solidFill>
              <a:prstDash val="sysDash"/>
              <a:headEnd type="oval"/>
            </a:ln>
            <a:effectLst/>
          </p:spPr>
        </p:cxnSp>
        <p:sp>
          <p:nvSpPr>
            <p:cNvPr id="71" name="圆角矩形 70"/>
            <p:cNvSpPr/>
            <p:nvPr/>
          </p:nvSpPr>
          <p:spPr>
            <a:xfrm>
              <a:off x="5723963" y="2666947"/>
              <a:ext cx="2592453" cy="1612725"/>
            </a:xfrm>
            <a:prstGeom prst="roundRect">
              <a:avLst>
                <a:gd name="adj" fmla="val 0"/>
              </a:avLst>
            </a:prstGeom>
            <a:solidFill>
              <a:srgbClr val="D8D8D8"/>
            </a:solidFill>
            <a:ln w="19050" cap="flat" cmpd="sng" algn="ctr">
              <a:noFill/>
              <a:prstDash val="sysDash"/>
              <a:headEnd type="oval"/>
            </a:ln>
            <a:effectLst/>
          </p:spPr>
          <p:txBody>
            <a:bodyPr anchor="ctr"/>
            <a:lstStyle/>
            <a:p>
              <a:pPr algn="ct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</a:t>
              </a:r>
              <a:endParaRPr lang="en-US" altLang="zh-CN" sz="15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</a:t>
              </a:r>
              <a:endParaRPr lang="en-US" altLang="zh-CN" sz="15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</a:t>
              </a:r>
              <a:endParaRPr lang="zh-CN" altLang="en-US" sz="15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单击此处添加文本。</a:t>
              </a:r>
              <a:endParaRPr lang="zh-CN" altLang="en-US" sz="15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2" name="矩形 71"/>
          <p:cNvSpPr/>
          <p:nvPr/>
        </p:nvSpPr>
        <p:spPr>
          <a:xfrm>
            <a:off x="6018848" y="2312498"/>
            <a:ext cx="1939925" cy="444500"/>
          </a:xfrm>
          <a:prstGeom prst="rect">
            <a:avLst/>
          </a:prstGeom>
          <a:solidFill>
            <a:srgbClr val="0B469D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7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7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149"/>
          <p:cNvGrpSpPr/>
          <p:nvPr/>
        </p:nvGrpSpPr>
        <p:grpSpPr bwMode="auto">
          <a:xfrm>
            <a:off x="5155234" y="514405"/>
            <a:ext cx="968375" cy="968375"/>
            <a:chOff x="4216906" y="4857744"/>
            <a:chExt cx="713232" cy="713231"/>
          </a:xfrm>
          <a:solidFill>
            <a:srgbClr val="0B469D"/>
          </a:solidFill>
        </p:grpSpPr>
        <p:sp>
          <p:nvSpPr>
            <p:cNvPr id="30" name="Donut 32"/>
            <p:cNvSpPr>
              <a:spLocks noChangeArrowheads="1"/>
            </p:cNvSpPr>
            <p:nvPr/>
          </p:nvSpPr>
          <p:spPr bwMode="auto">
            <a:xfrm>
              <a:off x="4216906" y="4857744"/>
              <a:ext cx="713232" cy="713231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17694720 60000 65536"/>
                <a:gd name="T17" fmla="*/ 17694720 60000 65536"/>
                <a:gd name="T18" fmla="*/ 11796480 60000 65536"/>
                <a:gd name="T19" fmla="*/ 5898240 60000 65536"/>
                <a:gd name="T20" fmla="*/ 5898240 60000 65536"/>
                <a:gd name="T21" fmla="*/ 5898240 60000 65536"/>
                <a:gd name="T22" fmla="*/ 0 60000 65536"/>
                <a:gd name="T23" fmla="*/ 17694720 60000 65536"/>
                <a:gd name="T24" fmla="*/ 104450 w 713232"/>
                <a:gd name="T25" fmla="*/ 104450 h 713232"/>
                <a:gd name="T26" fmla="*/ 608782 w 713232"/>
                <a:gd name="T27" fmla="*/ 60878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1" name="Gruppe 67"/>
            <p:cNvGrpSpPr/>
            <p:nvPr/>
          </p:nvGrpSpPr>
          <p:grpSpPr bwMode="auto">
            <a:xfrm>
              <a:off x="4370796" y="5028441"/>
              <a:ext cx="405456" cy="371850"/>
              <a:chOff x="355442" y="4350695"/>
              <a:chExt cx="900893" cy="825896"/>
            </a:xfrm>
            <a:grpFill/>
          </p:grpSpPr>
          <p:sp>
            <p:nvSpPr>
              <p:cNvPr id="32" name="Freeform 26"/>
              <p:cNvSpPr>
                <a:spLocks noEditPoints="1"/>
              </p:cNvSpPr>
              <p:nvPr/>
            </p:nvSpPr>
            <p:spPr bwMode="auto">
              <a:xfrm>
                <a:off x="355442" y="4350695"/>
                <a:ext cx="584955" cy="588138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46" y="23"/>
                  </a:cxn>
                  <a:cxn ang="0">
                    <a:pos x="52" y="20"/>
                  </a:cxn>
                  <a:cxn ang="0">
                    <a:pos x="49" y="13"/>
                  </a:cxn>
                  <a:cxn ang="0">
                    <a:pos x="47" y="12"/>
                  </a:cxn>
                  <a:cxn ang="0">
                    <a:pos x="40" y="13"/>
                  </a:cxn>
                  <a:cxn ang="0">
                    <a:pos x="43" y="7"/>
                  </a:cxn>
                  <a:cxn ang="0">
                    <a:pos x="37" y="2"/>
                  </a:cxn>
                  <a:cxn ang="0">
                    <a:pos x="32" y="7"/>
                  </a:cxn>
                  <a:cxn ang="0">
                    <a:pos x="29" y="1"/>
                  </a:cxn>
                  <a:cxn ang="0">
                    <a:pos x="27" y="0"/>
                  </a:cxn>
                  <a:cxn ang="0">
                    <a:pos x="19" y="2"/>
                  </a:cxn>
                  <a:cxn ang="0">
                    <a:pos x="18" y="9"/>
                  </a:cxn>
                  <a:cxn ang="0">
                    <a:pos x="12" y="4"/>
                  </a:cxn>
                  <a:cxn ang="0">
                    <a:pos x="6" y="10"/>
                  </a:cxn>
                  <a:cxn ang="0">
                    <a:pos x="10" y="15"/>
                  </a:cxn>
                  <a:cxn ang="0">
                    <a:pos x="3" y="16"/>
                  </a:cxn>
                  <a:cxn ang="0">
                    <a:pos x="2" y="17"/>
                  </a:cxn>
                  <a:cxn ang="0">
                    <a:pos x="0" y="25"/>
                  </a:cxn>
                  <a:cxn ang="0">
                    <a:pos x="7" y="27"/>
                  </a:cxn>
                  <a:cxn ang="0">
                    <a:pos x="2" y="31"/>
                  </a:cxn>
                  <a:cxn ang="0">
                    <a:pos x="4" y="39"/>
                  </a:cxn>
                  <a:cxn ang="0">
                    <a:pos x="6" y="40"/>
                  </a:cxn>
                  <a:cxn ang="0">
                    <a:pos x="12" y="40"/>
                  </a:cxn>
                  <a:cxn ang="0">
                    <a:pos x="10" y="47"/>
                  </a:cxn>
                  <a:cxn ang="0">
                    <a:pos x="17" y="50"/>
                  </a:cxn>
                  <a:cxn ang="0">
                    <a:pos x="21" y="45"/>
                  </a:cxn>
                  <a:cxn ang="0">
                    <a:pos x="23" y="51"/>
                  </a:cxn>
                  <a:cxn ang="0">
                    <a:pos x="24" y="52"/>
                  </a:cxn>
                  <a:cxn ang="0">
                    <a:pos x="32" y="52"/>
                  </a:cxn>
                  <a:cxn ang="0">
                    <a:pos x="33" y="50"/>
                  </a:cxn>
                  <a:cxn ang="0">
                    <a:pos x="35" y="44"/>
                  </a:cxn>
                  <a:cxn ang="0">
                    <a:pos x="40" y="48"/>
                  </a:cxn>
                  <a:cxn ang="0">
                    <a:pos x="46" y="43"/>
                  </a:cxn>
                  <a:cxn ang="0">
                    <a:pos x="46" y="41"/>
                  </a:cxn>
                  <a:cxn ang="0">
                    <a:pos x="43" y="35"/>
                  </a:cxn>
                  <a:cxn ang="0">
                    <a:pos x="50" y="36"/>
                  </a:cxn>
                  <a:cxn ang="0">
                    <a:pos x="52" y="29"/>
                  </a:cxn>
                  <a:cxn ang="0">
                    <a:pos x="33" y="28"/>
                  </a:cxn>
                  <a:cxn ang="0">
                    <a:pos x="19" y="25"/>
                  </a:cxn>
                  <a:cxn ang="0">
                    <a:pos x="33" y="28"/>
                  </a:cxn>
                </a:cxnLst>
                <a:rect l="0" t="0" r="r" b="b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27"/>
              <p:cNvSpPr>
                <a:spLocks noEditPoints="1"/>
              </p:cNvSpPr>
              <p:nvPr/>
            </p:nvSpPr>
            <p:spPr bwMode="auto">
              <a:xfrm>
                <a:off x="840298" y="4757386"/>
                <a:ext cx="416037" cy="419205"/>
              </a:xfrm>
              <a:custGeom>
                <a:avLst/>
                <a:gdLst/>
                <a:ahLst/>
                <a:cxnLst>
                  <a:cxn ang="0">
                    <a:pos x="33" y="29"/>
                  </a:cxn>
                  <a:cxn ang="0">
                    <a:pos x="31" y="24"/>
                  </a:cxn>
                  <a:cxn ang="0">
                    <a:pos x="36" y="25"/>
                  </a:cxn>
                  <a:cxn ang="0">
                    <a:pos x="37" y="20"/>
                  </a:cxn>
                  <a:cxn ang="0">
                    <a:pos x="36" y="18"/>
                  </a:cxn>
                  <a:cxn ang="0">
                    <a:pos x="32" y="16"/>
                  </a:cxn>
                  <a:cxn ang="0">
                    <a:pos x="37" y="14"/>
                  </a:cxn>
                  <a:cxn ang="0">
                    <a:pos x="35" y="9"/>
                  </a:cxn>
                  <a:cxn ang="0">
                    <a:pos x="30" y="10"/>
                  </a:cxn>
                  <a:cxn ang="0">
                    <a:pos x="31" y="5"/>
                  </a:cxn>
                  <a:cxn ang="0">
                    <a:pos x="30" y="4"/>
                  </a:cxn>
                  <a:cxn ang="0">
                    <a:pos x="24" y="2"/>
                  </a:cxn>
                  <a:cxn ang="0">
                    <a:pos x="21" y="5"/>
                  </a:cxn>
                  <a:cxn ang="0">
                    <a:pos x="19" y="0"/>
                  </a:cxn>
                  <a:cxn ang="0">
                    <a:pos x="14" y="1"/>
                  </a:cxn>
                  <a:cxn ang="0">
                    <a:pos x="14" y="5"/>
                  </a:cxn>
                  <a:cxn ang="0">
                    <a:pos x="10" y="3"/>
                  </a:cxn>
                  <a:cxn ang="0">
                    <a:pos x="8" y="3"/>
                  </a:cxn>
                  <a:cxn ang="0">
                    <a:pos x="4" y="7"/>
                  </a:cxn>
                  <a:cxn ang="0">
                    <a:pos x="7" y="11"/>
                  </a:cxn>
                  <a:cxn ang="0">
                    <a:pos x="3" y="11"/>
                  </a:cxn>
                  <a:cxn ang="0">
                    <a:pos x="0" y="17"/>
                  </a:cxn>
                  <a:cxn ang="0">
                    <a:pos x="1" y="18"/>
                  </a:cxn>
                  <a:cxn ang="0">
                    <a:pos x="5" y="20"/>
                  </a:cxn>
                  <a:cxn ang="0">
                    <a:pos x="1" y="23"/>
                  </a:cxn>
                  <a:cxn ang="0">
                    <a:pos x="4" y="28"/>
                  </a:cxn>
                  <a:cxn ang="0">
                    <a:pos x="8" y="27"/>
                  </a:cxn>
                  <a:cxn ang="0">
                    <a:pos x="7" y="31"/>
                  </a:cxn>
                  <a:cxn ang="0">
                    <a:pos x="7" y="33"/>
                  </a:cxn>
                  <a:cxn ang="0">
                    <a:pos x="12" y="35"/>
                  </a:cxn>
                  <a:cxn ang="0">
                    <a:pos x="13" y="35"/>
                  </a:cxn>
                  <a:cxn ang="0">
                    <a:pos x="17" y="32"/>
                  </a:cxn>
                  <a:cxn ang="0">
                    <a:pos x="17" y="37"/>
                  </a:cxn>
                  <a:cxn ang="0">
                    <a:pos x="23" y="36"/>
                  </a:cxn>
                  <a:cxn ang="0">
                    <a:pos x="24" y="35"/>
                  </a:cxn>
                  <a:cxn ang="0">
                    <a:pos x="25" y="31"/>
                  </a:cxn>
                  <a:cxn ang="0">
                    <a:pos x="28" y="34"/>
                  </a:cxn>
                  <a:cxn ang="0">
                    <a:pos x="33" y="30"/>
                  </a:cxn>
                  <a:cxn ang="0">
                    <a:pos x="22" y="22"/>
                  </a:cxn>
                  <a:cxn ang="0">
                    <a:pos x="15" y="15"/>
                  </a:cxn>
                  <a:cxn ang="0">
                    <a:pos x="22" y="22"/>
                  </a:cxn>
                </a:cxnLst>
                <a:rect l="0" t="0" r="r" b="b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4" name="Group 139"/>
          <p:cNvGrpSpPr/>
          <p:nvPr/>
        </p:nvGrpSpPr>
        <p:grpSpPr bwMode="auto">
          <a:xfrm>
            <a:off x="7257083" y="3987855"/>
            <a:ext cx="966788" cy="968375"/>
            <a:chOff x="5765300" y="4002787"/>
            <a:chExt cx="713233" cy="713232"/>
          </a:xfrm>
          <a:solidFill>
            <a:srgbClr val="0B469D"/>
          </a:solidFill>
        </p:grpSpPr>
        <p:sp>
          <p:nvSpPr>
            <p:cNvPr id="35" name="Donut 34"/>
            <p:cNvSpPr>
              <a:spLocks noChangeArrowheads="1"/>
            </p:cNvSpPr>
            <p:nvPr/>
          </p:nvSpPr>
          <p:spPr bwMode="auto">
            <a:xfrm>
              <a:off x="5765300" y="4002787"/>
              <a:ext cx="713233" cy="713232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17694720 60000 65536"/>
                <a:gd name="T17" fmla="*/ 17694720 60000 65536"/>
                <a:gd name="T18" fmla="*/ 11796480 60000 65536"/>
                <a:gd name="T19" fmla="*/ 5898240 60000 65536"/>
                <a:gd name="T20" fmla="*/ 5898240 60000 65536"/>
                <a:gd name="T21" fmla="*/ 5898240 60000 65536"/>
                <a:gd name="T22" fmla="*/ 0 60000 65536"/>
                <a:gd name="T23" fmla="*/ 17694720 60000 65536"/>
                <a:gd name="T24" fmla="*/ 104450 w 713232"/>
                <a:gd name="T25" fmla="*/ 104450 h 713232"/>
                <a:gd name="T26" fmla="*/ 608782 w 713232"/>
                <a:gd name="T27" fmla="*/ 60878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Gruppe 344"/>
            <p:cNvGrpSpPr/>
            <p:nvPr/>
          </p:nvGrpSpPr>
          <p:grpSpPr bwMode="auto">
            <a:xfrm>
              <a:off x="6014540" y="4178404"/>
              <a:ext cx="214736" cy="361996"/>
              <a:chOff x="2114233" y="1516380"/>
              <a:chExt cx="263525" cy="444500"/>
            </a:xfrm>
            <a:grpFill/>
          </p:grpSpPr>
          <p:sp>
            <p:nvSpPr>
              <p:cNvPr id="37" name="Freeform 15"/>
              <p:cNvSpPr>
                <a:spLocks noEditPoints="1"/>
              </p:cNvSpPr>
              <p:nvPr/>
            </p:nvSpPr>
            <p:spPr bwMode="auto">
              <a:xfrm>
                <a:off x="2114498" y="1516095"/>
                <a:ext cx="263015" cy="445072"/>
              </a:xfrm>
              <a:custGeom>
                <a:avLst/>
                <a:gdLst>
                  <a:gd name="T0" fmla="*/ 0 w 166"/>
                  <a:gd name="T1" fmla="*/ 444500 h 280"/>
                  <a:gd name="T2" fmla="*/ 263525 w 166"/>
                  <a:gd name="T3" fmla="*/ 444500 h 280"/>
                  <a:gd name="T4" fmla="*/ 263525 w 166"/>
                  <a:gd name="T5" fmla="*/ 425450 h 280"/>
                  <a:gd name="T6" fmla="*/ 263525 w 166"/>
                  <a:gd name="T7" fmla="*/ 425450 h 280"/>
                  <a:gd name="T8" fmla="*/ 260350 w 166"/>
                  <a:gd name="T9" fmla="*/ 419100 h 280"/>
                  <a:gd name="T10" fmla="*/ 254000 w 166"/>
                  <a:gd name="T11" fmla="*/ 415925 h 280"/>
                  <a:gd name="T12" fmla="*/ 9525 w 166"/>
                  <a:gd name="T13" fmla="*/ 415925 h 280"/>
                  <a:gd name="T14" fmla="*/ 9525 w 166"/>
                  <a:gd name="T15" fmla="*/ 415925 h 280"/>
                  <a:gd name="T16" fmla="*/ 3175 w 166"/>
                  <a:gd name="T17" fmla="*/ 419100 h 280"/>
                  <a:gd name="T18" fmla="*/ 0 w 166"/>
                  <a:gd name="T19" fmla="*/ 425450 h 280"/>
                  <a:gd name="T20" fmla="*/ 0 w 166"/>
                  <a:gd name="T21" fmla="*/ 444500 h 280"/>
                  <a:gd name="T22" fmla="*/ 0 w 166"/>
                  <a:gd name="T23" fmla="*/ 444500 h 280"/>
                  <a:gd name="T24" fmla="*/ 0 w 166"/>
                  <a:gd name="T25" fmla="*/ 0 h 280"/>
                  <a:gd name="T26" fmla="*/ 263525 w 166"/>
                  <a:gd name="T27" fmla="*/ 0 h 280"/>
                  <a:gd name="T28" fmla="*/ 263525 w 166"/>
                  <a:gd name="T29" fmla="*/ 19050 h 280"/>
                  <a:gd name="T30" fmla="*/ 263525 w 166"/>
                  <a:gd name="T31" fmla="*/ 19050 h 280"/>
                  <a:gd name="T32" fmla="*/ 260350 w 166"/>
                  <a:gd name="T33" fmla="*/ 25400 h 280"/>
                  <a:gd name="T34" fmla="*/ 254000 w 166"/>
                  <a:gd name="T35" fmla="*/ 28575 h 280"/>
                  <a:gd name="T36" fmla="*/ 9525 w 166"/>
                  <a:gd name="T37" fmla="*/ 28575 h 280"/>
                  <a:gd name="T38" fmla="*/ 9525 w 166"/>
                  <a:gd name="T39" fmla="*/ 28575 h 280"/>
                  <a:gd name="T40" fmla="*/ 3175 w 166"/>
                  <a:gd name="T41" fmla="*/ 25400 h 280"/>
                  <a:gd name="T42" fmla="*/ 0 w 166"/>
                  <a:gd name="T43" fmla="*/ 19050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Freeform 16"/>
              <p:cNvSpPr>
                <a:spLocks noEditPoints="1"/>
              </p:cNvSpPr>
              <p:nvPr/>
            </p:nvSpPr>
            <p:spPr bwMode="auto">
              <a:xfrm>
                <a:off x="2136056" y="1557730"/>
                <a:ext cx="219899" cy="361801"/>
              </a:xfrm>
              <a:custGeom>
                <a:avLst/>
                <a:gdLst>
                  <a:gd name="T0" fmla="*/ 22225 w 138"/>
                  <a:gd name="T1" fmla="*/ 79375 h 228"/>
                  <a:gd name="T2" fmla="*/ 22225 w 138"/>
                  <a:gd name="T3" fmla="*/ 92075 h 228"/>
                  <a:gd name="T4" fmla="*/ 31750 w 138"/>
                  <a:gd name="T5" fmla="*/ 111125 h 228"/>
                  <a:gd name="T6" fmla="*/ 76200 w 138"/>
                  <a:gd name="T7" fmla="*/ 152400 h 228"/>
                  <a:gd name="T8" fmla="*/ 88900 w 138"/>
                  <a:gd name="T9" fmla="*/ 165100 h 228"/>
                  <a:gd name="T10" fmla="*/ 92075 w 138"/>
                  <a:gd name="T11" fmla="*/ 180975 h 228"/>
                  <a:gd name="T12" fmla="*/ 76200 w 138"/>
                  <a:gd name="T13" fmla="*/ 209550 h 228"/>
                  <a:gd name="T14" fmla="*/ 38100 w 138"/>
                  <a:gd name="T15" fmla="*/ 241300 h 228"/>
                  <a:gd name="T16" fmla="*/ 25400 w 138"/>
                  <a:gd name="T17" fmla="*/ 257175 h 228"/>
                  <a:gd name="T18" fmla="*/ 22225 w 138"/>
                  <a:gd name="T19" fmla="*/ 279400 h 228"/>
                  <a:gd name="T20" fmla="*/ 0 w 138"/>
                  <a:gd name="T21" fmla="*/ 361950 h 228"/>
                  <a:gd name="T22" fmla="*/ 0 w 138"/>
                  <a:gd name="T23" fmla="*/ 273050 h 228"/>
                  <a:gd name="T24" fmla="*/ 3175 w 138"/>
                  <a:gd name="T25" fmla="*/ 244475 h 228"/>
                  <a:gd name="T26" fmla="*/ 22225 w 138"/>
                  <a:gd name="T27" fmla="*/ 225425 h 228"/>
                  <a:gd name="T28" fmla="*/ 57150 w 138"/>
                  <a:gd name="T29" fmla="*/ 193675 h 228"/>
                  <a:gd name="T30" fmla="*/ 66675 w 138"/>
                  <a:gd name="T31" fmla="*/ 180975 h 228"/>
                  <a:gd name="T32" fmla="*/ 57150 w 138"/>
                  <a:gd name="T33" fmla="*/ 168275 h 228"/>
                  <a:gd name="T34" fmla="*/ 22225 w 138"/>
                  <a:gd name="T35" fmla="*/ 136525 h 228"/>
                  <a:gd name="T36" fmla="*/ 3175 w 138"/>
                  <a:gd name="T37" fmla="*/ 114300 h 228"/>
                  <a:gd name="T38" fmla="*/ 0 w 138"/>
                  <a:gd name="T39" fmla="*/ 88900 h 228"/>
                  <a:gd name="T40" fmla="*/ 22225 w 138"/>
                  <a:gd name="T41" fmla="*/ 0 h 228"/>
                  <a:gd name="T42" fmla="*/ 196850 w 138"/>
                  <a:gd name="T43" fmla="*/ 361950 h 228"/>
                  <a:gd name="T44" fmla="*/ 196850 w 138"/>
                  <a:gd name="T45" fmla="*/ 279400 h 228"/>
                  <a:gd name="T46" fmla="*/ 193675 w 138"/>
                  <a:gd name="T47" fmla="*/ 257175 h 228"/>
                  <a:gd name="T48" fmla="*/ 180975 w 138"/>
                  <a:gd name="T49" fmla="*/ 241300 h 228"/>
                  <a:gd name="T50" fmla="*/ 142875 w 138"/>
                  <a:gd name="T51" fmla="*/ 209550 h 228"/>
                  <a:gd name="T52" fmla="*/ 127000 w 138"/>
                  <a:gd name="T53" fmla="*/ 180975 h 228"/>
                  <a:gd name="T54" fmla="*/ 130175 w 138"/>
                  <a:gd name="T55" fmla="*/ 165100 h 228"/>
                  <a:gd name="T56" fmla="*/ 180975 w 138"/>
                  <a:gd name="T57" fmla="*/ 120650 h 228"/>
                  <a:gd name="T58" fmla="*/ 187325 w 138"/>
                  <a:gd name="T59" fmla="*/ 111125 h 228"/>
                  <a:gd name="T60" fmla="*/ 196850 w 138"/>
                  <a:gd name="T61" fmla="*/ 92075 h 228"/>
                  <a:gd name="T62" fmla="*/ 196850 w 138"/>
                  <a:gd name="T63" fmla="*/ 0 h 228"/>
                  <a:gd name="T64" fmla="*/ 219075 w 138"/>
                  <a:gd name="T65" fmla="*/ 88900 h 228"/>
                  <a:gd name="T66" fmla="*/ 219075 w 138"/>
                  <a:gd name="T67" fmla="*/ 104775 h 228"/>
                  <a:gd name="T68" fmla="*/ 209550 w 138"/>
                  <a:gd name="T69" fmla="*/ 127000 h 228"/>
                  <a:gd name="T70" fmla="*/ 161925 w 138"/>
                  <a:gd name="T71" fmla="*/ 168275 h 228"/>
                  <a:gd name="T72" fmla="*/ 155575 w 138"/>
                  <a:gd name="T73" fmla="*/ 174625 h 228"/>
                  <a:gd name="T74" fmla="*/ 155575 w 138"/>
                  <a:gd name="T75" fmla="*/ 187325 h 228"/>
                  <a:gd name="T76" fmla="*/ 196850 w 138"/>
                  <a:gd name="T77" fmla="*/ 225425 h 228"/>
                  <a:gd name="T78" fmla="*/ 209550 w 138"/>
                  <a:gd name="T79" fmla="*/ 234950 h 228"/>
                  <a:gd name="T80" fmla="*/ 219075 w 138"/>
                  <a:gd name="T81" fmla="*/ 257175 h 228"/>
                  <a:gd name="T82" fmla="*/ 219075 w 138"/>
                  <a:gd name="T83" fmla="*/ 361950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 17"/>
              <p:cNvSpPr/>
              <p:nvPr/>
            </p:nvSpPr>
            <p:spPr bwMode="auto">
              <a:xfrm>
                <a:off x="2171988" y="1666845"/>
                <a:ext cx="148036" cy="252686"/>
              </a:xfrm>
              <a:custGeom>
                <a:avLst/>
                <a:gdLst>
                  <a:gd name="T0" fmla="*/ 0 w 94"/>
                  <a:gd name="T1" fmla="*/ 254000 h 160"/>
                  <a:gd name="T2" fmla="*/ 76200 w 94"/>
                  <a:gd name="T3" fmla="*/ 254000 h 160"/>
                  <a:gd name="T4" fmla="*/ 149225 w 94"/>
                  <a:gd name="T5" fmla="*/ 254000 h 160"/>
                  <a:gd name="T6" fmla="*/ 149225 w 94"/>
                  <a:gd name="T7" fmla="*/ 212725 h 160"/>
                  <a:gd name="T8" fmla="*/ 92075 w 94"/>
                  <a:gd name="T9" fmla="*/ 155575 h 160"/>
                  <a:gd name="T10" fmla="*/ 92075 w 94"/>
                  <a:gd name="T11" fmla="*/ 155575 h 160"/>
                  <a:gd name="T12" fmla="*/ 85725 w 94"/>
                  <a:gd name="T13" fmla="*/ 149225 h 160"/>
                  <a:gd name="T14" fmla="*/ 82550 w 94"/>
                  <a:gd name="T15" fmla="*/ 142875 h 160"/>
                  <a:gd name="T16" fmla="*/ 82550 w 94"/>
                  <a:gd name="T17" fmla="*/ 123825 h 160"/>
                  <a:gd name="T18" fmla="*/ 82550 w 94"/>
                  <a:gd name="T19" fmla="*/ 69850 h 160"/>
                  <a:gd name="T20" fmla="*/ 82550 w 94"/>
                  <a:gd name="T21" fmla="*/ 69850 h 160"/>
                  <a:gd name="T22" fmla="*/ 82550 w 94"/>
                  <a:gd name="T23" fmla="*/ 60325 h 160"/>
                  <a:gd name="T24" fmla="*/ 85725 w 94"/>
                  <a:gd name="T25" fmla="*/ 50800 h 160"/>
                  <a:gd name="T26" fmla="*/ 98425 w 94"/>
                  <a:gd name="T27" fmla="*/ 34925 h 160"/>
                  <a:gd name="T28" fmla="*/ 120650 w 94"/>
                  <a:gd name="T29" fmla="*/ 15875 h 160"/>
                  <a:gd name="T30" fmla="*/ 120650 w 94"/>
                  <a:gd name="T31" fmla="*/ 15875 h 160"/>
                  <a:gd name="T32" fmla="*/ 130175 w 94"/>
                  <a:gd name="T33" fmla="*/ 9525 h 160"/>
                  <a:gd name="T34" fmla="*/ 139700 w 94"/>
                  <a:gd name="T35" fmla="*/ 0 h 160"/>
                  <a:gd name="T36" fmla="*/ 76200 w 94"/>
                  <a:gd name="T37" fmla="*/ 0 h 160"/>
                  <a:gd name="T38" fmla="*/ 9525 w 94"/>
                  <a:gd name="T39" fmla="*/ 0 h 160"/>
                  <a:gd name="T40" fmla="*/ 9525 w 94"/>
                  <a:gd name="T41" fmla="*/ 0 h 160"/>
                  <a:gd name="T42" fmla="*/ 19050 w 94"/>
                  <a:gd name="T43" fmla="*/ 9525 h 160"/>
                  <a:gd name="T44" fmla="*/ 28575 w 94"/>
                  <a:gd name="T45" fmla="*/ 15875 h 160"/>
                  <a:gd name="T46" fmla="*/ 50800 w 94"/>
                  <a:gd name="T47" fmla="*/ 34925 h 160"/>
                  <a:gd name="T48" fmla="*/ 50800 w 94"/>
                  <a:gd name="T49" fmla="*/ 34925 h 160"/>
                  <a:gd name="T50" fmla="*/ 60325 w 94"/>
                  <a:gd name="T51" fmla="*/ 50800 h 160"/>
                  <a:gd name="T52" fmla="*/ 66675 w 94"/>
                  <a:gd name="T53" fmla="*/ 60325 h 160"/>
                  <a:gd name="T54" fmla="*/ 66675 w 94"/>
                  <a:gd name="T55" fmla="*/ 69850 h 160"/>
                  <a:gd name="T56" fmla="*/ 66675 w 94"/>
                  <a:gd name="T57" fmla="*/ 123825 h 160"/>
                  <a:gd name="T58" fmla="*/ 66675 w 94"/>
                  <a:gd name="T59" fmla="*/ 123825 h 160"/>
                  <a:gd name="T60" fmla="*/ 66675 w 94"/>
                  <a:gd name="T61" fmla="*/ 142875 h 160"/>
                  <a:gd name="T62" fmla="*/ 63500 w 94"/>
                  <a:gd name="T63" fmla="*/ 149225 h 160"/>
                  <a:gd name="T64" fmla="*/ 60325 w 94"/>
                  <a:gd name="T65" fmla="*/ 155575 h 160"/>
                  <a:gd name="T66" fmla="*/ 0 w 94"/>
                  <a:gd name="T67" fmla="*/ 212725 h 160"/>
                  <a:gd name="T68" fmla="*/ 0 w 94"/>
                  <a:gd name="T69" fmla="*/ 254000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0" name="Group 131"/>
          <p:cNvGrpSpPr/>
          <p:nvPr/>
        </p:nvGrpSpPr>
        <p:grpSpPr bwMode="auto">
          <a:xfrm>
            <a:off x="6366497" y="787455"/>
            <a:ext cx="968375" cy="966787"/>
            <a:chOff x="5109971" y="1507999"/>
            <a:chExt cx="713232" cy="713232"/>
          </a:xfrm>
          <a:solidFill>
            <a:srgbClr val="0B469D"/>
          </a:solidFill>
        </p:grpSpPr>
        <p:sp>
          <p:nvSpPr>
            <p:cNvPr id="41" name="Donut 12"/>
            <p:cNvSpPr>
              <a:spLocks noChangeArrowheads="1"/>
            </p:cNvSpPr>
            <p:nvPr/>
          </p:nvSpPr>
          <p:spPr bwMode="auto">
            <a:xfrm flipV="1">
              <a:off x="5109971" y="1507999"/>
              <a:ext cx="713232" cy="713232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17694720 60000 65536"/>
                <a:gd name="T17" fmla="*/ 17694720 60000 65536"/>
                <a:gd name="T18" fmla="*/ 11796480 60000 65536"/>
                <a:gd name="T19" fmla="*/ 5898240 60000 65536"/>
                <a:gd name="T20" fmla="*/ 5898240 60000 65536"/>
                <a:gd name="T21" fmla="*/ 5898240 60000 65536"/>
                <a:gd name="T22" fmla="*/ 0 60000 65536"/>
                <a:gd name="T23" fmla="*/ 17694720 60000 65536"/>
                <a:gd name="T24" fmla="*/ 104450 w 713232"/>
                <a:gd name="T25" fmla="*/ 104450 h 713232"/>
                <a:gd name="T26" fmla="*/ 608782 w 713232"/>
                <a:gd name="T27" fmla="*/ 60878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5293540" y="1709437"/>
              <a:ext cx="346093" cy="310355"/>
            </a:xfrm>
            <a:custGeom>
              <a:avLst/>
              <a:gdLst>
                <a:gd name="T0" fmla="*/ 2147483647 w 67"/>
                <a:gd name="T1" fmla="*/ 124018912 h 60"/>
                <a:gd name="T2" fmla="*/ 2147483647 w 67"/>
                <a:gd name="T3" fmla="*/ 0 h 60"/>
                <a:gd name="T4" fmla="*/ 2147483647 w 67"/>
                <a:gd name="T5" fmla="*/ 0 h 60"/>
                <a:gd name="T6" fmla="*/ 2147483647 w 67"/>
                <a:gd name="T7" fmla="*/ 124018912 h 60"/>
                <a:gd name="T8" fmla="*/ 2147483647 w 67"/>
                <a:gd name="T9" fmla="*/ 310059138 h 60"/>
                <a:gd name="T10" fmla="*/ 2147483647 w 67"/>
                <a:gd name="T11" fmla="*/ 868156039 h 60"/>
                <a:gd name="T12" fmla="*/ 2147483647 w 67"/>
                <a:gd name="T13" fmla="*/ 124018912 h 60"/>
                <a:gd name="T14" fmla="*/ 2147483647 w 67"/>
                <a:gd name="T15" fmla="*/ 1922344337 h 60"/>
                <a:gd name="T16" fmla="*/ 2147483647 w 67"/>
                <a:gd name="T17" fmla="*/ 124018912 h 60"/>
                <a:gd name="T18" fmla="*/ 1902898002 w 67"/>
                <a:gd name="T19" fmla="*/ 124018912 h 60"/>
                <a:gd name="T20" fmla="*/ 122771150 w 67"/>
                <a:gd name="T21" fmla="*/ 1922344337 h 60"/>
                <a:gd name="T22" fmla="*/ 122771150 w 67"/>
                <a:gd name="T23" fmla="*/ 2147483647 h 60"/>
                <a:gd name="T24" fmla="*/ 245534466 w 67"/>
                <a:gd name="T25" fmla="*/ 2147483647 h 60"/>
                <a:gd name="T26" fmla="*/ 429691207 w 67"/>
                <a:gd name="T27" fmla="*/ 2147483647 h 60"/>
                <a:gd name="T28" fmla="*/ 2087055172 w 67"/>
                <a:gd name="T29" fmla="*/ 558097024 h 60"/>
                <a:gd name="T30" fmla="*/ 2147483647 w 67"/>
                <a:gd name="T31" fmla="*/ 2147483647 h 60"/>
                <a:gd name="T32" fmla="*/ 2147483647 w 67"/>
                <a:gd name="T33" fmla="*/ 2147483647 h 60"/>
                <a:gd name="T34" fmla="*/ 2147483647 w 67"/>
                <a:gd name="T35" fmla="*/ 1922344337 h 60"/>
                <a:gd name="T36" fmla="*/ 552454614 w 67"/>
                <a:gd name="T37" fmla="*/ 2147483647 h 60"/>
                <a:gd name="T38" fmla="*/ 552454614 w 67"/>
                <a:gd name="T39" fmla="*/ 2147483647 h 60"/>
                <a:gd name="T40" fmla="*/ 797989019 w 67"/>
                <a:gd name="T41" fmla="*/ 2147483647 h 60"/>
                <a:gd name="T42" fmla="*/ 1718749157 w 67"/>
                <a:gd name="T43" fmla="*/ 2147483647 h 60"/>
                <a:gd name="T44" fmla="*/ 1718749157 w 67"/>
                <a:gd name="T45" fmla="*/ 2147483647 h 60"/>
                <a:gd name="T46" fmla="*/ 1780134717 w 67"/>
                <a:gd name="T47" fmla="*/ 2147483647 h 60"/>
                <a:gd name="T48" fmla="*/ 2147483647 w 67"/>
                <a:gd name="T49" fmla="*/ 2147483647 h 60"/>
                <a:gd name="T50" fmla="*/ 2147483647 w 67"/>
                <a:gd name="T51" fmla="*/ 2147483647 h 60"/>
                <a:gd name="T52" fmla="*/ 2147483647 w 67"/>
                <a:gd name="T53" fmla="*/ 2147483647 h 60"/>
                <a:gd name="T54" fmla="*/ 2147483647 w 67"/>
                <a:gd name="T55" fmla="*/ 2147483647 h 60"/>
                <a:gd name="T56" fmla="*/ 2147483647 w 67"/>
                <a:gd name="T57" fmla="*/ 2147483647 h 60"/>
                <a:gd name="T58" fmla="*/ 2147483647 w 67"/>
                <a:gd name="T59" fmla="*/ 2147483647 h 60"/>
                <a:gd name="T60" fmla="*/ 2087055172 w 67"/>
                <a:gd name="T61" fmla="*/ 806142661 h 60"/>
                <a:gd name="T62" fmla="*/ 552454614 w 67"/>
                <a:gd name="T63" fmla="*/ 2147483647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7"/>
                <a:gd name="T97" fmla="*/ 0 h 60"/>
                <a:gd name="T98" fmla="*/ 67 w 67"/>
                <a:gd name="T99" fmla="*/ 60 h 6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Group 132"/>
          <p:cNvGrpSpPr/>
          <p:nvPr/>
        </p:nvGrpSpPr>
        <p:grpSpPr bwMode="auto">
          <a:xfrm>
            <a:off x="7242797" y="1649467"/>
            <a:ext cx="966787" cy="969963"/>
            <a:chOff x="5765300" y="2141983"/>
            <a:chExt cx="713233" cy="713232"/>
          </a:xfrm>
          <a:solidFill>
            <a:srgbClr val="0B469D"/>
          </a:solidFill>
        </p:grpSpPr>
        <p:sp>
          <p:nvSpPr>
            <p:cNvPr id="44" name="Donut 13"/>
            <p:cNvSpPr>
              <a:spLocks noChangeArrowheads="1"/>
            </p:cNvSpPr>
            <p:nvPr/>
          </p:nvSpPr>
          <p:spPr bwMode="auto">
            <a:xfrm flipV="1">
              <a:off x="5765300" y="2141983"/>
              <a:ext cx="713233" cy="713232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17694720 60000 65536"/>
                <a:gd name="T17" fmla="*/ 17694720 60000 65536"/>
                <a:gd name="T18" fmla="*/ 11796480 60000 65536"/>
                <a:gd name="T19" fmla="*/ 5898240 60000 65536"/>
                <a:gd name="T20" fmla="*/ 5898240 60000 65536"/>
                <a:gd name="T21" fmla="*/ 5898240 60000 65536"/>
                <a:gd name="T22" fmla="*/ 0 60000 65536"/>
                <a:gd name="T23" fmla="*/ 17694720 60000 65536"/>
                <a:gd name="T24" fmla="*/ 104450 w 713232"/>
                <a:gd name="T25" fmla="*/ 104450 h 713232"/>
                <a:gd name="T26" fmla="*/ 608782 w 713232"/>
                <a:gd name="T27" fmla="*/ 60878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41"/>
            <p:cNvSpPr>
              <a:spLocks noEditPoints="1"/>
            </p:cNvSpPr>
            <p:nvPr/>
          </p:nvSpPr>
          <p:spPr bwMode="auto">
            <a:xfrm>
              <a:off x="5946829" y="2357937"/>
              <a:ext cx="350176" cy="281323"/>
            </a:xfrm>
            <a:custGeom>
              <a:avLst/>
              <a:gdLst>
                <a:gd name="T0" fmla="*/ 1176335871 w 72"/>
                <a:gd name="T1" fmla="*/ 232073966 h 58"/>
                <a:gd name="T2" fmla="*/ 2147483647 w 72"/>
                <a:gd name="T3" fmla="*/ 232073966 h 58"/>
                <a:gd name="T4" fmla="*/ 2147483647 w 72"/>
                <a:gd name="T5" fmla="*/ 510570880 h 58"/>
                <a:gd name="T6" fmla="*/ 2147483647 w 72"/>
                <a:gd name="T7" fmla="*/ 510570880 h 58"/>
                <a:gd name="T8" fmla="*/ 2147483647 w 72"/>
                <a:gd name="T9" fmla="*/ 185664591 h 58"/>
                <a:gd name="T10" fmla="*/ 2147483647 w 72"/>
                <a:gd name="T11" fmla="*/ 0 h 58"/>
                <a:gd name="T12" fmla="*/ 1129279435 w 72"/>
                <a:gd name="T13" fmla="*/ 0 h 58"/>
                <a:gd name="T14" fmla="*/ 941067411 w 72"/>
                <a:gd name="T15" fmla="*/ 185664591 h 58"/>
                <a:gd name="T16" fmla="*/ 941067411 w 72"/>
                <a:gd name="T17" fmla="*/ 510570880 h 58"/>
                <a:gd name="T18" fmla="*/ 1176335871 w 72"/>
                <a:gd name="T19" fmla="*/ 510570880 h 58"/>
                <a:gd name="T20" fmla="*/ 1176335871 w 72"/>
                <a:gd name="T21" fmla="*/ 232073966 h 58"/>
                <a:gd name="T22" fmla="*/ 0 w 72"/>
                <a:gd name="T23" fmla="*/ 881893143 h 58"/>
                <a:gd name="T24" fmla="*/ 0 w 72"/>
                <a:gd name="T25" fmla="*/ 2147483647 h 58"/>
                <a:gd name="T26" fmla="*/ 235268568 w 72"/>
                <a:gd name="T27" fmla="*/ 2147483647 h 58"/>
                <a:gd name="T28" fmla="*/ 470530276 w 72"/>
                <a:gd name="T29" fmla="*/ 2147483647 h 58"/>
                <a:gd name="T30" fmla="*/ 470530276 w 72"/>
                <a:gd name="T31" fmla="*/ 649812471 h 58"/>
                <a:gd name="T32" fmla="*/ 235268568 w 72"/>
                <a:gd name="T33" fmla="*/ 649812471 h 58"/>
                <a:gd name="T34" fmla="*/ 0 w 72"/>
                <a:gd name="T35" fmla="*/ 881893143 h 58"/>
                <a:gd name="T36" fmla="*/ 658749160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649812471 h 58"/>
                <a:gd name="T42" fmla="*/ 658749160 w 72"/>
                <a:gd name="T43" fmla="*/ 649812471 h 58"/>
                <a:gd name="T44" fmla="*/ 658749160 w 72"/>
                <a:gd name="T45" fmla="*/ 2147483647 h 58"/>
                <a:gd name="T46" fmla="*/ 2147483647 w 72"/>
                <a:gd name="T47" fmla="*/ 649812471 h 58"/>
                <a:gd name="T48" fmla="*/ 2147483647 w 72"/>
                <a:gd name="T49" fmla="*/ 649812471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881893143 h 58"/>
                <a:gd name="T58" fmla="*/ 2147483647 w 72"/>
                <a:gd name="T59" fmla="*/ 649812471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Group 133"/>
          <p:cNvGrpSpPr/>
          <p:nvPr/>
        </p:nvGrpSpPr>
        <p:grpSpPr bwMode="auto">
          <a:xfrm>
            <a:off x="7552359" y="2817866"/>
            <a:ext cx="968375" cy="966788"/>
            <a:chOff x="5993893" y="3065525"/>
            <a:chExt cx="713232" cy="713232"/>
          </a:xfrm>
          <a:solidFill>
            <a:srgbClr val="0B469D"/>
          </a:solidFill>
        </p:grpSpPr>
        <p:sp>
          <p:nvSpPr>
            <p:cNvPr id="47" name="Donut 14"/>
            <p:cNvSpPr>
              <a:spLocks noChangeArrowheads="1"/>
            </p:cNvSpPr>
            <p:nvPr/>
          </p:nvSpPr>
          <p:spPr bwMode="auto">
            <a:xfrm flipV="1">
              <a:off x="5993893" y="3065525"/>
              <a:ext cx="713232" cy="713232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17694720 60000 65536"/>
                <a:gd name="T17" fmla="*/ 17694720 60000 65536"/>
                <a:gd name="T18" fmla="*/ 11796480 60000 65536"/>
                <a:gd name="T19" fmla="*/ 5898240 60000 65536"/>
                <a:gd name="T20" fmla="*/ 5898240 60000 65536"/>
                <a:gd name="T21" fmla="*/ 5898240 60000 65536"/>
                <a:gd name="T22" fmla="*/ 0 60000 65536"/>
                <a:gd name="T23" fmla="*/ 17694720 60000 65536"/>
                <a:gd name="T24" fmla="*/ 104450 w 713232"/>
                <a:gd name="T25" fmla="*/ 104450 h 713232"/>
                <a:gd name="T26" fmla="*/ 608782 w 713232"/>
                <a:gd name="T27" fmla="*/ 60878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7"/>
            <p:cNvSpPr>
              <a:spLocks noEditPoints="1"/>
            </p:cNvSpPr>
            <p:nvPr/>
          </p:nvSpPr>
          <p:spPr bwMode="auto">
            <a:xfrm>
              <a:off x="6202016" y="3249396"/>
              <a:ext cx="296985" cy="345490"/>
            </a:xfrm>
            <a:custGeom>
              <a:avLst/>
              <a:gdLst>
                <a:gd name="T0" fmla="*/ 2147483647 w 63"/>
                <a:gd name="T1" fmla="*/ 0 h 73"/>
                <a:gd name="T2" fmla="*/ 1122599098 w 63"/>
                <a:gd name="T3" fmla="*/ 0 h 73"/>
                <a:gd name="T4" fmla="*/ 561299549 w 63"/>
                <a:gd name="T5" fmla="*/ 560595689 h 73"/>
                <a:gd name="T6" fmla="*/ 561299549 w 63"/>
                <a:gd name="T7" fmla="*/ 1009069293 h 73"/>
                <a:gd name="T8" fmla="*/ 785819275 w 63"/>
                <a:gd name="T9" fmla="*/ 953011760 h 73"/>
                <a:gd name="T10" fmla="*/ 1852288207 w 63"/>
                <a:gd name="T11" fmla="*/ 2074203372 h 73"/>
                <a:gd name="T12" fmla="*/ 1627768481 w 63"/>
                <a:gd name="T13" fmla="*/ 2147483647 h 73"/>
                <a:gd name="T14" fmla="*/ 1627768481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1121191379 h 73"/>
                <a:gd name="T22" fmla="*/ 2147483647 w 63"/>
                <a:gd name="T23" fmla="*/ 0 h 73"/>
                <a:gd name="T24" fmla="*/ 2147483647 w 63"/>
                <a:gd name="T25" fmla="*/ 1345428064 h 73"/>
                <a:gd name="T26" fmla="*/ 2147483647 w 63"/>
                <a:gd name="T27" fmla="*/ 728775075 h 73"/>
                <a:gd name="T28" fmla="*/ 2147483647 w 63"/>
                <a:gd name="T29" fmla="*/ 56057314 h 73"/>
                <a:gd name="T30" fmla="*/ 2147483647 w 63"/>
                <a:gd name="T31" fmla="*/ 280294101 h 73"/>
                <a:gd name="T32" fmla="*/ 2147483647 w 63"/>
                <a:gd name="T33" fmla="*/ 560595689 h 73"/>
                <a:gd name="T34" fmla="*/ 2147483647 w 63"/>
                <a:gd name="T35" fmla="*/ 1121191379 h 73"/>
                <a:gd name="T36" fmla="*/ 2147483647 w 63"/>
                <a:gd name="T37" fmla="*/ 1121191379 h 73"/>
                <a:gd name="T38" fmla="*/ 2147483647 w 63"/>
                <a:gd name="T39" fmla="*/ 1345428064 h 73"/>
                <a:gd name="T40" fmla="*/ 2147483647 w 63"/>
                <a:gd name="T41" fmla="*/ 1345428064 h 73"/>
                <a:gd name="T42" fmla="*/ 224519784 w 63"/>
                <a:gd name="T43" fmla="*/ 2147483647 h 73"/>
                <a:gd name="T44" fmla="*/ 224519784 w 63"/>
                <a:gd name="T45" fmla="*/ 2147483647 h 73"/>
                <a:gd name="T46" fmla="*/ 785819275 w 63"/>
                <a:gd name="T47" fmla="*/ 2147483647 h 73"/>
                <a:gd name="T48" fmla="*/ 785819275 w 63"/>
                <a:gd name="T49" fmla="*/ 2147483647 h 73"/>
                <a:gd name="T50" fmla="*/ 1347118824 w 63"/>
                <a:gd name="T51" fmla="*/ 2147483647 h 73"/>
                <a:gd name="T52" fmla="*/ 1347118824 w 63"/>
                <a:gd name="T53" fmla="*/ 2147483647 h 73"/>
                <a:gd name="T54" fmla="*/ 785819275 w 63"/>
                <a:gd name="T55" fmla="*/ 2147483647 h 73"/>
                <a:gd name="T56" fmla="*/ 224519784 w 63"/>
                <a:gd name="T57" fmla="*/ 2147483647 h 73"/>
                <a:gd name="T58" fmla="*/ 785819275 w 63"/>
                <a:gd name="T59" fmla="*/ 1289370764 h 73"/>
                <a:gd name="T60" fmla="*/ 0 w 63"/>
                <a:gd name="T61" fmla="*/ 2074203372 h 73"/>
                <a:gd name="T62" fmla="*/ 785819275 w 63"/>
                <a:gd name="T63" fmla="*/ 2147483647 h 73"/>
                <a:gd name="T64" fmla="*/ 1515508618 w 63"/>
                <a:gd name="T65" fmla="*/ 2074203372 h 73"/>
                <a:gd name="T66" fmla="*/ 785819275 w 63"/>
                <a:gd name="T67" fmla="*/ 1289370764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 bwMode="auto">
          <a:xfrm>
            <a:off x="4218609" y="1836792"/>
            <a:ext cx="2976563" cy="2976563"/>
            <a:chOff x="3838128" y="1779629"/>
            <a:chExt cx="2976562" cy="2976563"/>
          </a:xfrm>
          <a:solidFill>
            <a:srgbClr val="0B469D"/>
          </a:solidFill>
        </p:grpSpPr>
        <p:sp>
          <p:nvSpPr>
            <p:cNvPr id="50" name="Freeform 41"/>
            <p:cNvSpPr>
              <a:spLocks noEditPoints="1"/>
            </p:cNvSpPr>
            <p:nvPr/>
          </p:nvSpPr>
          <p:spPr bwMode="auto">
            <a:xfrm>
              <a:off x="4520753" y="2594017"/>
              <a:ext cx="1603374" cy="1290637"/>
            </a:xfrm>
            <a:custGeom>
              <a:avLst/>
              <a:gdLst>
                <a:gd name="T0" fmla="*/ 1176335871 w 72"/>
                <a:gd name="T1" fmla="*/ 232073966 h 58"/>
                <a:gd name="T2" fmla="*/ 2147483647 w 72"/>
                <a:gd name="T3" fmla="*/ 232073966 h 58"/>
                <a:gd name="T4" fmla="*/ 2147483647 w 72"/>
                <a:gd name="T5" fmla="*/ 510570880 h 58"/>
                <a:gd name="T6" fmla="*/ 2147483647 w 72"/>
                <a:gd name="T7" fmla="*/ 510570880 h 58"/>
                <a:gd name="T8" fmla="*/ 2147483647 w 72"/>
                <a:gd name="T9" fmla="*/ 185664591 h 58"/>
                <a:gd name="T10" fmla="*/ 2147483647 w 72"/>
                <a:gd name="T11" fmla="*/ 0 h 58"/>
                <a:gd name="T12" fmla="*/ 1129279435 w 72"/>
                <a:gd name="T13" fmla="*/ 0 h 58"/>
                <a:gd name="T14" fmla="*/ 941067411 w 72"/>
                <a:gd name="T15" fmla="*/ 185664591 h 58"/>
                <a:gd name="T16" fmla="*/ 941067411 w 72"/>
                <a:gd name="T17" fmla="*/ 510570880 h 58"/>
                <a:gd name="T18" fmla="*/ 1176335871 w 72"/>
                <a:gd name="T19" fmla="*/ 510570880 h 58"/>
                <a:gd name="T20" fmla="*/ 1176335871 w 72"/>
                <a:gd name="T21" fmla="*/ 232073966 h 58"/>
                <a:gd name="T22" fmla="*/ 0 w 72"/>
                <a:gd name="T23" fmla="*/ 881893143 h 58"/>
                <a:gd name="T24" fmla="*/ 0 w 72"/>
                <a:gd name="T25" fmla="*/ 2147483647 h 58"/>
                <a:gd name="T26" fmla="*/ 235268568 w 72"/>
                <a:gd name="T27" fmla="*/ 2147483647 h 58"/>
                <a:gd name="T28" fmla="*/ 470530276 w 72"/>
                <a:gd name="T29" fmla="*/ 2147483647 h 58"/>
                <a:gd name="T30" fmla="*/ 470530276 w 72"/>
                <a:gd name="T31" fmla="*/ 649812471 h 58"/>
                <a:gd name="T32" fmla="*/ 235268568 w 72"/>
                <a:gd name="T33" fmla="*/ 649812471 h 58"/>
                <a:gd name="T34" fmla="*/ 0 w 72"/>
                <a:gd name="T35" fmla="*/ 881893143 h 58"/>
                <a:gd name="T36" fmla="*/ 658749160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649812471 h 58"/>
                <a:gd name="T42" fmla="*/ 658749160 w 72"/>
                <a:gd name="T43" fmla="*/ 649812471 h 58"/>
                <a:gd name="T44" fmla="*/ 658749160 w 72"/>
                <a:gd name="T45" fmla="*/ 2147483647 h 58"/>
                <a:gd name="T46" fmla="*/ 2147483647 w 72"/>
                <a:gd name="T47" fmla="*/ 649812471 h 58"/>
                <a:gd name="T48" fmla="*/ 2147483647 w 72"/>
                <a:gd name="T49" fmla="*/ 649812471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881893143 h 58"/>
                <a:gd name="T58" fmla="*/ 2147483647 w 72"/>
                <a:gd name="T59" fmla="*/ 649812471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Donut 8"/>
            <p:cNvSpPr>
              <a:spLocks noChangeArrowheads="1"/>
            </p:cNvSpPr>
            <p:nvPr/>
          </p:nvSpPr>
          <p:spPr bwMode="auto">
            <a:xfrm>
              <a:off x="3838128" y="1779629"/>
              <a:ext cx="2976562" cy="2976563"/>
            </a:xfrm>
            <a:custGeom>
              <a:avLst/>
              <a:gdLst>
                <a:gd name="T0" fmla="*/ 1097280 w 2194560"/>
                <a:gd name="T1" fmla="*/ 0 h 2194560"/>
                <a:gd name="T2" fmla="*/ 321386 w 2194560"/>
                <a:gd name="T3" fmla="*/ 321386 h 2194560"/>
                <a:gd name="T4" fmla="*/ 0 w 2194560"/>
                <a:gd name="T5" fmla="*/ 1097280 h 2194560"/>
                <a:gd name="T6" fmla="*/ 321386 w 2194560"/>
                <a:gd name="T7" fmla="*/ 1873174 h 2194560"/>
                <a:gd name="T8" fmla="*/ 1097280 w 2194560"/>
                <a:gd name="T9" fmla="*/ 2194560 h 2194560"/>
                <a:gd name="T10" fmla="*/ 1873174 w 2194560"/>
                <a:gd name="T11" fmla="*/ 1873174 h 2194560"/>
                <a:gd name="T12" fmla="*/ 2194560 w 2194560"/>
                <a:gd name="T13" fmla="*/ 1097280 h 2194560"/>
                <a:gd name="T14" fmla="*/ 1873174 w 2194560"/>
                <a:gd name="T15" fmla="*/ 321386 h 2194560"/>
                <a:gd name="T16" fmla="*/ 17694720 60000 65536"/>
                <a:gd name="T17" fmla="*/ 17694720 60000 65536"/>
                <a:gd name="T18" fmla="*/ 11796480 60000 65536"/>
                <a:gd name="T19" fmla="*/ 5898240 60000 65536"/>
                <a:gd name="T20" fmla="*/ 5898240 60000 65536"/>
                <a:gd name="T21" fmla="*/ 5898240 60000 65536"/>
                <a:gd name="T22" fmla="*/ 0 60000 65536"/>
                <a:gd name="T23" fmla="*/ 17694720 60000 65536"/>
                <a:gd name="T24" fmla="*/ 321386 w 2194560"/>
                <a:gd name="T25" fmla="*/ 321386 h 2194560"/>
                <a:gd name="T26" fmla="*/ 1873174 w 2194560"/>
                <a:gd name="T27" fmla="*/ 1873174 h 219456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94560" h="2194560">
                  <a:moveTo>
                    <a:pt x="0" y="1097280"/>
                  </a:moveTo>
                  <a:lnTo>
                    <a:pt x="0" y="1097280"/>
                  </a:lnTo>
                  <a:cubicBezTo>
                    <a:pt x="0" y="491269"/>
                    <a:pt x="491269" y="0"/>
                    <a:pt x="1097280" y="0"/>
                  </a:cubicBezTo>
                  <a:cubicBezTo>
                    <a:pt x="1097280" y="0"/>
                    <a:pt x="1097281" y="1"/>
                    <a:pt x="1097281" y="1"/>
                  </a:cubicBezTo>
                  <a:cubicBezTo>
                    <a:pt x="1703292" y="1"/>
                    <a:pt x="2194561" y="491270"/>
                    <a:pt x="2194561" y="1097281"/>
                  </a:cubicBezTo>
                  <a:cubicBezTo>
                    <a:pt x="2194561" y="1097281"/>
                    <a:pt x="2194560" y="1097282"/>
                    <a:pt x="2194560" y="1097282"/>
                  </a:cubicBezTo>
                  <a:lnTo>
                    <a:pt x="2194561" y="1097283"/>
                  </a:lnTo>
                  <a:cubicBezTo>
                    <a:pt x="2194561" y="1703294"/>
                    <a:pt x="1703292" y="2194563"/>
                    <a:pt x="1097281" y="2194563"/>
                  </a:cubicBezTo>
                  <a:cubicBezTo>
                    <a:pt x="1097280" y="2194562"/>
                    <a:pt x="1097280" y="2194562"/>
                    <a:pt x="1097280" y="2194562"/>
                  </a:cubicBezTo>
                  <a:cubicBezTo>
                    <a:pt x="491269" y="2194562"/>
                    <a:pt x="1" y="1703293"/>
                    <a:pt x="1" y="1097283"/>
                  </a:cubicBezTo>
                  <a:cubicBezTo>
                    <a:pt x="1" y="1097282"/>
                    <a:pt x="1" y="1097282"/>
                    <a:pt x="1" y="1097282"/>
                  </a:cubicBezTo>
                  <a:close/>
                  <a:moveTo>
                    <a:pt x="262974" y="1097280"/>
                  </a:moveTo>
                  <a:lnTo>
                    <a:pt x="262974" y="1097280"/>
                  </a:lnTo>
                  <a:cubicBezTo>
                    <a:pt x="262974" y="1097280"/>
                    <a:pt x="262973" y="1097280"/>
                    <a:pt x="262973" y="1097280"/>
                  </a:cubicBezTo>
                  <a:cubicBezTo>
                    <a:pt x="262973" y="1558055"/>
                    <a:pt x="636504" y="1931586"/>
                    <a:pt x="1097279" y="1931586"/>
                  </a:cubicBezTo>
                  <a:cubicBezTo>
                    <a:pt x="1558053" y="1931586"/>
                    <a:pt x="1931585" y="1558055"/>
                    <a:pt x="1931585" y="1097281"/>
                  </a:cubicBezTo>
                  <a:cubicBezTo>
                    <a:pt x="1931585" y="636506"/>
                    <a:pt x="1558053" y="262975"/>
                    <a:pt x="1097279" y="262975"/>
                  </a:cubicBezTo>
                  <a:lnTo>
                    <a:pt x="1097278" y="262975"/>
                  </a:lnTo>
                  <a:cubicBezTo>
                    <a:pt x="1097278" y="262975"/>
                    <a:pt x="1097278" y="262974"/>
                    <a:pt x="1097278" y="262974"/>
                  </a:cubicBezTo>
                  <a:cubicBezTo>
                    <a:pt x="636503" y="262974"/>
                    <a:pt x="262972" y="636505"/>
                    <a:pt x="262972" y="1097280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Rektangel 76"/>
            <p:cNvSpPr>
              <a:spLocks noChangeArrowheads="1"/>
            </p:cNvSpPr>
            <p:nvPr/>
          </p:nvSpPr>
          <p:spPr bwMode="auto">
            <a:xfrm>
              <a:off x="4635053" y="2997242"/>
              <a:ext cx="1374775" cy="7080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da-DK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62101" y="1239117"/>
            <a:ext cx="2738335" cy="3524230"/>
            <a:chOff x="467544" y="1772816"/>
            <a:chExt cx="2088232" cy="2687455"/>
          </a:xfrm>
          <a:solidFill>
            <a:srgbClr val="0B469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4" name="圆角矩形 53"/>
            <p:cNvSpPr/>
            <p:nvPr/>
          </p:nvSpPr>
          <p:spPr>
            <a:xfrm>
              <a:off x="467544" y="1772816"/>
              <a:ext cx="2088232" cy="432048"/>
            </a:xfrm>
            <a:prstGeom prst="roundRect">
              <a:avLst>
                <a:gd name="adj" fmla="val 0"/>
              </a:avLst>
            </a:prstGeom>
            <a:grpFill/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900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9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467544" y="2204863"/>
              <a:ext cx="2088232" cy="2255408"/>
            </a:xfrm>
            <a:prstGeom prst="rect">
              <a:avLst/>
            </a:prstGeom>
            <a:grpFill/>
            <a:ln w="25400" cap="flat" cmpd="sng" algn="ctr">
              <a:noFill/>
              <a:prstDash val="sysDash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5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5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5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5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5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5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5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5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5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5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6" dur="10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49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0" dur="100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49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对角圆角矩形 4"/>
          <p:cNvSpPr/>
          <p:nvPr/>
        </p:nvSpPr>
        <p:spPr>
          <a:xfrm>
            <a:off x="914496" y="1200186"/>
            <a:ext cx="2305050" cy="2519362"/>
          </a:xfrm>
          <a:prstGeom prst="round2DiagRect">
            <a:avLst>
              <a:gd name="adj1" fmla="val 38889"/>
              <a:gd name="adj2" fmla="val 0"/>
            </a:avLst>
          </a:prstGeom>
          <a:solidFill>
            <a:srgbClr val="0B469D">
              <a:alpha val="84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b="1" kern="0" dirty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rPr>
              <a:t>15</a:t>
            </a:r>
            <a:r>
              <a:rPr lang="en-US" altLang="zh-CN" sz="3200" b="1" kern="0" dirty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rPr>
              <a:t>%</a:t>
            </a:r>
            <a:endParaRPr lang="en-US" altLang="zh-CN" sz="5400" b="1" kern="0" dirty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600" b="1" kern="0" dirty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</a:t>
            </a:r>
            <a:endParaRPr lang="en-US" altLang="zh-CN" sz="1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单击添加文字内容</a:t>
            </a:r>
            <a:endParaRPr lang="en-US" altLang="zh-CN" sz="1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对角圆角矩形 5"/>
          <p:cNvSpPr/>
          <p:nvPr/>
        </p:nvSpPr>
        <p:spPr>
          <a:xfrm>
            <a:off x="3371946" y="1200186"/>
            <a:ext cx="2303462" cy="2519362"/>
          </a:xfrm>
          <a:prstGeom prst="round2DiagRect">
            <a:avLst>
              <a:gd name="adj1" fmla="val 38889"/>
              <a:gd name="adj2" fmla="val 0"/>
            </a:avLst>
          </a:prstGeom>
          <a:solidFill>
            <a:srgbClr val="0B469D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b="1" kern="0" dirty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rPr>
              <a:t>55</a:t>
            </a:r>
            <a:r>
              <a:rPr lang="en-US" altLang="zh-CN" sz="3200" b="1" kern="0" dirty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rPr>
              <a:t>%</a:t>
            </a:r>
            <a:endParaRPr lang="en-US" altLang="zh-CN" sz="3200" b="1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600" b="1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</a:t>
            </a:r>
            <a:endParaRPr lang="en-US" altLang="zh-CN" sz="1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单击添加文字内容</a:t>
            </a:r>
            <a:endParaRPr lang="en-US" altLang="zh-CN" sz="1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对角圆角矩形 6"/>
          <p:cNvSpPr/>
          <p:nvPr/>
        </p:nvSpPr>
        <p:spPr>
          <a:xfrm>
            <a:off x="5954808" y="1200186"/>
            <a:ext cx="2305050" cy="2519362"/>
          </a:xfrm>
          <a:prstGeom prst="round2DiagRect">
            <a:avLst>
              <a:gd name="adj1" fmla="val 38889"/>
              <a:gd name="adj2" fmla="val 0"/>
            </a:avLst>
          </a:prstGeom>
          <a:solidFill>
            <a:srgbClr val="08316E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b="1" kern="0" dirty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rPr>
              <a:t>35</a:t>
            </a:r>
            <a:r>
              <a:rPr lang="en-US" altLang="zh-CN" sz="3200" b="1" kern="0" dirty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rPr>
              <a:t>%</a:t>
            </a:r>
            <a:endParaRPr lang="en-US" altLang="zh-CN" sz="5400" b="1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600" b="1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</a:t>
            </a:r>
            <a:endParaRPr lang="en-US" altLang="zh-CN" sz="1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单击添加文字内容</a:t>
            </a:r>
            <a:endParaRPr lang="en-US" altLang="zh-CN" sz="14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4850" y="3871945"/>
            <a:ext cx="1828752" cy="1061819"/>
          </a:xfrm>
          <a:prstGeom prst="rect">
            <a:avLst/>
          </a:prstGeom>
          <a:noFill/>
        </p:spPr>
        <p:txBody>
          <a:bodyPr wrap="square" lIns="91428" tIns="45715" rIns="91428" bIns="45715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kern="0" dirty="0">
                <a:solidFill>
                  <a:srgbClr val="0B46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400" b="1" kern="0" dirty="0">
              <a:solidFill>
                <a:srgbClr val="0B46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400" kern="0" dirty="0">
              <a:solidFill>
                <a:srgbClr val="D8D8D8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400" kern="0" dirty="0">
              <a:solidFill>
                <a:srgbClr val="D8D8D8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11780" y="3871945"/>
            <a:ext cx="1828752" cy="1061819"/>
          </a:xfrm>
          <a:prstGeom prst="rect">
            <a:avLst/>
          </a:prstGeom>
          <a:noFill/>
        </p:spPr>
        <p:txBody>
          <a:bodyPr wrap="square" lIns="91428" tIns="45715" rIns="91428" bIns="45715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kern="0" dirty="0">
                <a:solidFill>
                  <a:srgbClr val="0B46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400" b="1" kern="0" dirty="0">
              <a:solidFill>
                <a:srgbClr val="0B46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400" kern="0" dirty="0">
              <a:solidFill>
                <a:srgbClr val="D8D8D8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400" kern="0" dirty="0">
              <a:solidFill>
                <a:srgbClr val="D8D8D8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23311" y="3871945"/>
            <a:ext cx="1828752" cy="1061819"/>
          </a:xfrm>
          <a:prstGeom prst="rect">
            <a:avLst/>
          </a:prstGeom>
          <a:noFill/>
        </p:spPr>
        <p:txBody>
          <a:bodyPr wrap="square" lIns="91428" tIns="45715" rIns="91428" bIns="45715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kern="0" dirty="0">
                <a:solidFill>
                  <a:srgbClr val="0B46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400" b="1" kern="0" dirty="0">
              <a:solidFill>
                <a:srgbClr val="0B46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400" kern="0" dirty="0">
              <a:solidFill>
                <a:srgbClr val="D8D8D8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400" kern="0" dirty="0">
              <a:solidFill>
                <a:srgbClr val="D8D8D8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2"/>
            <a:ext cx="9144000" cy="5140757"/>
          </a:xfrm>
          <a:prstGeom prst="rect">
            <a:avLst/>
          </a:prstGeom>
        </p:spPr>
      </p:pic>
      <p:grpSp>
        <p:nvGrpSpPr>
          <p:cNvPr id="30" name="组合 48"/>
          <p:cNvGrpSpPr/>
          <p:nvPr/>
        </p:nvGrpSpPr>
        <p:grpSpPr bwMode="auto">
          <a:xfrm>
            <a:off x="2226890" y="2789630"/>
            <a:ext cx="4910510" cy="584775"/>
            <a:chOff x="0" y="-17956"/>
            <a:chExt cx="3619555" cy="430580"/>
          </a:xfrm>
        </p:grpSpPr>
        <p:sp>
          <p:nvSpPr>
            <p:cNvPr id="31" name="圆角矩形 72"/>
            <p:cNvSpPr>
              <a:spLocks noChangeArrowheads="1"/>
            </p:cNvSpPr>
            <p:nvPr/>
          </p:nvSpPr>
          <p:spPr bwMode="auto">
            <a:xfrm>
              <a:off x="0" y="0"/>
              <a:ext cx="3619555" cy="412624"/>
            </a:xfrm>
            <a:prstGeom prst="roundRect">
              <a:avLst>
                <a:gd name="adj" fmla="val 16667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73"/>
            <p:cNvSpPr>
              <a:spLocks noChangeArrowheads="1"/>
            </p:cNvSpPr>
            <p:nvPr/>
          </p:nvSpPr>
          <p:spPr bwMode="auto">
            <a:xfrm>
              <a:off x="316609" y="-17956"/>
              <a:ext cx="3160961" cy="430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单击此处添加文字标题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887191" y="1018609"/>
            <a:ext cx="1344215" cy="1452563"/>
            <a:chOff x="346472" y="475059"/>
            <a:chExt cx="1344215" cy="1452563"/>
          </a:xfrm>
        </p:grpSpPr>
        <p:sp>
          <p:nvSpPr>
            <p:cNvPr id="26" name="六边形 19"/>
            <p:cNvSpPr>
              <a:spLocks noChangeArrowheads="1"/>
            </p:cNvSpPr>
            <p:nvPr/>
          </p:nvSpPr>
          <p:spPr bwMode="auto">
            <a:xfrm rot="16200000">
              <a:off x="292299" y="575667"/>
              <a:ext cx="1452563" cy="1251347"/>
            </a:xfrm>
            <a:prstGeom prst="hexagon">
              <a:avLst>
                <a:gd name="adj" fmla="val 25022"/>
                <a:gd name="vf" fmla="val 115470"/>
              </a:avLst>
            </a:prstGeom>
            <a:solidFill>
              <a:srgbClr val="0084B4"/>
            </a:solidFill>
            <a:ln w="12700" cap="flat" cmpd="sng">
              <a:solidFill>
                <a:sysClr val="window" lastClr="FFFFFF"/>
              </a:solidFill>
              <a:bevel/>
            </a:ln>
          </p:spPr>
          <p:txBody>
            <a:bodyPr lIns="68580" tIns="34290" rIns="68580" bIns="3429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矩形 24"/>
            <p:cNvSpPr>
              <a:spLocks noChangeArrowheads="1"/>
            </p:cNvSpPr>
            <p:nvPr/>
          </p:nvSpPr>
          <p:spPr bwMode="auto">
            <a:xfrm>
              <a:off x="346472" y="678142"/>
              <a:ext cx="1344215" cy="985463"/>
            </a:xfrm>
            <a:prstGeom prst="rect">
              <a:avLst/>
            </a:prstGeom>
            <a:noFill/>
            <a:ln>
              <a:noFill/>
            </a:ln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kumimoji="0" lang="zh-CN" altLang="en-US" sz="3600" b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0.25 L -0.125 0.25 C -0.06892 0.25 -1.11111E-6 0.18086 -1.11111E-6 0.125 L -1.11111E-6 2.46914E-6 " pathEditMode="relative" rAng="0" ptsTypes="AAAA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右箭头 47"/>
          <p:cNvSpPr>
            <a:spLocks noChangeArrowheads="1"/>
          </p:cNvSpPr>
          <p:nvPr/>
        </p:nvSpPr>
        <p:spPr bwMode="auto">
          <a:xfrm>
            <a:off x="381111" y="2495592"/>
            <a:ext cx="8315325" cy="500062"/>
          </a:xfrm>
          <a:prstGeom prst="rightArrow">
            <a:avLst>
              <a:gd name="adj1" fmla="val 50000"/>
              <a:gd name="adj2" fmla="val 49963"/>
            </a:avLst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rgbClr val="DCDCDC"/>
            </a:solidFill>
            <a:miter lim="800000"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ea typeface="黑体" panose="02010609060101010101" pitchFamily="2" charset="-122"/>
            </a:endParaRPr>
          </a:p>
        </p:txBody>
      </p:sp>
      <p:sp>
        <p:nvSpPr>
          <p:cNvPr id="32" name="Line 58"/>
          <p:cNvSpPr>
            <a:spLocks noChangeShapeType="1"/>
          </p:cNvSpPr>
          <p:nvPr/>
        </p:nvSpPr>
        <p:spPr bwMode="auto">
          <a:xfrm>
            <a:off x="1584435" y="3297280"/>
            <a:ext cx="0" cy="334963"/>
          </a:xfrm>
          <a:prstGeom prst="line">
            <a:avLst/>
          </a:prstGeom>
          <a:noFill/>
          <a:ln w="19050">
            <a:solidFill>
              <a:srgbClr val="0B469D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/>
          </a:p>
        </p:txBody>
      </p:sp>
      <p:sp>
        <p:nvSpPr>
          <p:cNvPr id="33" name="Line 59"/>
          <p:cNvSpPr>
            <a:spLocks noChangeShapeType="1"/>
          </p:cNvSpPr>
          <p:nvPr/>
        </p:nvSpPr>
        <p:spPr bwMode="auto">
          <a:xfrm flipH="1">
            <a:off x="828786" y="3641767"/>
            <a:ext cx="1495425" cy="0"/>
          </a:xfrm>
          <a:prstGeom prst="line">
            <a:avLst/>
          </a:prstGeom>
          <a:noFill/>
          <a:ln w="19050">
            <a:solidFill>
              <a:srgbClr val="0B469D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/>
          </a:p>
        </p:txBody>
      </p:sp>
      <p:sp>
        <p:nvSpPr>
          <p:cNvPr id="34" name="Line 65"/>
          <p:cNvSpPr>
            <a:spLocks noChangeShapeType="1"/>
          </p:cNvSpPr>
          <p:nvPr/>
        </p:nvSpPr>
        <p:spPr bwMode="auto">
          <a:xfrm>
            <a:off x="7432785" y="1776455"/>
            <a:ext cx="0" cy="334963"/>
          </a:xfrm>
          <a:prstGeom prst="line">
            <a:avLst/>
          </a:prstGeom>
          <a:noFill/>
          <a:ln w="19050">
            <a:solidFill>
              <a:srgbClr val="0B469D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/>
          </a:p>
        </p:txBody>
      </p:sp>
      <p:sp>
        <p:nvSpPr>
          <p:cNvPr id="35" name="Line 66"/>
          <p:cNvSpPr>
            <a:spLocks noChangeShapeType="1"/>
          </p:cNvSpPr>
          <p:nvPr/>
        </p:nvSpPr>
        <p:spPr bwMode="auto">
          <a:xfrm flipH="1">
            <a:off x="6537435" y="1762167"/>
            <a:ext cx="1631950" cy="0"/>
          </a:xfrm>
          <a:prstGeom prst="line">
            <a:avLst/>
          </a:prstGeom>
          <a:noFill/>
          <a:ln w="19050">
            <a:solidFill>
              <a:srgbClr val="0B469D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/>
          </a:p>
        </p:txBody>
      </p:sp>
      <p:sp>
        <p:nvSpPr>
          <p:cNvPr id="36" name="Line 68"/>
          <p:cNvSpPr>
            <a:spLocks noChangeShapeType="1"/>
          </p:cNvSpPr>
          <p:nvPr/>
        </p:nvSpPr>
        <p:spPr bwMode="auto">
          <a:xfrm>
            <a:off x="3552935" y="1779630"/>
            <a:ext cx="0" cy="334963"/>
          </a:xfrm>
          <a:prstGeom prst="line">
            <a:avLst/>
          </a:prstGeom>
          <a:noFill/>
          <a:ln w="19050">
            <a:solidFill>
              <a:srgbClr val="0B469D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/>
          </a:p>
        </p:txBody>
      </p:sp>
      <p:sp>
        <p:nvSpPr>
          <p:cNvPr id="37" name="Line 69"/>
          <p:cNvSpPr>
            <a:spLocks noChangeShapeType="1"/>
          </p:cNvSpPr>
          <p:nvPr/>
        </p:nvSpPr>
        <p:spPr bwMode="auto">
          <a:xfrm flipH="1">
            <a:off x="2629010" y="1762167"/>
            <a:ext cx="1771650" cy="0"/>
          </a:xfrm>
          <a:prstGeom prst="line">
            <a:avLst/>
          </a:prstGeom>
          <a:noFill/>
          <a:ln w="19050">
            <a:solidFill>
              <a:srgbClr val="0B469D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/>
          </a:p>
        </p:txBody>
      </p:sp>
      <p:sp>
        <p:nvSpPr>
          <p:cNvPr id="38" name="Line 71"/>
          <p:cNvSpPr>
            <a:spLocks noChangeShapeType="1"/>
          </p:cNvSpPr>
          <p:nvPr/>
        </p:nvSpPr>
        <p:spPr bwMode="auto">
          <a:xfrm>
            <a:off x="5502385" y="3263942"/>
            <a:ext cx="0" cy="334962"/>
          </a:xfrm>
          <a:prstGeom prst="line">
            <a:avLst/>
          </a:prstGeom>
          <a:noFill/>
          <a:ln w="19050">
            <a:solidFill>
              <a:srgbClr val="0B469D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/>
          </a:p>
        </p:txBody>
      </p:sp>
      <p:sp>
        <p:nvSpPr>
          <p:cNvPr id="39" name="Line 72"/>
          <p:cNvSpPr>
            <a:spLocks noChangeShapeType="1"/>
          </p:cNvSpPr>
          <p:nvPr/>
        </p:nvSpPr>
        <p:spPr bwMode="auto">
          <a:xfrm flipH="1">
            <a:off x="4691173" y="3598904"/>
            <a:ext cx="1587500" cy="0"/>
          </a:xfrm>
          <a:prstGeom prst="line">
            <a:avLst/>
          </a:prstGeom>
          <a:noFill/>
          <a:ln w="19050">
            <a:solidFill>
              <a:srgbClr val="0B469D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/>
          </a:p>
        </p:txBody>
      </p:sp>
      <p:sp>
        <p:nvSpPr>
          <p:cNvPr id="52" name="TextBox 35"/>
          <p:cNvSpPr txBox="1">
            <a:spLocks noChangeArrowheads="1"/>
          </p:cNvSpPr>
          <p:nvPr/>
        </p:nvSpPr>
        <p:spPr bwMode="auto">
          <a:xfrm>
            <a:off x="400160" y="3716379"/>
            <a:ext cx="23574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>
                <a:latin typeface="黑体" panose="02010609060101010101" pitchFamily="2" charset="-122"/>
                <a:ea typeface="黑体" panose="02010609060101010101" pitchFamily="2" charset="-122"/>
              </a:rPr>
              <a:t>单击此处添加内容</a:t>
            </a:r>
            <a:endParaRPr lang="en-US" ker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>
                <a:latin typeface="黑体" panose="02010609060101010101" pitchFamily="2" charset="-122"/>
                <a:ea typeface="黑体" panose="02010609060101010101" pitchFamily="2" charset="-122"/>
              </a:rPr>
              <a:t>单击此处添加内容</a:t>
            </a:r>
            <a:endParaRPr lang="zh-CN" altLang="en-US" kern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1003410" y="2076492"/>
            <a:ext cx="1155700" cy="1181100"/>
            <a:chOff x="1003410" y="2362242"/>
            <a:chExt cx="1155700" cy="1181100"/>
          </a:xfrm>
        </p:grpSpPr>
        <p:grpSp>
          <p:nvGrpSpPr>
            <p:cNvPr id="40" name="Group 12"/>
            <p:cNvGrpSpPr/>
            <p:nvPr/>
          </p:nvGrpSpPr>
          <p:grpSpPr bwMode="auto">
            <a:xfrm>
              <a:off x="1003410" y="2362242"/>
              <a:ext cx="1155700" cy="1181100"/>
              <a:chOff x="0" y="0"/>
              <a:chExt cx="812" cy="830"/>
            </a:xfrm>
          </p:grpSpPr>
          <p:sp>
            <p:nvSpPr>
              <p:cNvPr id="41" name="Oval 11"/>
              <p:cNvSpPr>
                <a:spLocks noChangeArrowheads="1"/>
              </p:cNvSpPr>
              <p:nvPr/>
            </p:nvSpPr>
            <p:spPr bwMode="auto">
              <a:xfrm>
                <a:off x="0" y="28"/>
                <a:ext cx="812" cy="802"/>
              </a:xfrm>
              <a:prstGeom prst="ellipse">
                <a:avLst/>
              </a:prstGeom>
              <a:solidFill>
                <a:srgbClr val="053275"/>
              </a:solidFill>
              <a:ln w="57150">
                <a:solidFill>
                  <a:srgbClr val="F8F8F8">
                    <a:alpha val="70195"/>
                  </a:srgbClr>
                </a:solidFill>
                <a:rou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  <p:pic>
            <p:nvPicPr>
              <p:cNvPr id="42" name="Picture 12" descr="cir_lighteffect0"/>
              <p:cNvPicPr>
                <a:picLocks noChangeAspect="1" noChangeArrowheads="1"/>
              </p:cNvPicPr>
              <p:nvPr/>
            </p:nvPicPr>
            <p:blipFill>
              <a:blip r:embed="rId1">
                <a:lum bright="18000" contras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" y="0"/>
                <a:ext cx="670" cy="6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3" name="Text Box 39"/>
            <p:cNvSpPr txBox="1">
              <a:spLocks noChangeArrowheads="1"/>
            </p:cNvSpPr>
            <p:nvPr/>
          </p:nvSpPr>
          <p:spPr bwMode="auto">
            <a:xfrm>
              <a:off x="1093898" y="2721017"/>
              <a:ext cx="100012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0" dirty="0">
                  <a:solidFill>
                    <a:srgbClr val="FFFF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标题</a:t>
              </a:r>
              <a:endParaRPr lang="en-US" sz="2400" kern="0" dirty="0">
                <a:solidFill>
                  <a:srgbClr val="FFFFFF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2983023" y="2076492"/>
            <a:ext cx="1155700" cy="1181100"/>
            <a:chOff x="2983023" y="2362242"/>
            <a:chExt cx="1155700" cy="1181100"/>
          </a:xfrm>
        </p:grpSpPr>
        <p:grpSp>
          <p:nvGrpSpPr>
            <p:cNvPr id="43" name="Group 15"/>
            <p:cNvGrpSpPr/>
            <p:nvPr/>
          </p:nvGrpSpPr>
          <p:grpSpPr bwMode="auto">
            <a:xfrm>
              <a:off x="2983023" y="2362242"/>
              <a:ext cx="1155700" cy="1181100"/>
              <a:chOff x="0" y="0"/>
              <a:chExt cx="812" cy="830"/>
            </a:xfrm>
          </p:grpSpPr>
          <p:sp>
            <p:nvSpPr>
              <p:cNvPr id="44" name="Oval 16"/>
              <p:cNvSpPr>
                <a:spLocks noChangeArrowheads="1"/>
              </p:cNvSpPr>
              <p:nvPr/>
            </p:nvSpPr>
            <p:spPr bwMode="auto">
              <a:xfrm>
                <a:off x="0" y="28"/>
                <a:ext cx="812" cy="802"/>
              </a:xfrm>
              <a:prstGeom prst="ellipse">
                <a:avLst/>
              </a:prstGeom>
              <a:solidFill>
                <a:srgbClr val="1759A9"/>
              </a:solidFill>
              <a:ln w="57150">
                <a:solidFill>
                  <a:srgbClr val="F8F8F8">
                    <a:alpha val="70195"/>
                  </a:srgbClr>
                </a:solidFill>
                <a:rou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rgbClr val="FFFFFF"/>
                  </a:solidFill>
                  <a:ea typeface="黑体" panose="02010609060101010101" pitchFamily="2" charset="-122"/>
                </a:endParaRPr>
              </a:p>
            </p:txBody>
          </p:sp>
          <p:pic>
            <p:nvPicPr>
              <p:cNvPr id="45" name="Picture 17" descr="cir_lighteffect0"/>
              <p:cNvPicPr>
                <a:picLocks noChangeAspect="1" noChangeArrowheads="1"/>
              </p:cNvPicPr>
              <p:nvPr/>
            </p:nvPicPr>
            <p:blipFill>
              <a:blip r:embed="rId1">
                <a:lum bright="18000" contras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" y="0"/>
                <a:ext cx="670" cy="6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4" name="Text Box 39"/>
            <p:cNvSpPr txBox="1">
              <a:spLocks noChangeArrowheads="1"/>
            </p:cNvSpPr>
            <p:nvPr/>
          </p:nvSpPr>
          <p:spPr bwMode="auto">
            <a:xfrm>
              <a:off x="3054460" y="2721017"/>
              <a:ext cx="100012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0" dirty="0">
                  <a:solidFill>
                    <a:srgbClr val="FFFF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标题</a:t>
              </a:r>
              <a:endParaRPr lang="en-US" sz="2400" kern="0" dirty="0">
                <a:solidFill>
                  <a:srgbClr val="FFFFFF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916598" y="2076492"/>
            <a:ext cx="1154112" cy="1181100"/>
            <a:chOff x="4916598" y="2362242"/>
            <a:chExt cx="1154112" cy="1181100"/>
          </a:xfrm>
        </p:grpSpPr>
        <p:grpSp>
          <p:nvGrpSpPr>
            <p:cNvPr id="46" name="Group 18"/>
            <p:cNvGrpSpPr/>
            <p:nvPr/>
          </p:nvGrpSpPr>
          <p:grpSpPr bwMode="auto">
            <a:xfrm>
              <a:off x="4916598" y="2362242"/>
              <a:ext cx="1154112" cy="1181100"/>
              <a:chOff x="0" y="0"/>
              <a:chExt cx="812" cy="830"/>
            </a:xfrm>
          </p:grpSpPr>
          <p:sp>
            <p:nvSpPr>
              <p:cNvPr id="47" name="Oval 21"/>
              <p:cNvSpPr>
                <a:spLocks noChangeArrowheads="1"/>
              </p:cNvSpPr>
              <p:nvPr/>
            </p:nvSpPr>
            <p:spPr bwMode="auto">
              <a:xfrm>
                <a:off x="0" y="28"/>
                <a:ext cx="812" cy="802"/>
              </a:xfrm>
              <a:prstGeom prst="ellipse">
                <a:avLst/>
              </a:prstGeom>
              <a:solidFill>
                <a:srgbClr val="0077DA"/>
              </a:solidFill>
              <a:ln w="57150">
                <a:solidFill>
                  <a:srgbClr val="F8F8F8">
                    <a:alpha val="70195"/>
                  </a:srgbClr>
                </a:solidFill>
                <a:rou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rgbClr val="FFFFFF"/>
                  </a:solidFill>
                  <a:ea typeface="黑体" panose="02010609060101010101" pitchFamily="2" charset="-122"/>
                </a:endParaRPr>
              </a:p>
            </p:txBody>
          </p:sp>
          <p:pic>
            <p:nvPicPr>
              <p:cNvPr id="48" name="Picture 22" descr="cir_lighteffect0"/>
              <p:cNvPicPr>
                <a:picLocks noChangeAspect="1" noChangeArrowheads="1"/>
              </p:cNvPicPr>
              <p:nvPr/>
            </p:nvPicPr>
            <p:blipFill>
              <a:blip r:embed="rId1">
                <a:lum bright="18000" contras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" y="0"/>
                <a:ext cx="670" cy="6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5" name="Text Box 39"/>
            <p:cNvSpPr txBox="1">
              <a:spLocks noChangeArrowheads="1"/>
            </p:cNvSpPr>
            <p:nvPr/>
          </p:nvSpPr>
          <p:spPr bwMode="auto">
            <a:xfrm>
              <a:off x="4972160" y="2721017"/>
              <a:ext cx="100012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0">
                  <a:solidFill>
                    <a:srgbClr val="FFFF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标题</a:t>
              </a:r>
              <a:endParaRPr lang="en-US" sz="2400" kern="0">
                <a:solidFill>
                  <a:srgbClr val="FFFFFF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889860" y="2076492"/>
            <a:ext cx="1155700" cy="1181100"/>
            <a:chOff x="6889860" y="2362242"/>
            <a:chExt cx="1155700" cy="1181100"/>
          </a:xfrm>
        </p:grpSpPr>
        <p:grpSp>
          <p:nvGrpSpPr>
            <p:cNvPr id="49" name="Group 21"/>
            <p:cNvGrpSpPr/>
            <p:nvPr/>
          </p:nvGrpSpPr>
          <p:grpSpPr bwMode="auto">
            <a:xfrm>
              <a:off x="6889860" y="2362242"/>
              <a:ext cx="1155700" cy="1181100"/>
              <a:chOff x="0" y="0"/>
              <a:chExt cx="812" cy="830"/>
            </a:xfrm>
          </p:grpSpPr>
          <p:sp>
            <p:nvSpPr>
              <p:cNvPr id="50" name="Oval 11"/>
              <p:cNvSpPr>
                <a:spLocks noChangeArrowheads="1"/>
              </p:cNvSpPr>
              <p:nvPr/>
            </p:nvSpPr>
            <p:spPr bwMode="auto">
              <a:xfrm>
                <a:off x="0" y="28"/>
                <a:ext cx="812" cy="802"/>
              </a:xfrm>
              <a:prstGeom prst="ellipse">
                <a:avLst/>
              </a:prstGeom>
              <a:solidFill>
                <a:srgbClr val="E8AC04"/>
              </a:solidFill>
              <a:ln w="57150">
                <a:solidFill>
                  <a:srgbClr val="F8F8F8">
                    <a:alpha val="70195"/>
                  </a:srgbClr>
                </a:solidFill>
                <a:rou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rgbClr val="FFFFFF"/>
                  </a:solidFill>
                  <a:latin typeface="Calibri" panose="020F0502020204030204" pitchFamily="34" charset="0"/>
                </a:endParaRPr>
              </a:p>
            </p:txBody>
          </p:sp>
          <p:pic>
            <p:nvPicPr>
              <p:cNvPr id="51" name="Picture 12" descr="cir_lighteffect0"/>
              <p:cNvPicPr>
                <a:picLocks noChangeAspect="1" noChangeArrowheads="1"/>
              </p:cNvPicPr>
              <p:nvPr/>
            </p:nvPicPr>
            <p:blipFill>
              <a:blip r:embed="rId1">
                <a:lum bright="18000" contras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" y="0"/>
                <a:ext cx="670" cy="6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6" name="Text Box 39"/>
            <p:cNvSpPr txBox="1">
              <a:spLocks noChangeArrowheads="1"/>
            </p:cNvSpPr>
            <p:nvPr/>
          </p:nvSpPr>
          <p:spPr bwMode="auto">
            <a:xfrm>
              <a:off x="6973998" y="2721017"/>
              <a:ext cx="100012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0">
                  <a:solidFill>
                    <a:srgbClr val="FFFF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标题</a:t>
              </a:r>
              <a:endParaRPr lang="en-US" sz="2400" kern="0">
                <a:solidFill>
                  <a:srgbClr val="FFFFFF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57" name="TextBox 44"/>
          <p:cNvSpPr txBox="1">
            <a:spLocks noChangeArrowheads="1"/>
          </p:cNvSpPr>
          <p:nvPr/>
        </p:nvSpPr>
        <p:spPr bwMode="auto">
          <a:xfrm>
            <a:off x="4357799" y="3649704"/>
            <a:ext cx="23574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>
                <a:latin typeface="黑体" panose="02010609060101010101" pitchFamily="2" charset="-122"/>
                <a:ea typeface="黑体" panose="02010609060101010101" pitchFamily="2" charset="-122"/>
              </a:rPr>
              <a:t>单击此处添加内容</a:t>
            </a:r>
            <a:endParaRPr lang="en-US" ker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>
                <a:latin typeface="黑体" panose="02010609060101010101" pitchFamily="2" charset="-122"/>
                <a:ea typeface="黑体" panose="02010609060101010101" pitchFamily="2" charset="-122"/>
              </a:rPr>
              <a:t>单击此处添加内容</a:t>
            </a:r>
            <a:endParaRPr lang="zh-CN" altLang="en-US" kern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8" name="TextBox 45"/>
          <p:cNvSpPr txBox="1">
            <a:spLocks noChangeArrowheads="1"/>
          </p:cNvSpPr>
          <p:nvPr/>
        </p:nvSpPr>
        <p:spPr bwMode="auto">
          <a:xfrm>
            <a:off x="6258035" y="971592"/>
            <a:ext cx="23574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>
                <a:latin typeface="黑体" panose="02010609060101010101" pitchFamily="2" charset="-122"/>
                <a:ea typeface="黑体" panose="02010609060101010101" pitchFamily="2" charset="-122"/>
              </a:rPr>
              <a:t>单击此处添加内容</a:t>
            </a:r>
            <a:endParaRPr lang="en-US" ker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>
                <a:latin typeface="黑体" panose="02010609060101010101" pitchFamily="2" charset="-122"/>
                <a:ea typeface="黑体" panose="02010609060101010101" pitchFamily="2" charset="-122"/>
              </a:rPr>
              <a:t>单击此处添加内容</a:t>
            </a:r>
            <a:endParaRPr lang="zh-CN" altLang="en-US" kern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9" name="TextBox 46"/>
          <p:cNvSpPr txBox="1">
            <a:spLocks noChangeArrowheads="1"/>
          </p:cNvSpPr>
          <p:nvPr/>
        </p:nvSpPr>
        <p:spPr bwMode="auto">
          <a:xfrm>
            <a:off x="2328974" y="971592"/>
            <a:ext cx="23574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latin typeface="黑体" panose="02010609060101010101" pitchFamily="2" charset="-122"/>
                <a:ea typeface="黑体" panose="02010609060101010101" pitchFamily="2" charset="-122"/>
              </a:rPr>
              <a:t>单击此处添加内容</a:t>
            </a:r>
            <a:endParaRPr lang="en-US" kern="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latin typeface="黑体" panose="02010609060101010101" pitchFamily="2" charset="-122"/>
                <a:ea typeface="黑体" panose="02010609060101010101" pitchFamily="2" charset="-122"/>
              </a:rPr>
              <a:t>单击此处添加内容</a:t>
            </a:r>
            <a:endParaRPr lang="zh-CN" altLang="en-US" kern="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75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75" decel="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75" decel="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75" decel="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52" grpId="0"/>
      <p:bldP spid="57" grpId="0"/>
      <p:bldP spid="58" grpId="0"/>
      <p:bldP spid="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Line 6"/>
          <p:cNvSpPr>
            <a:spLocks noChangeShapeType="1"/>
          </p:cNvSpPr>
          <p:nvPr/>
        </p:nvSpPr>
        <p:spPr bwMode="auto">
          <a:xfrm flipV="1">
            <a:off x="762100" y="1047805"/>
            <a:ext cx="0" cy="1410494"/>
          </a:xfrm>
          <a:prstGeom prst="line">
            <a:avLst/>
          </a:prstGeom>
          <a:noFill/>
          <a:ln w="19050" cmpd="sng">
            <a:solidFill>
              <a:srgbClr val="3A0004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61" name="Line 7"/>
          <p:cNvSpPr>
            <a:spLocks noChangeShapeType="1"/>
          </p:cNvSpPr>
          <p:nvPr/>
        </p:nvSpPr>
        <p:spPr bwMode="auto">
          <a:xfrm flipV="1">
            <a:off x="4303068" y="1047805"/>
            <a:ext cx="0" cy="1410494"/>
          </a:xfrm>
          <a:prstGeom prst="line">
            <a:avLst/>
          </a:prstGeom>
          <a:noFill/>
          <a:ln w="19050" cmpd="sng">
            <a:solidFill>
              <a:srgbClr val="3A0004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62" name="Line 8"/>
          <p:cNvSpPr>
            <a:spLocks noChangeShapeType="1"/>
          </p:cNvSpPr>
          <p:nvPr/>
        </p:nvSpPr>
        <p:spPr bwMode="auto">
          <a:xfrm flipV="1">
            <a:off x="3283050" y="3394924"/>
            <a:ext cx="0" cy="1366837"/>
          </a:xfrm>
          <a:prstGeom prst="line">
            <a:avLst/>
          </a:prstGeom>
          <a:noFill/>
          <a:ln w="19050" cmpd="sng">
            <a:solidFill>
              <a:srgbClr val="3A0004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63" name="Line 9"/>
          <p:cNvSpPr>
            <a:spLocks noChangeShapeType="1"/>
          </p:cNvSpPr>
          <p:nvPr/>
        </p:nvSpPr>
        <p:spPr bwMode="auto">
          <a:xfrm flipV="1">
            <a:off x="5515075" y="3394924"/>
            <a:ext cx="0" cy="1366837"/>
          </a:xfrm>
          <a:prstGeom prst="line">
            <a:avLst/>
          </a:prstGeom>
          <a:noFill/>
          <a:ln w="19050" cmpd="sng">
            <a:solidFill>
              <a:srgbClr val="3A0004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762100" y="978698"/>
            <a:ext cx="3240088" cy="1439863"/>
            <a:chOff x="755650" y="1803400"/>
            <a:chExt cx="3240088" cy="1439863"/>
          </a:xfrm>
        </p:grpSpPr>
        <p:sp>
          <p:nvSpPr>
            <p:cNvPr id="65" name="Rectangle 5"/>
            <p:cNvSpPr>
              <a:spLocks noChangeArrowheads="1"/>
            </p:cNvSpPr>
            <p:nvPr/>
          </p:nvSpPr>
          <p:spPr bwMode="auto">
            <a:xfrm>
              <a:off x="755650" y="2120900"/>
              <a:ext cx="3240088" cy="792163"/>
            </a:xfrm>
            <a:prstGeom prst="rect">
              <a:avLst/>
            </a:prstGeom>
            <a:gradFill rotWithShape="1">
              <a:gsLst>
                <a:gs pos="0">
                  <a:srgbClr val="B2B2B2">
                    <a:alpha val="39999"/>
                  </a:srgbClr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6" name="Rectangle 10"/>
            <p:cNvSpPr>
              <a:spLocks noChangeArrowheads="1"/>
            </p:cNvSpPr>
            <p:nvPr/>
          </p:nvSpPr>
          <p:spPr bwMode="auto">
            <a:xfrm>
              <a:off x="755650" y="1803400"/>
              <a:ext cx="2233613" cy="14398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/>
                  </a:solidFill>
                </a:rPr>
                <a:t>单击此处添加段落文字内容</a:t>
              </a:r>
              <a:endParaRPr lang="zh-CN" altLang="en-US" sz="1200" kern="0" dirty="0">
                <a:solidFill>
                  <a:sysClr val="windowText" lastClr="000000"/>
                </a:solidFill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/>
                  </a:solidFill>
                </a:rPr>
                <a:t>单击此处添加段落文字内容</a:t>
              </a:r>
              <a:endParaRPr lang="zh-CN" altLang="en-US" sz="12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73176" y="3341630"/>
            <a:ext cx="2809875" cy="1439862"/>
            <a:chOff x="466725" y="4706938"/>
            <a:chExt cx="2809875" cy="1439862"/>
          </a:xfrm>
        </p:grpSpPr>
        <p:sp>
          <p:nvSpPr>
            <p:cNvPr id="68" name="Rectangle 4"/>
            <p:cNvSpPr>
              <a:spLocks noChangeArrowheads="1"/>
            </p:cNvSpPr>
            <p:nvPr/>
          </p:nvSpPr>
          <p:spPr bwMode="auto">
            <a:xfrm rot="10800000">
              <a:off x="466725" y="5043488"/>
              <a:ext cx="2809875" cy="792162"/>
            </a:xfrm>
            <a:prstGeom prst="rect">
              <a:avLst/>
            </a:prstGeom>
            <a:gradFill rotWithShape="1">
              <a:gsLst>
                <a:gs pos="0">
                  <a:srgbClr val="B2B2B2">
                    <a:alpha val="39999"/>
                  </a:srgbClr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9" name="Rectangle 12"/>
            <p:cNvSpPr>
              <a:spLocks noChangeArrowheads="1"/>
            </p:cNvSpPr>
            <p:nvPr/>
          </p:nvSpPr>
          <p:spPr bwMode="auto">
            <a:xfrm>
              <a:off x="1042988" y="4706938"/>
              <a:ext cx="2233612" cy="1439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/>
                  </a:solidFill>
                </a:rPr>
                <a:t>单击此处添加段落文字内容</a:t>
              </a:r>
              <a:endParaRPr lang="zh-CN" altLang="en-US" sz="1200" kern="0" dirty="0">
                <a:solidFill>
                  <a:sysClr val="windowText" lastClr="000000"/>
                </a:solidFill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/>
                  </a:solidFill>
                </a:rPr>
                <a:t>单击此处添加段落文字内容</a:t>
              </a:r>
              <a:endParaRPr lang="zh-CN" altLang="en-US" sz="12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494438" y="3341630"/>
            <a:ext cx="3097212" cy="1439862"/>
            <a:chOff x="5487988" y="4706938"/>
            <a:chExt cx="3097212" cy="1439862"/>
          </a:xfrm>
        </p:grpSpPr>
        <p:sp>
          <p:nvSpPr>
            <p:cNvPr id="71" name="Rectangle 3"/>
            <p:cNvSpPr>
              <a:spLocks noChangeArrowheads="1"/>
            </p:cNvSpPr>
            <p:nvPr/>
          </p:nvSpPr>
          <p:spPr bwMode="auto">
            <a:xfrm>
              <a:off x="5487988" y="5043488"/>
              <a:ext cx="3097212" cy="792162"/>
            </a:xfrm>
            <a:prstGeom prst="rect">
              <a:avLst/>
            </a:prstGeom>
            <a:gradFill rotWithShape="1">
              <a:gsLst>
                <a:gs pos="0">
                  <a:srgbClr val="B2B2B2">
                    <a:alpha val="39999"/>
                  </a:srgbClr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2" name="Rectangle 13"/>
            <p:cNvSpPr>
              <a:spLocks noChangeArrowheads="1"/>
            </p:cNvSpPr>
            <p:nvPr/>
          </p:nvSpPr>
          <p:spPr bwMode="auto">
            <a:xfrm>
              <a:off x="5508625" y="4706938"/>
              <a:ext cx="2233613" cy="1439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/>
                  </a:solidFill>
                </a:rPr>
                <a:t>单击此处添加段落文字内容</a:t>
              </a:r>
              <a:endParaRPr lang="zh-CN" altLang="en-US" sz="1200" kern="0" dirty="0">
                <a:solidFill>
                  <a:sysClr val="windowText" lastClr="000000"/>
                </a:solidFill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/>
                  </a:solidFill>
                </a:rPr>
                <a:t>单击此处添加段落文字内容</a:t>
              </a:r>
              <a:endParaRPr lang="zh-CN" altLang="en-US" sz="12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73" name="Group 14"/>
          <p:cNvGrpSpPr/>
          <p:nvPr/>
        </p:nvGrpSpPr>
        <p:grpSpPr bwMode="auto">
          <a:xfrm>
            <a:off x="492225" y="2426550"/>
            <a:ext cx="8083550" cy="923925"/>
            <a:chOff x="0" y="0"/>
            <a:chExt cx="4502" cy="749"/>
          </a:xfrm>
        </p:grpSpPr>
        <p:sp>
          <p:nvSpPr>
            <p:cNvPr id="74" name="AutoShape 15"/>
            <p:cNvSpPr>
              <a:spLocks noChangeArrowheads="1"/>
            </p:cNvSpPr>
            <p:nvPr/>
          </p:nvSpPr>
          <p:spPr bwMode="auto">
            <a:xfrm>
              <a:off x="0" y="0"/>
              <a:ext cx="1009" cy="749"/>
            </a:xfrm>
            <a:prstGeom prst="homePlate">
              <a:avLst>
                <a:gd name="adj" fmla="val 33678"/>
              </a:avLst>
            </a:prstGeom>
            <a:solidFill>
              <a:srgbClr val="0B4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5" name="AutoShape 16"/>
            <p:cNvSpPr>
              <a:spLocks noChangeArrowheads="1"/>
            </p:cNvSpPr>
            <p:nvPr/>
          </p:nvSpPr>
          <p:spPr bwMode="auto">
            <a:xfrm>
              <a:off x="897" y="0"/>
              <a:ext cx="1009" cy="749"/>
            </a:xfrm>
            <a:prstGeom prst="chevron">
              <a:avLst>
                <a:gd name="adj" fmla="val 33678"/>
              </a:avLst>
            </a:pr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6" name="AutoShape 17"/>
            <p:cNvSpPr>
              <a:spLocks noChangeArrowheads="1"/>
            </p:cNvSpPr>
            <p:nvPr/>
          </p:nvSpPr>
          <p:spPr bwMode="auto">
            <a:xfrm>
              <a:off x="1770" y="0"/>
              <a:ext cx="1009" cy="749"/>
            </a:xfrm>
            <a:prstGeom prst="chevron">
              <a:avLst>
                <a:gd name="adj" fmla="val 33678"/>
              </a:avLst>
            </a:prstGeom>
            <a:solidFill>
              <a:srgbClr val="0B4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7" name="AutoShape 18"/>
            <p:cNvSpPr>
              <a:spLocks noChangeArrowheads="1"/>
            </p:cNvSpPr>
            <p:nvPr/>
          </p:nvSpPr>
          <p:spPr bwMode="auto">
            <a:xfrm>
              <a:off x="2631" y="0"/>
              <a:ext cx="1009" cy="749"/>
            </a:xfrm>
            <a:prstGeom prst="chevron">
              <a:avLst>
                <a:gd name="adj" fmla="val 33678"/>
              </a:avLst>
            </a:pr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8" name="AutoShape 19"/>
            <p:cNvSpPr>
              <a:spLocks noChangeArrowheads="1"/>
            </p:cNvSpPr>
            <p:nvPr/>
          </p:nvSpPr>
          <p:spPr bwMode="auto">
            <a:xfrm>
              <a:off x="3493" y="0"/>
              <a:ext cx="1009" cy="749"/>
            </a:xfrm>
            <a:prstGeom prst="chevron">
              <a:avLst>
                <a:gd name="adj" fmla="val 33678"/>
              </a:avLst>
            </a:prstGeom>
            <a:solidFill>
              <a:srgbClr val="0B4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79" name="WordArt 20"/>
          <p:cNvSpPr>
            <a:spLocks noChangeArrowheads="1" noChangeShapeType="1"/>
          </p:cNvSpPr>
          <p:nvPr/>
        </p:nvSpPr>
        <p:spPr bwMode="auto">
          <a:xfrm>
            <a:off x="897039" y="2698011"/>
            <a:ext cx="733425" cy="4127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ln w="9525" cmpd="sng">
                  <a:solidFill>
                    <a:srgbClr val="FFFFFF"/>
                  </a:solidFill>
                  <a:round/>
                </a:ln>
                <a:solidFill>
                  <a:srgbClr val="FFFF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双击添加</a:t>
            </a:r>
            <a:endParaRPr lang="zh-CN" altLang="en-US" sz="2400" kern="0" dirty="0">
              <a:ln w="9525" cmpd="sng">
                <a:solidFill>
                  <a:srgbClr val="FFFFFF"/>
                </a:solidFill>
                <a:round/>
              </a:ln>
              <a:solidFill>
                <a:srgbClr val="FFFF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ln w="9525" cmpd="sng">
                  <a:solidFill>
                    <a:srgbClr val="FFFFFF"/>
                  </a:solidFill>
                  <a:round/>
                </a:ln>
                <a:solidFill>
                  <a:srgbClr val="FFFF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标题文字</a:t>
            </a:r>
            <a:endParaRPr lang="zh-CN" altLang="en-US" sz="2400" kern="0" dirty="0">
              <a:ln w="9525" cmpd="sng">
                <a:solidFill>
                  <a:srgbClr val="FFFFFF"/>
                </a:solidFill>
                <a:round/>
              </a:ln>
              <a:solidFill>
                <a:srgbClr val="FFFF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0" name="WordArt 21"/>
          <p:cNvSpPr>
            <a:spLocks noChangeArrowheads="1" noChangeShapeType="1"/>
          </p:cNvSpPr>
          <p:nvPr/>
        </p:nvSpPr>
        <p:spPr bwMode="auto">
          <a:xfrm>
            <a:off x="2754414" y="2698011"/>
            <a:ext cx="733425" cy="4127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400">
                <a:latin typeface="黑体" panose="02010609060101010101" pitchFamily="2" charset="-122"/>
                <a:ea typeface="黑体" panose="02010609060101010101" pitchFamily="2" charset="-122"/>
              </a:rPr>
              <a:t>双击添加</a:t>
            </a:r>
            <a:endParaRPr lang="zh-CN" altLang="en-US" sz="240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/>
            <a:r>
              <a:rPr lang="zh-CN" altLang="en-US" sz="2400">
                <a:latin typeface="黑体" panose="02010609060101010101" pitchFamily="2" charset="-122"/>
                <a:ea typeface="黑体" panose="02010609060101010101" pitchFamily="2" charset="-122"/>
              </a:rPr>
              <a:t>标题文字</a:t>
            </a:r>
            <a:endParaRPr lang="zh-CN" altLang="en-US" sz="240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1" name="WordArt 22"/>
          <p:cNvSpPr>
            <a:spLocks noChangeArrowheads="1" noChangeShapeType="1"/>
          </p:cNvSpPr>
          <p:nvPr/>
        </p:nvSpPr>
        <p:spPr bwMode="auto">
          <a:xfrm>
            <a:off x="4337151" y="2698011"/>
            <a:ext cx="733425" cy="4127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>
                <a:ln w="9525" cmpd="sng">
                  <a:solidFill>
                    <a:srgbClr val="FFFFFF"/>
                  </a:solidFill>
                  <a:round/>
                </a:ln>
                <a:solidFill>
                  <a:srgbClr val="FFFF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双击添加</a:t>
            </a:r>
            <a:endParaRPr lang="zh-CN" altLang="en-US" sz="2400" kern="0">
              <a:ln w="9525" cmpd="sng">
                <a:solidFill>
                  <a:srgbClr val="FFFFFF"/>
                </a:solidFill>
                <a:round/>
              </a:ln>
              <a:solidFill>
                <a:srgbClr val="FFFF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>
                <a:ln w="9525" cmpd="sng">
                  <a:solidFill>
                    <a:srgbClr val="FFFFFF"/>
                  </a:solidFill>
                  <a:round/>
                </a:ln>
                <a:solidFill>
                  <a:srgbClr val="FFFF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标题文字</a:t>
            </a:r>
            <a:endParaRPr lang="zh-CN" altLang="en-US" sz="2400" kern="0">
              <a:ln w="9525" cmpd="sng">
                <a:solidFill>
                  <a:srgbClr val="FFFFFF"/>
                </a:solidFill>
                <a:round/>
              </a:ln>
              <a:solidFill>
                <a:srgbClr val="FFFF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2" name="WordArt 23"/>
          <p:cNvSpPr>
            <a:spLocks noChangeArrowheads="1" noChangeShapeType="1"/>
          </p:cNvSpPr>
          <p:nvPr/>
        </p:nvSpPr>
        <p:spPr bwMode="auto">
          <a:xfrm>
            <a:off x="5861151" y="2698011"/>
            <a:ext cx="733425" cy="4127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400">
                <a:latin typeface="黑体" panose="02010609060101010101" pitchFamily="2" charset="-122"/>
                <a:ea typeface="黑体" panose="02010609060101010101" pitchFamily="2" charset="-122"/>
              </a:rPr>
              <a:t>双击添加</a:t>
            </a:r>
            <a:endParaRPr lang="zh-CN" altLang="en-US" sz="240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/>
            <a:r>
              <a:rPr lang="zh-CN" altLang="en-US" sz="2400">
                <a:latin typeface="黑体" panose="02010609060101010101" pitchFamily="2" charset="-122"/>
                <a:ea typeface="黑体" panose="02010609060101010101" pitchFamily="2" charset="-122"/>
              </a:rPr>
              <a:t>标题文字</a:t>
            </a:r>
            <a:endParaRPr lang="zh-CN" altLang="en-US" sz="240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7286725" y="1878862"/>
            <a:ext cx="1157288" cy="1235075"/>
            <a:chOff x="7280275" y="2952750"/>
            <a:chExt cx="1157288" cy="1235075"/>
          </a:xfrm>
        </p:grpSpPr>
        <p:pic>
          <p:nvPicPr>
            <p:cNvPr id="84" name="Picture 24" descr="flag_source_128"/>
            <p:cNvPicPr>
              <a:picLocks noChangeAspect="1" noChangeArrowheads="1"/>
            </p:cNvPicPr>
            <p:nvPr/>
          </p:nvPicPr>
          <p:blipFill>
            <a:blip r:embed="rId1">
              <a:lum bright="10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19827">
              <a:off x="7280275" y="3040063"/>
              <a:ext cx="1147763" cy="1147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5" name="Picture 25" descr="flag_source_12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19827">
              <a:off x="7289800" y="2952750"/>
              <a:ext cx="1147763" cy="114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6" name="组合 85"/>
          <p:cNvGrpSpPr/>
          <p:nvPr/>
        </p:nvGrpSpPr>
        <p:grpSpPr>
          <a:xfrm>
            <a:off x="4290418" y="979492"/>
            <a:ext cx="3240088" cy="1439863"/>
            <a:chOff x="908050" y="1955800"/>
            <a:chExt cx="3240088" cy="1439863"/>
          </a:xfrm>
        </p:grpSpPr>
        <p:sp>
          <p:nvSpPr>
            <p:cNvPr id="87" name="Rectangle 5"/>
            <p:cNvSpPr>
              <a:spLocks noChangeArrowheads="1"/>
            </p:cNvSpPr>
            <p:nvPr/>
          </p:nvSpPr>
          <p:spPr bwMode="auto">
            <a:xfrm>
              <a:off x="908050" y="2273300"/>
              <a:ext cx="3240088" cy="792163"/>
            </a:xfrm>
            <a:prstGeom prst="rect">
              <a:avLst/>
            </a:prstGeom>
            <a:gradFill rotWithShape="1">
              <a:gsLst>
                <a:gs pos="0">
                  <a:srgbClr val="B2B2B2">
                    <a:alpha val="39999"/>
                  </a:srgbClr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8" name="Rectangle 10"/>
            <p:cNvSpPr>
              <a:spLocks noChangeArrowheads="1"/>
            </p:cNvSpPr>
            <p:nvPr/>
          </p:nvSpPr>
          <p:spPr bwMode="auto">
            <a:xfrm>
              <a:off x="908050" y="1955800"/>
              <a:ext cx="2233613" cy="14398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/>
                  </a:solidFill>
                </a:rPr>
                <a:t>单击此处添加段落文字内容</a:t>
              </a:r>
              <a:endParaRPr lang="zh-CN" altLang="en-US" sz="1200" kern="0" dirty="0">
                <a:solidFill>
                  <a:sysClr val="windowText" lastClr="000000"/>
                </a:solidFill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/>
                  </a:solidFill>
                </a:rPr>
                <a:t>单击此处添加段落文字内容</a:t>
              </a:r>
              <a:endParaRPr lang="zh-CN" altLang="en-US" sz="1200" kern="0" dirty="0">
                <a:solidFill>
                  <a:sysClr val="windowText" lastClr="000000"/>
                </a:solidFill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79" grpId="0"/>
      <p:bldP spid="80" grpId="0"/>
      <p:bldP spid="81" grpId="0"/>
      <p:bldP spid="8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4"/>
          <p:cNvSpPr>
            <a:spLocks noChangeArrowheads="1"/>
          </p:cNvSpPr>
          <p:nvPr/>
        </p:nvSpPr>
        <p:spPr bwMode="auto">
          <a:xfrm>
            <a:off x="3626733" y="2465268"/>
            <a:ext cx="1587630" cy="938230"/>
          </a:xfrm>
          <a:prstGeom prst="ellipse">
            <a:avLst/>
          </a:prstGeom>
          <a:gradFill rotWithShape="1">
            <a:gsLst>
              <a:gs pos="0">
                <a:srgbClr val="000000">
                  <a:alpha val="75000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kern="0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51" name="Oval 8"/>
          <p:cNvSpPr>
            <a:spLocks noChangeArrowheads="1"/>
          </p:cNvSpPr>
          <p:nvPr/>
        </p:nvSpPr>
        <p:spPr bwMode="auto">
          <a:xfrm>
            <a:off x="4196846" y="1819644"/>
            <a:ext cx="415313" cy="405874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67ABF5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kern="0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880530" y="1209888"/>
            <a:ext cx="5161213" cy="3209240"/>
            <a:chOff x="1956727" y="1419440"/>
            <a:chExt cx="5161213" cy="3209240"/>
          </a:xfrm>
        </p:grpSpPr>
        <p:sp>
          <p:nvSpPr>
            <p:cNvPr id="52" name="Line 10"/>
            <p:cNvSpPr>
              <a:spLocks noChangeShapeType="1"/>
            </p:cNvSpPr>
            <p:nvPr/>
          </p:nvSpPr>
          <p:spPr bwMode="auto">
            <a:xfrm flipV="1">
              <a:off x="2851538" y="3207176"/>
              <a:ext cx="1170429" cy="1421504"/>
            </a:xfrm>
            <a:prstGeom prst="line">
              <a:avLst/>
            </a:prstGeom>
            <a:noFill/>
            <a:ln w="31750" cap="rnd" cmpd="sng">
              <a:solidFill>
                <a:srgbClr val="808080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b="1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3" name="Line 11"/>
            <p:cNvSpPr>
              <a:spLocks noChangeShapeType="1"/>
            </p:cNvSpPr>
            <p:nvPr/>
          </p:nvSpPr>
          <p:spPr bwMode="auto">
            <a:xfrm>
              <a:off x="5005505" y="3207176"/>
              <a:ext cx="1170429" cy="1381861"/>
            </a:xfrm>
            <a:prstGeom prst="line">
              <a:avLst/>
            </a:prstGeom>
            <a:noFill/>
            <a:ln w="31750" cap="rnd" cmpd="sng">
              <a:solidFill>
                <a:srgbClr val="808080"/>
              </a:solidFill>
              <a:prstDash val="sysDot"/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b="1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4" name="Line 12"/>
            <p:cNvSpPr>
              <a:spLocks noChangeShapeType="1"/>
            </p:cNvSpPr>
            <p:nvPr/>
          </p:nvSpPr>
          <p:spPr bwMode="auto">
            <a:xfrm flipH="1">
              <a:off x="5249029" y="2637064"/>
              <a:ext cx="1868911" cy="0"/>
            </a:xfrm>
            <a:prstGeom prst="line">
              <a:avLst/>
            </a:prstGeom>
            <a:noFill/>
            <a:ln w="31750" cap="rnd" cmpd="sng">
              <a:solidFill>
                <a:srgbClr val="808080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b="1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5" name="Line 13"/>
            <p:cNvSpPr>
              <a:spLocks noChangeShapeType="1"/>
            </p:cNvSpPr>
            <p:nvPr/>
          </p:nvSpPr>
          <p:spPr bwMode="auto">
            <a:xfrm>
              <a:off x="1956727" y="2637064"/>
              <a:ext cx="1787737" cy="0"/>
            </a:xfrm>
            <a:prstGeom prst="line">
              <a:avLst/>
            </a:prstGeom>
            <a:noFill/>
            <a:ln w="31750" cap="rnd" cmpd="sng">
              <a:solidFill>
                <a:srgbClr val="808080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b="1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6" name="Line 14"/>
            <p:cNvSpPr>
              <a:spLocks noChangeShapeType="1"/>
            </p:cNvSpPr>
            <p:nvPr/>
          </p:nvSpPr>
          <p:spPr bwMode="auto">
            <a:xfrm>
              <a:off x="3459405" y="1419440"/>
              <a:ext cx="570112" cy="645624"/>
            </a:xfrm>
            <a:prstGeom prst="line">
              <a:avLst/>
            </a:prstGeom>
            <a:noFill/>
            <a:ln w="31750" cap="rnd" cmpd="sng">
              <a:solidFill>
                <a:srgbClr val="808080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b="1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7" name="Line 15"/>
            <p:cNvSpPr>
              <a:spLocks noChangeShapeType="1"/>
            </p:cNvSpPr>
            <p:nvPr/>
          </p:nvSpPr>
          <p:spPr bwMode="auto">
            <a:xfrm flipH="1">
              <a:off x="4963973" y="1419440"/>
              <a:ext cx="570112" cy="645624"/>
            </a:xfrm>
            <a:prstGeom prst="line">
              <a:avLst/>
            </a:prstGeom>
            <a:noFill/>
            <a:ln w="31750" cap="rnd" cmpd="sng">
              <a:solidFill>
                <a:srgbClr val="808080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b="1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 bwMode="auto">
          <a:xfrm>
            <a:off x="1066892" y="1778114"/>
            <a:ext cx="1583854" cy="1666917"/>
            <a:chOff x="1731963" y="1728326"/>
            <a:chExt cx="1332095" cy="1402721"/>
          </a:xfrm>
        </p:grpSpPr>
        <p:sp>
          <p:nvSpPr>
            <p:cNvPr id="60" name="Oval 3"/>
            <p:cNvSpPr>
              <a:spLocks noChangeArrowheads="1"/>
            </p:cNvSpPr>
            <p:nvPr/>
          </p:nvSpPr>
          <p:spPr bwMode="auto">
            <a:xfrm>
              <a:off x="1731963" y="2343108"/>
              <a:ext cx="1332095" cy="787939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75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61" name="Group 17"/>
            <p:cNvGrpSpPr/>
            <p:nvPr/>
          </p:nvGrpSpPr>
          <p:grpSpPr bwMode="auto">
            <a:xfrm>
              <a:off x="1869090" y="1728326"/>
              <a:ext cx="1094006" cy="1093851"/>
              <a:chOff x="0" y="0"/>
              <a:chExt cx="1089" cy="1089"/>
            </a:xfrm>
          </p:grpSpPr>
          <p:sp>
            <p:nvSpPr>
              <p:cNvPr id="62" name="Oval 17"/>
              <p:cNvSpPr>
                <a:spLocks noChangeArrowheads="1"/>
              </p:cNvSpPr>
              <p:nvPr/>
            </p:nvSpPr>
            <p:spPr bwMode="auto">
              <a:xfrm>
                <a:off x="-2" y="0"/>
                <a:ext cx="1095" cy="1090"/>
              </a:xfrm>
              <a:prstGeom prst="ellipse">
                <a:avLst/>
              </a:prstGeom>
              <a:solidFill>
                <a:srgbClr val="0B4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400" b="1" kern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单击此处</a:t>
                </a:r>
                <a:endParaRPr lang="zh-CN" altLang="en-US" sz="1400" b="1" kern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400" b="1" kern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添加文字</a:t>
                </a:r>
                <a:endParaRPr lang="zh-CN" altLang="en-US" sz="1400" b="1" kern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18"/>
              <p:cNvSpPr/>
              <p:nvPr/>
            </p:nvSpPr>
            <p:spPr bwMode="auto">
              <a:xfrm>
                <a:off x="91" y="30"/>
                <a:ext cx="909" cy="296"/>
              </a:xfrm>
              <a:custGeom>
                <a:avLst/>
                <a:gdLst>
                  <a:gd name="T0" fmla="*/ 0 w 4756"/>
                  <a:gd name="T1" fmla="*/ 1576 h 1576"/>
                  <a:gd name="T2" fmla="*/ 50 w 4756"/>
                  <a:gd name="T3" fmla="*/ 1462 h 1576"/>
                  <a:gd name="T4" fmla="*/ 108 w 4756"/>
                  <a:gd name="T5" fmla="*/ 1350 h 1576"/>
                  <a:gd name="T6" fmla="*/ 170 w 4756"/>
                  <a:gd name="T7" fmla="*/ 1242 h 1576"/>
                  <a:gd name="T8" fmla="*/ 238 w 4756"/>
                  <a:gd name="T9" fmla="*/ 1138 h 1576"/>
                  <a:gd name="T10" fmla="*/ 310 w 4756"/>
                  <a:gd name="T11" fmla="*/ 1036 h 1576"/>
                  <a:gd name="T12" fmla="*/ 386 w 4756"/>
                  <a:gd name="T13" fmla="*/ 940 h 1576"/>
                  <a:gd name="T14" fmla="*/ 468 w 4756"/>
                  <a:gd name="T15" fmla="*/ 846 h 1576"/>
                  <a:gd name="T16" fmla="*/ 552 w 4756"/>
                  <a:gd name="T17" fmla="*/ 756 h 1576"/>
                  <a:gd name="T18" fmla="*/ 596 w 4756"/>
                  <a:gd name="T19" fmla="*/ 712 h 1576"/>
                  <a:gd name="T20" fmla="*/ 688 w 4756"/>
                  <a:gd name="T21" fmla="*/ 630 h 1576"/>
                  <a:gd name="T22" fmla="*/ 784 w 4756"/>
                  <a:gd name="T23" fmla="*/ 550 h 1576"/>
                  <a:gd name="T24" fmla="*/ 884 w 4756"/>
                  <a:gd name="T25" fmla="*/ 476 h 1576"/>
                  <a:gd name="T26" fmla="*/ 986 w 4756"/>
                  <a:gd name="T27" fmla="*/ 406 h 1576"/>
                  <a:gd name="T28" fmla="*/ 1092 w 4756"/>
                  <a:gd name="T29" fmla="*/ 342 h 1576"/>
                  <a:gd name="T30" fmla="*/ 1202 w 4756"/>
                  <a:gd name="T31" fmla="*/ 282 h 1576"/>
                  <a:gd name="T32" fmla="*/ 1316 w 4756"/>
                  <a:gd name="T33" fmla="*/ 228 h 1576"/>
                  <a:gd name="T34" fmla="*/ 1374 w 4756"/>
                  <a:gd name="T35" fmla="*/ 202 h 1576"/>
                  <a:gd name="T36" fmla="*/ 1490 w 4756"/>
                  <a:gd name="T37" fmla="*/ 156 h 1576"/>
                  <a:gd name="T38" fmla="*/ 1610 w 4756"/>
                  <a:gd name="T39" fmla="*/ 116 h 1576"/>
                  <a:gd name="T40" fmla="*/ 1732 w 4756"/>
                  <a:gd name="T41" fmla="*/ 80 h 1576"/>
                  <a:gd name="T42" fmla="*/ 1858 w 4756"/>
                  <a:gd name="T43" fmla="*/ 52 h 1576"/>
                  <a:gd name="T44" fmla="*/ 1984 w 4756"/>
                  <a:gd name="T45" fmla="*/ 30 h 1576"/>
                  <a:gd name="T46" fmla="*/ 2114 w 4756"/>
                  <a:gd name="T47" fmla="*/ 12 h 1576"/>
                  <a:gd name="T48" fmla="*/ 2246 w 4756"/>
                  <a:gd name="T49" fmla="*/ 2 h 1576"/>
                  <a:gd name="T50" fmla="*/ 2378 w 4756"/>
                  <a:gd name="T51" fmla="*/ 0 h 1576"/>
                  <a:gd name="T52" fmla="*/ 2444 w 4756"/>
                  <a:gd name="T53" fmla="*/ 0 h 1576"/>
                  <a:gd name="T54" fmla="*/ 2576 w 4756"/>
                  <a:gd name="T55" fmla="*/ 8 h 1576"/>
                  <a:gd name="T56" fmla="*/ 2706 w 4756"/>
                  <a:gd name="T57" fmla="*/ 20 h 1576"/>
                  <a:gd name="T58" fmla="*/ 2834 w 4756"/>
                  <a:gd name="T59" fmla="*/ 40 h 1576"/>
                  <a:gd name="T60" fmla="*/ 2962 w 4756"/>
                  <a:gd name="T61" fmla="*/ 66 h 1576"/>
                  <a:gd name="T62" fmla="*/ 3084 w 4756"/>
                  <a:gd name="T63" fmla="*/ 98 h 1576"/>
                  <a:gd name="T64" fmla="*/ 3206 w 4756"/>
                  <a:gd name="T65" fmla="*/ 136 h 1576"/>
                  <a:gd name="T66" fmla="*/ 3324 w 4756"/>
                  <a:gd name="T67" fmla="*/ 178 h 1576"/>
                  <a:gd name="T68" fmla="*/ 3382 w 4756"/>
                  <a:gd name="T69" fmla="*/ 202 h 1576"/>
                  <a:gd name="T70" fmla="*/ 3498 w 4756"/>
                  <a:gd name="T71" fmla="*/ 254 h 1576"/>
                  <a:gd name="T72" fmla="*/ 3608 w 4756"/>
                  <a:gd name="T73" fmla="*/ 312 h 1576"/>
                  <a:gd name="T74" fmla="*/ 3716 w 4756"/>
                  <a:gd name="T75" fmla="*/ 374 h 1576"/>
                  <a:gd name="T76" fmla="*/ 3822 w 4756"/>
                  <a:gd name="T77" fmla="*/ 440 h 1576"/>
                  <a:gd name="T78" fmla="*/ 3922 w 4756"/>
                  <a:gd name="T79" fmla="*/ 512 h 1576"/>
                  <a:gd name="T80" fmla="*/ 4020 w 4756"/>
                  <a:gd name="T81" fmla="*/ 590 h 1576"/>
                  <a:gd name="T82" fmla="*/ 4114 w 4756"/>
                  <a:gd name="T83" fmla="*/ 670 h 1576"/>
                  <a:gd name="T84" fmla="*/ 4204 w 4756"/>
                  <a:gd name="T85" fmla="*/ 756 h 1576"/>
                  <a:gd name="T86" fmla="*/ 4246 w 4756"/>
                  <a:gd name="T87" fmla="*/ 800 h 1576"/>
                  <a:gd name="T88" fmla="*/ 4330 w 4756"/>
                  <a:gd name="T89" fmla="*/ 892 h 1576"/>
                  <a:gd name="T90" fmla="*/ 4410 w 4756"/>
                  <a:gd name="T91" fmla="*/ 988 h 1576"/>
                  <a:gd name="T92" fmla="*/ 4484 w 4756"/>
                  <a:gd name="T93" fmla="*/ 1086 h 1576"/>
                  <a:gd name="T94" fmla="*/ 4552 w 4756"/>
                  <a:gd name="T95" fmla="*/ 1190 h 1576"/>
                  <a:gd name="T96" fmla="*/ 4618 w 4756"/>
                  <a:gd name="T97" fmla="*/ 1296 h 1576"/>
                  <a:gd name="T98" fmla="*/ 4678 w 4756"/>
                  <a:gd name="T99" fmla="*/ 1406 h 1576"/>
                  <a:gd name="T100" fmla="*/ 4732 w 4756"/>
                  <a:gd name="T101" fmla="*/ 1518 h 1576"/>
                  <a:gd name="T102" fmla="*/ 0 w 4756"/>
                  <a:gd name="T103" fmla="*/ 1576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b="1" kern="0">
                  <a:solidFill>
                    <a:srgbClr val="0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Oval 19"/>
              <p:cNvSpPr>
                <a:spLocks noChangeArrowheads="1"/>
              </p:cNvSpPr>
              <p:nvPr/>
            </p:nvSpPr>
            <p:spPr bwMode="auto">
              <a:xfrm>
                <a:off x="227" y="44"/>
                <a:ext cx="228" cy="20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srgbClr val="000000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5" name="Group 21"/>
          <p:cNvGrpSpPr/>
          <p:nvPr/>
        </p:nvGrpSpPr>
        <p:grpSpPr bwMode="auto">
          <a:xfrm>
            <a:off x="3806073" y="1834746"/>
            <a:ext cx="1244053" cy="1244052"/>
            <a:chOff x="0" y="0"/>
            <a:chExt cx="1089" cy="1089"/>
          </a:xfrm>
        </p:grpSpPr>
        <p:sp>
          <p:nvSpPr>
            <p:cNvPr id="66" name="Oval 21"/>
            <p:cNvSpPr>
              <a:spLocks noChangeArrowheads="1"/>
            </p:cNvSpPr>
            <p:nvPr/>
          </p:nvSpPr>
          <p:spPr bwMode="auto">
            <a:xfrm>
              <a:off x="-2" y="0"/>
              <a:ext cx="1089" cy="109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kern="0" dirty="0">
                  <a:ea typeface="微软雅黑" panose="020B0503020204020204" pitchFamily="34" charset="-122"/>
                </a:rPr>
                <a:t>单击此处</a:t>
              </a:r>
              <a:endParaRPr lang="zh-CN" altLang="en-US" sz="1400" b="1" kern="0" dirty="0"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kern="0" dirty="0">
                  <a:ea typeface="微软雅黑" panose="020B0503020204020204" pitchFamily="34" charset="-122"/>
                </a:rPr>
                <a:t>添加文字</a:t>
              </a:r>
              <a:endParaRPr lang="zh-CN" altLang="en-US" sz="1400" b="1" kern="0" dirty="0">
                <a:ea typeface="微软雅黑" panose="020B0503020204020204" pitchFamily="34" charset="-122"/>
              </a:endParaRPr>
            </a:p>
          </p:txBody>
        </p:sp>
        <p:sp>
          <p:nvSpPr>
            <p:cNvPr id="67" name="Freeform 22"/>
            <p:cNvSpPr/>
            <p:nvPr/>
          </p:nvSpPr>
          <p:spPr bwMode="auto">
            <a:xfrm>
              <a:off x="89" y="25"/>
              <a:ext cx="911" cy="296"/>
            </a:xfrm>
            <a:custGeom>
              <a:avLst/>
              <a:gdLst>
                <a:gd name="T0" fmla="*/ 0 w 4756"/>
                <a:gd name="T1" fmla="*/ 1576 h 1576"/>
                <a:gd name="T2" fmla="*/ 50 w 4756"/>
                <a:gd name="T3" fmla="*/ 1462 h 1576"/>
                <a:gd name="T4" fmla="*/ 108 w 4756"/>
                <a:gd name="T5" fmla="*/ 1350 h 1576"/>
                <a:gd name="T6" fmla="*/ 170 w 4756"/>
                <a:gd name="T7" fmla="*/ 1242 h 1576"/>
                <a:gd name="T8" fmla="*/ 238 w 4756"/>
                <a:gd name="T9" fmla="*/ 1138 h 1576"/>
                <a:gd name="T10" fmla="*/ 310 w 4756"/>
                <a:gd name="T11" fmla="*/ 1036 h 1576"/>
                <a:gd name="T12" fmla="*/ 386 w 4756"/>
                <a:gd name="T13" fmla="*/ 940 h 1576"/>
                <a:gd name="T14" fmla="*/ 468 w 4756"/>
                <a:gd name="T15" fmla="*/ 846 h 1576"/>
                <a:gd name="T16" fmla="*/ 552 w 4756"/>
                <a:gd name="T17" fmla="*/ 756 h 1576"/>
                <a:gd name="T18" fmla="*/ 596 w 4756"/>
                <a:gd name="T19" fmla="*/ 712 h 1576"/>
                <a:gd name="T20" fmla="*/ 688 w 4756"/>
                <a:gd name="T21" fmla="*/ 630 h 1576"/>
                <a:gd name="T22" fmla="*/ 784 w 4756"/>
                <a:gd name="T23" fmla="*/ 550 h 1576"/>
                <a:gd name="T24" fmla="*/ 884 w 4756"/>
                <a:gd name="T25" fmla="*/ 476 h 1576"/>
                <a:gd name="T26" fmla="*/ 986 w 4756"/>
                <a:gd name="T27" fmla="*/ 406 h 1576"/>
                <a:gd name="T28" fmla="*/ 1092 w 4756"/>
                <a:gd name="T29" fmla="*/ 342 h 1576"/>
                <a:gd name="T30" fmla="*/ 1202 w 4756"/>
                <a:gd name="T31" fmla="*/ 282 h 1576"/>
                <a:gd name="T32" fmla="*/ 1316 w 4756"/>
                <a:gd name="T33" fmla="*/ 228 h 1576"/>
                <a:gd name="T34" fmla="*/ 1374 w 4756"/>
                <a:gd name="T35" fmla="*/ 202 h 1576"/>
                <a:gd name="T36" fmla="*/ 1490 w 4756"/>
                <a:gd name="T37" fmla="*/ 156 h 1576"/>
                <a:gd name="T38" fmla="*/ 1610 w 4756"/>
                <a:gd name="T39" fmla="*/ 116 h 1576"/>
                <a:gd name="T40" fmla="*/ 1732 w 4756"/>
                <a:gd name="T41" fmla="*/ 80 h 1576"/>
                <a:gd name="T42" fmla="*/ 1858 w 4756"/>
                <a:gd name="T43" fmla="*/ 52 h 1576"/>
                <a:gd name="T44" fmla="*/ 1984 w 4756"/>
                <a:gd name="T45" fmla="*/ 30 h 1576"/>
                <a:gd name="T46" fmla="*/ 2114 w 4756"/>
                <a:gd name="T47" fmla="*/ 12 h 1576"/>
                <a:gd name="T48" fmla="*/ 2246 w 4756"/>
                <a:gd name="T49" fmla="*/ 2 h 1576"/>
                <a:gd name="T50" fmla="*/ 2378 w 4756"/>
                <a:gd name="T51" fmla="*/ 0 h 1576"/>
                <a:gd name="T52" fmla="*/ 2444 w 4756"/>
                <a:gd name="T53" fmla="*/ 0 h 1576"/>
                <a:gd name="T54" fmla="*/ 2576 w 4756"/>
                <a:gd name="T55" fmla="*/ 8 h 1576"/>
                <a:gd name="T56" fmla="*/ 2706 w 4756"/>
                <a:gd name="T57" fmla="*/ 20 h 1576"/>
                <a:gd name="T58" fmla="*/ 2834 w 4756"/>
                <a:gd name="T59" fmla="*/ 40 h 1576"/>
                <a:gd name="T60" fmla="*/ 2962 w 4756"/>
                <a:gd name="T61" fmla="*/ 66 h 1576"/>
                <a:gd name="T62" fmla="*/ 3084 w 4756"/>
                <a:gd name="T63" fmla="*/ 98 h 1576"/>
                <a:gd name="T64" fmla="*/ 3206 w 4756"/>
                <a:gd name="T65" fmla="*/ 136 h 1576"/>
                <a:gd name="T66" fmla="*/ 3324 w 4756"/>
                <a:gd name="T67" fmla="*/ 178 h 1576"/>
                <a:gd name="T68" fmla="*/ 3382 w 4756"/>
                <a:gd name="T69" fmla="*/ 202 h 1576"/>
                <a:gd name="T70" fmla="*/ 3498 w 4756"/>
                <a:gd name="T71" fmla="*/ 254 h 1576"/>
                <a:gd name="T72" fmla="*/ 3608 w 4756"/>
                <a:gd name="T73" fmla="*/ 312 h 1576"/>
                <a:gd name="T74" fmla="*/ 3716 w 4756"/>
                <a:gd name="T75" fmla="*/ 374 h 1576"/>
                <a:gd name="T76" fmla="*/ 3822 w 4756"/>
                <a:gd name="T77" fmla="*/ 440 h 1576"/>
                <a:gd name="T78" fmla="*/ 3922 w 4756"/>
                <a:gd name="T79" fmla="*/ 512 h 1576"/>
                <a:gd name="T80" fmla="*/ 4020 w 4756"/>
                <a:gd name="T81" fmla="*/ 590 h 1576"/>
                <a:gd name="T82" fmla="*/ 4114 w 4756"/>
                <a:gd name="T83" fmla="*/ 670 h 1576"/>
                <a:gd name="T84" fmla="*/ 4204 w 4756"/>
                <a:gd name="T85" fmla="*/ 756 h 1576"/>
                <a:gd name="T86" fmla="*/ 4246 w 4756"/>
                <a:gd name="T87" fmla="*/ 800 h 1576"/>
                <a:gd name="T88" fmla="*/ 4330 w 4756"/>
                <a:gd name="T89" fmla="*/ 892 h 1576"/>
                <a:gd name="T90" fmla="*/ 4410 w 4756"/>
                <a:gd name="T91" fmla="*/ 988 h 1576"/>
                <a:gd name="T92" fmla="*/ 4484 w 4756"/>
                <a:gd name="T93" fmla="*/ 1086 h 1576"/>
                <a:gd name="T94" fmla="*/ 4552 w 4756"/>
                <a:gd name="T95" fmla="*/ 1190 h 1576"/>
                <a:gd name="T96" fmla="*/ 4618 w 4756"/>
                <a:gd name="T97" fmla="*/ 1296 h 1576"/>
                <a:gd name="T98" fmla="*/ 4678 w 4756"/>
                <a:gd name="T99" fmla="*/ 1406 h 1576"/>
                <a:gd name="T100" fmla="*/ 4732 w 4756"/>
                <a:gd name="T101" fmla="*/ 1518 h 1576"/>
                <a:gd name="T102" fmla="*/ 0 w 4756"/>
                <a:gd name="T103" fmla="*/ 157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756" h="1576">
                  <a:moveTo>
                    <a:pt x="0" y="1576"/>
                  </a:moveTo>
                  <a:lnTo>
                    <a:pt x="0" y="1576"/>
                  </a:lnTo>
                  <a:lnTo>
                    <a:pt x="24" y="1518"/>
                  </a:lnTo>
                  <a:lnTo>
                    <a:pt x="50" y="1462"/>
                  </a:lnTo>
                  <a:lnTo>
                    <a:pt x="78" y="1406"/>
                  </a:lnTo>
                  <a:lnTo>
                    <a:pt x="108" y="1350"/>
                  </a:lnTo>
                  <a:lnTo>
                    <a:pt x="138" y="1296"/>
                  </a:lnTo>
                  <a:lnTo>
                    <a:pt x="170" y="1242"/>
                  </a:lnTo>
                  <a:lnTo>
                    <a:pt x="204" y="1190"/>
                  </a:lnTo>
                  <a:lnTo>
                    <a:pt x="238" y="1138"/>
                  </a:lnTo>
                  <a:lnTo>
                    <a:pt x="272" y="1086"/>
                  </a:lnTo>
                  <a:lnTo>
                    <a:pt x="310" y="1036"/>
                  </a:lnTo>
                  <a:lnTo>
                    <a:pt x="348" y="988"/>
                  </a:lnTo>
                  <a:lnTo>
                    <a:pt x="386" y="940"/>
                  </a:lnTo>
                  <a:lnTo>
                    <a:pt x="426" y="892"/>
                  </a:lnTo>
                  <a:lnTo>
                    <a:pt x="468" y="846"/>
                  </a:lnTo>
                  <a:lnTo>
                    <a:pt x="510" y="800"/>
                  </a:lnTo>
                  <a:lnTo>
                    <a:pt x="552" y="756"/>
                  </a:lnTo>
                  <a:lnTo>
                    <a:pt x="596" y="712"/>
                  </a:lnTo>
                  <a:lnTo>
                    <a:pt x="642" y="670"/>
                  </a:lnTo>
                  <a:lnTo>
                    <a:pt x="688" y="630"/>
                  </a:lnTo>
                  <a:lnTo>
                    <a:pt x="736" y="590"/>
                  </a:lnTo>
                  <a:lnTo>
                    <a:pt x="784" y="550"/>
                  </a:lnTo>
                  <a:lnTo>
                    <a:pt x="834" y="512"/>
                  </a:lnTo>
                  <a:lnTo>
                    <a:pt x="884" y="476"/>
                  </a:lnTo>
                  <a:lnTo>
                    <a:pt x="934" y="440"/>
                  </a:lnTo>
                  <a:lnTo>
                    <a:pt x="986" y="406"/>
                  </a:lnTo>
                  <a:lnTo>
                    <a:pt x="1040" y="374"/>
                  </a:lnTo>
                  <a:lnTo>
                    <a:pt x="1092" y="342"/>
                  </a:lnTo>
                  <a:lnTo>
                    <a:pt x="1148" y="312"/>
                  </a:lnTo>
                  <a:lnTo>
                    <a:pt x="1202" y="282"/>
                  </a:lnTo>
                  <a:lnTo>
                    <a:pt x="1258" y="254"/>
                  </a:lnTo>
                  <a:lnTo>
                    <a:pt x="1316" y="228"/>
                  </a:lnTo>
                  <a:lnTo>
                    <a:pt x="1374" y="202"/>
                  </a:lnTo>
                  <a:lnTo>
                    <a:pt x="1432" y="178"/>
                  </a:lnTo>
                  <a:lnTo>
                    <a:pt x="1490" y="156"/>
                  </a:lnTo>
                  <a:lnTo>
                    <a:pt x="1550" y="136"/>
                  </a:lnTo>
                  <a:lnTo>
                    <a:pt x="1610" y="116"/>
                  </a:lnTo>
                  <a:lnTo>
                    <a:pt x="1672" y="98"/>
                  </a:lnTo>
                  <a:lnTo>
                    <a:pt x="1732" y="80"/>
                  </a:lnTo>
                  <a:lnTo>
                    <a:pt x="1794" y="66"/>
                  </a:lnTo>
                  <a:lnTo>
                    <a:pt x="1858" y="52"/>
                  </a:lnTo>
                  <a:lnTo>
                    <a:pt x="1922" y="40"/>
                  </a:lnTo>
                  <a:lnTo>
                    <a:pt x="1984" y="30"/>
                  </a:lnTo>
                  <a:lnTo>
                    <a:pt x="2050" y="20"/>
                  </a:lnTo>
                  <a:lnTo>
                    <a:pt x="2114" y="12"/>
                  </a:lnTo>
                  <a:lnTo>
                    <a:pt x="2180" y="8"/>
                  </a:lnTo>
                  <a:lnTo>
                    <a:pt x="2246" y="2"/>
                  </a:lnTo>
                  <a:lnTo>
                    <a:pt x="2312" y="0"/>
                  </a:lnTo>
                  <a:lnTo>
                    <a:pt x="2378" y="0"/>
                  </a:lnTo>
                  <a:lnTo>
                    <a:pt x="2444" y="0"/>
                  </a:lnTo>
                  <a:lnTo>
                    <a:pt x="2510" y="2"/>
                  </a:lnTo>
                  <a:lnTo>
                    <a:pt x="2576" y="8"/>
                  </a:lnTo>
                  <a:lnTo>
                    <a:pt x="2642" y="12"/>
                  </a:lnTo>
                  <a:lnTo>
                    <a:pt x="2706" y="20"/>
                  </a:lnTo>
                  <a:lnTo>
                    <a:pt x="2772" y="30"/>
                  </a:lnTo>
                  <a:lnTo>
                    <a:pt x="2834" y="40"/>
                  </a:lnTo>
                  <a:lnTo>
                    <a:pt x="2898" y="52"/>
                  </a:lnTo>
                  <a:lnTo>
                    <a:pt x="2962" y="66"/>
                  </a:lnTo>
                  <a:lnTo>
                    <a:pt x="3024" y="80"/>
                  </a:lnTo>
                  <a:lnTo>
                    <a:pt x="3084" y="98"/>
                  </a:lnTo>
                  <a:lnTo>
                    <a:pt x="3146" y="116"/>
                  </a:lnTo>
                  <a:lnTo>
                    <a:pt x="3206" y="136"/>
                  </a:lnTo>
                  <a:lnTo>
                    <a:pt x="3266" y="156"/>
                  </a:lnTo>
                  <a:lnTo>
                    <a:pt x="3324" y="178"/>
                  </a:lnTo>
                  <a:lnTo>
                    <a:pt x="3382" y="202"/>
                  </a:lnTo>
                  <a:lnTo>
                    <a:pt x="3440" y="228"/>
                  </a:lnTo>
                  <a:lnTo>
                    <a:pt x="3498" y="254"/>
                  </a:lnTo>
                  <a:lnTo>
                    <a:pt x="3554" y="282"/>
                  </a:lnTo>
                  <a:lnTo>
                    <a:pt x="3608" y="312"/>
                  </a:lnTo>
                  <a:lnTo>
                    <a:pt x="3664" y="342"/>
                  </a:lnTo>
                  <a:lnTo>
                    <a:pt x="3716" y="374"/>
                  </a:lnTo>
                  <a:lnTo>
                    <a:pt x="3770" y="406"/>
                  </a:lnTo>
                  <a:lnTo>
                    <a:pt x="3822" y="440"/>
                  </a:lnTo>
                  <a:lnTo>
                    <a:pt x="3872" y="476"/>
                  </a:lnTo>
                  <a:lnTo>
                    <a:pt x="3922" y="512"/>
                  </a:lnTo>
                  <a:lnTo>
                    <a:pt x="3972" y="550"/>
                  </a:lnTo>
                  <a:lnTo>
                    <a:pt x="4020" y="590"/>
                  </a:lnTo>
                  <a:lnTo>
                    <a:pt x="4068" y="630"/>
                  </a:lnTo>
                  <a:lnTo>
                    <a:pt x="4114" y="670"/>
                  </a:lnTo>
                  <a:lnTo>
                    <a:pt x="4160" y="712"/>
                  </a:lnTo>
                  <a:lnTo>
                    <a:pt x="4204" y="756"/>
                  </a:lnTo>
                  <a:lnTo>
                    <a:pt x="4246" y="800"/>
                  </a:lnTo>
                  <a:lnTo>
                    <a:pt x="4288" y="846"/>
                  </a:lnTo>
                  <a:lnTo>
                    <a:pt x="4330" y="892"/>
                  </a:lnTo>
                  <a:lnTo>
                    <a:pt x="4370" y="940"/>
                  </a:lnTo>
                  <a:lnTo>
                    <a:pt x="4410" y="988"/>
                  </a:lnTo>
                  <a:lnTo>
                    <a:pt x="4446" y="1036"/>
                  </a:lnTo>
                  <a:lnTo>
                    <a:pt x="4484" y="1086"/>
                  </a:lnTo>
                  <a:lnTo>
                    <a:pt x="4518" y="1138"/>
                  </a:lnTo>
                  <a:lnTo>
                    <a:pt x="4552" y="1190"/>
                  </a:lnTo>
                  <a:lnTo>
                    <a:pt x="4586" y="1242"/>
                  </a:lnTo>
                  <a:lnTo>
                    <a:pt x="4618" y="1296"/>
                  </a:lnTo>
                  <a:lnTo>
                    <a:pt x="4648" y="1350"/>
                  </a:lnTo>
                  <a:lnTo>
                    <a:pt x="4678" y="1406"/>
                  </a:lnTo>
                  <a:lnTo>
                    <a:pt x="4706" y="1462"/>
                  </a:lnTo>
                  <a:lnTo>
                    <a:pt x="4732" y="1518"/>
                  </a:lnTo>
                  <a:lnTo>
                    <a:pt x="4756" y="1576"/>
                  </a:lnTo>
                  <a:lnTo>
                    <a:pt x="0" y="157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7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b="1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8" name="Oval 23"/>
            <p:cNvSpPr>
              <a:spLocks noChangeArrowheads="1"/>
            </p:cNvSpPr>
            <p:nvPr/>
          </p:nvSpPr>
          <p:spPr bwMode="auto">
            <a:xfrm>
              <a:off x="226" y="91"/>
              <a:ext cx="228" cy="20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 bwMode="auto">
          <a:xfrm>
            <a:off x="6188462" y="1778114"/>
            <a:ext cx="1583855" cy="1666917"/>
            <a:chOff x="6038668" y="1728326"/>
            <a:chExt cx="1332095" cy="1402721"/>
          </a:xfrm>
        </p:grpSpPr>
        <p:sp>
          <p:nvSpPr>
            <p:cNvPr id="70" name="Oval 6"/>
            <p:cNvSpPr>
              <a:spLocks noChangeArrowheads="1"/>
            </p:cNvSpPr>
            <p:nvPr/>
          </p:nvSpPr>
          <p:spPr bwMode="auto">
            <a:xfrm>
              <a:off x="6038668" y="2343108"/>
              <a:ext cx="1332095" cy="787939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75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71" name="Group 25"/>
            <p:cNvGrpSpPr/>
            <p:nvPr/>
          </p:nvGrpSpPr>
          <p:grpSpPr bwMode="auto">
            <a:xfrm>
              <a:off x="6145658" y="1728326"/>
              <a:ext cx="1094006" cy="1093851"/>
              <a:chOff x="0" y="0"/>
              <a:chExt cx="1089" cy="1089"/>
            </a:xfrm>
          </p:grpSpPr>
          <p:sp>
            <p:nvSpPr>
              <p:cNvPr id="72" name="Oval 25"/>
              <p:cNvSpPr>
                <a:spLocks noChangeArrowheads="1"/>
              </p:cNvSpPr>
              <p:nvPr/>
            </p:nvSpPr>
            <p:spPr bwMode="auto">
              <a:xfrm>
                <a:off x="-1" y="0"/>
                <a:ext cx="1089" cy="1090"/>
              </a:xfrm>
              <a:prstGeom prst="ellipse">
                <a:avLst/>
              </a:prstGeom>
              <a:solidFill>
                <a:srgbClr val="0B4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400" b="1" kern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单击此处</a:t>
                </a:r>
                <a:endParaRPr lang="zh-CN" altLang="en-US" sz="1400" b="1" kern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400" b="1" kern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添加文字</a:t>
                </a:r>
                <a:endParaRPr lang="zh-CN" altLang="en-US" sz="1400" b="1" kern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Freeform 26"/>
              <p:cNvSpPr/>
              <p:nvPr/>
            </p:nvSpPr>
            <p:spPr bwMode="auto">
              <a:xfrm>
                <a:off x="91" y="30"/>
                <a:ext cx="904" cy="296"/>
              </a:xfrm>
              <a:custGeom>
                <a:avLst/>
                <a:gdLst>
                  <a:gd name="T0" fmla="*/ 0 w 4756"/>
                  <a:gd name="T1" fmla="*/ 1576 h 1576"/>
                  <a:gd name="T2" fmla="*/ 50 w 4756"/>
                  <a:gd name="T3" fmla="*/ 1462 h 1576"/>
                  <a:gd name="T4" fmla="*/ 108 w 4756"/>
                  <a:gd name="T5" fmla="*/ 1350 h 1576"/>
                  <a:gd name="T6" fmla="*/ 170 w 4756"/>
                  <a:gd name="T7" fmla="*/ 1242 h 1576"/>
                  <a:gd name="T8" fmla="*/ 238 w 4756"/>
                  <a:gd name="T9" fmla="*/ 1138 h 1576"/>
                  <a:gd name="T10" fmla="*/ 310 w 4756"/>
                  <a:gd name="T11" fmla="*/ 1036 h 1576"/>
                  <a:gd name="T12" fmla="*/ 386 w 4756"/>
                  <a:gd name="T13" fmla="*/ 940 h 1576"/>
                  <a:gd name="T14" fmla="*/ 468 w 4756"/>
                  <a:gd name="T15" fmla="*/ 846 h 1576"/>
                  <a:gd name="T16" fmla="*/ 552 w 4756"/>
                  <a:gd name="T17" fmla="*/ 756 h 1576"/>
                  <a:gd name="T18" fmla="*/ 596 w 4756"/>
                  <a:gd name="T19" fmla="*/ 712 h 1576"/>
                  <a:gd name="T20" fmla="*/ 688 w 4756"/>
                  <a:gd name="T21" fmla="*/ 630 h 1576"/>
                  <a:gd name="T22" fmla="*/ 784 w 4756"/>
                  <a:gd name="T23" fmla="*/ 550 h 1576"/>
                  <a:gd name="T24" fmla="*/ 884 w 4756"/>
                  <a:gd name="T25" fmla="*/ 476 h 1576"/>
                  <a:gd name="T26" fmla="*/ 986 w 4756"/>
                  <a:gd name="T27" fmla="*/ 406 h 1576"/>
                  <a:gd name="T28" fmla="*/ 1092 w 4756"/>
                  <a:gd name="T29" fmla="*/ 342 h 1576"/>
                  <a:gd name="T30" fmla="*/ 1202 w 4756"/>
                  <a:gd name="T31" fmla="*/ 282 h 1576"/>
                  <a:gd name="T32" fmla="*/ 1316 w 4756"/>
                  <a:gd name="T33" fmla="*/ 228 h 1576"/>
                  <a:gd name="T34" fmla="*/ 1374 w 4756"/>
                  <a:gd name="T35" fmla="*/ 202 h 1576"/>
                  <a:gd name="T36" fmla="*/ 1490 w 4756"/>
                  <a:gd name="T37" fmla="*/ 156 h 1576"/>
                  <a:gd name="T38" fmla="*/ 1610 w 4756"/>
                  <a:gd name="T39" fmla="*/ 116 h 1576"/>
                  <a:gd name="T40" fmla="*/ 1732 w 4756"/>
                  <a:gd name="T41" fmla="*/ 80 h 1576"/>
                  <a:gd name="T42" fmla="*/ 1858 w 4756"/>
                  <a:gd name="T43" fmla="*/ 52 h 1576"/>
                  <a:gd name="T44" fmla="*/ 1984 w 4756"/>
                  <a:gd name="T45" fmla="*/ 30 h 1576"/>
                  <a:gd name="T46" fmla="*/ 2114 w 4756"/>
                  <a:gd name="T47" fmla="*/ 12 h 1576"/>
                  <a:gd name="T48" fmla="*/ 2246 w 4756"/>
                  <a:gd name="T49" fmla="*/ 2 h 1576"/>
                  <a:gd name="T50" fmla="*/ 2378 w 4756"/>
                  <a:gd name="T51" fmla="*/ 0 h 1576"/>
                  <a:gd name="T52" fmla="*/ 2444 w 4756"/>
                  <a:gd name="T53" fmla="*/ 0 h 1576"/>
                  <a:gd name="T54" fmla="*/ 2576 w 4756"/>
                  <a:gd name="T55" fmla="*/ 8 h 1576"/>
                  <a:gd name="T56" fmla="*/ 2706 w 4756"/>
                  <a:gd name="T57" fmla="*/ 20 h 1576"/>
                  <a:gd name="T58" fmla="*/ 2834 w 4756"/>
                  <a:gd name="T59" fmla="*/ 40 h 1576"/>
                  <a:gd name="T60" fmla="*/ 2962 w 4756"/>
                  <a:gd name="T61" fmla="*/ 66 h 1576"/>
                  <a:gd name="T62" fmla="*/ 3084 w 4756"/>
                  <a:gd name="T63" fmla="*/ 98 h 1576"/>
                  <a:gd name="T64" fmla="*/ 3206 w 4756"/>
                  <a:gd name="T65" fmla="*/ 136 h 1576"/>
                  <a:gd name="T66" fmla="*/ 3324 w 4756"/>
                  <a:gd name="T67" fmla="*/ 178 h 1576"/>
                  <a:gd name="T68" fmla="*/ 3382 w 4756"/>
                  <a:gd name="T69" fmla="*/ 202 h 1576"/>
                  <a:gd name="T70" fmla="*/ 3498 w 4756"/>
                  <a:gd name="T71" fmla="*/ 254 h 1576"/>
                  <a:gd name="T72" fmla="*/ 3608 w 4756"/>
                  <a:gd name="T73" fmla="*/ 312 h 1576"/>
                  <a:gd name="T74" fmla="*/ 3716 w 4756"/>
                  <a:gd name="T75" fmla="*/ 374 h 1576"/>
                  <a:gd name="T76" fmla="*/ 3822 w 4756"/>
                  <a:gd name="T77" fmla="*/ 440 h 1576"/>
                  <a:gd name="T78" fmla="*/ 3922 w 4756"/>
                  <a:gd name="T79" fmla="*/ 512 h 1576"/>
                  <a:gd name="T80" fmla="*/ 4020 w 4756"/>
                  <a:gd name="T81" fmla="*/ 590 h 1576"/>
                  <a:gd name="T82" fmla="*/ 4114 w 4756"/>
                  <a:gd name="T83" fmla="*/ 670 h 1576"/>
                  <a:gd name="T84" fmla="*/ 4204 w 4756"/>
                  <a:gd name="T85" fmla="*/ 756 h 1576"/>
                  <a:gd name="T86" fmla="*/ 4246 w 4756"/>
                  <a:gd name="T87" fmla="*/ 800 h 1576"/>
                  <a:gd name="T88" fmla="*/ 4330 w 4756"/>
                  <a:gd name="T89" fmla="*/ 892 h 1576"/>
                  <a:gd name="T90" fmla="*/ 4410 w 4756"/>
                  <a:gd name="T91" fmla="*/ 988 h 1576"/>
                  <a:gd name="T92" fmla="*/ 4484 w 4756"/>
                  <a:gd name="T93" fmla="*/ 1086 h 1576"/>
                  <a:gd name="T94" fmla="*/ 4552 w 4756"/>
                  <a:gd name="T95" fmla="*/ 1190 h 1576"/>
                  <a:gd name="T96" fmla="*/ 4618 w 4756"/>
                  <a:gd name="T97" fmla="*/ 1296 h 1576"/>
                  <a:gd name="T98" fmla="*/ 4678 w 4756"/>
                  <a:gd name="T99" fmla="*/ 1406 h 1576"/>
                  <a:gd name="T100" fmla="*/ 4732 w 4756"/>
                  <a:gd name="T101" fmla="*/ 1518 h 1576"/>
                  <a:gd name="T102" fmla="*/ 0 w 4756"/>
                  <a:gd name="T103" fmla="*/ 1576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b="1" kern="0">
                  <a:solidFill>
                    <a:srgbClr val="0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Oval 27"/>
              <p:cNvSpPr>
                <a:spLocks noChangeArrowheads="1"/>
              </p:cNvSpPr>
              <p:nvPr/>
            </p:nvSpPr>
            <p:spPr bwMode="auto">
              <a:xfrm>
                <a:off x="227" y="44"/>
                <a:ext cx="228" cy="20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srgbClr val="000000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 bwMode="auto">
          <a:xfrm>
            <a:off x="1942113" y="3317485"/>
            <a:ext cx="1991616" cy="2021821"/>
            <a:chOff x="2313624" y="3233501"/>
            <a:chExt cx="1674160" cy="1701044"/>
          </a:xfrm>
        </p:grpSpPr>
        <p:sp>
          <p:nvSpPr>
            <p:cNvPr id="76" name="Oval 7"/>
            <p:cNvSpPr>
              <a:spLocks noChangeArrowheads="1"/>
            </p:cNvSpPr>
            <p:nvPr/>
          </p:nvSpPr>
          <p:spPr bwMode="auto">
            <a:xfrm>
              <a:off x="2313624" y="3949813"/>
              <a:ext cx="1674160" cy="984732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75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77" name="Group 29"/>
            <p:cNvGrpSpPr/>
            <p:nvPr/>
          </p:nvGrpSpPr>
          <p:grpSpPr bwMode="auto">
            <a:xfrm>
              <a:off x="2483903" y="3233501"/>
              <a:ext cx="1365247" cy="1365054"/>
              <a:chOff x="0" y="0"/>
              <a:chExt cx="1089" cy="1089"/>
            </a:xfrm>
          </p:grpSpPr>
          <p:sp>
            <p:nvSpPr>
              <p:cNvPr id="78" name="Oval 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90" cy="1088"/>
              </a:xfrm>
              <a:prstGeom prst="ellipse">
                <a:avLst/>
              </a:prstGeom>
              <a:solidFill>
                <a:srgbClr val="0B4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b="1" kern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单击此处</a:t>
                </a:r>
                <a:endParaRPr lang="zh-CN" altLang="en-US" sz="1600" b="1" kern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b="1" kern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添加文字</a:t>
                </a:r>
                <a:endParaRPr lang="zh-CN" altLang="en-US" sz="1600" b="1" kern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Freeform 30"/>
              <p:cNvSpPr/>
              <p:nvPr/>
            </p:nvSpPr>
            <p:spPr bwMode="auto">
              <a:xfrm>
                <a:off x="89" y="30"/>
                <a:ext cx="910" cy="295"/>
              </a:xfrm>
              <a:custGeom>
                <a:avLst/>
                <a:gdLst>
                  <a:gd name="T0" fmla="*/ 0 w 4756"/>
                  <a:gd name="T1" fmla="*/ 1576 h 1576"/>
                  <a:gd name="T2" fmla="*/ 50 w 4756"/>
                  <a:gd name="T3" fmla="*/ 1462 h 1576"/>
                  <a:gd name="T4" fmla="*/ 108 w 4756"/>
                  <a:gd name="T5" fmla="*/ 1350 h 1576"/>
                  <a:gd name="T6" fmla="*/ 170 w 4756"/>
                  <a:gd name="T7" fmla="*/ 1242 h 1576"/>
                  <a:gd name="T8" fmla="*/ 238 w 4756"/>
                  <a:gd name="T9" fmla="*/ 1138 h 1576"/>
                  <a:gd name="T10" fmla="*/ 310 w 4756"/>
                  <a:gd name="T11" fmla="*/ 1036 h 1576"/>
                  <a:gd name="T12" fmla="*/ 386 w 4756"/>
                  <a:gd name="T13" fmla="*/ 940 h 1576"/>
                  <a:gd name="T14" fmla="*/ 468 w 4756"/>
                  <a:gd name="T15" fmla="*/ 846 h 1576"/>
                  <a:gd name="T16" fmla="*/ 552 w 4756"/>
                  <a:gd name="T17" fmla="*/ 756 h 1576"/>
                  <a:gd name="T18" fmla="*/ 596 w 4756"/>
                  <a:gd name="T19" fmla="*/ 712 h 1576"/>
                  <a:gd name="T20" fmla="*/ 688 w 4756"/>
                  <a:gd name="T21" fmla="*/ 630 h 1576"/>
                  <a:gd name="T22" fmla="*/ 784 w 4756"/>
                  <a:gd name="T23" fmla="*/ 550 h 1576"/>
                  <a:gd name="T24" fmla="*/ 884 w 4756"/>
                  <a:gd name="T25" fmla="*/ 476 h 1576"/>
                  <a:gd name="T26" fmla="*/ 986 w 4756"/>
                  <a:gd name="T27" fmla="*/ 406 h 1576"/>
                  <a:gd name="T28" fmla="*/ 1092 w 4756"/>
                  <a:gd name="T29" fmla="*/ 342 h 1576"/>
                  <a:gd name="T30" fmla="*/ 1202 w 4756"/>
                  <a:gd name="T31" fmla="*/ 282 h 1576"/>
                  <a:gd name="T32" fmla="*/ 1316 w 4756"/>
                  <a:gd name="T33" fmla="*/ 228 h 1576"/>
                  <a:gd name="T34" fmla="*/ 1374 w 4756"/>
                  <a:gd name="T35" fmla="*/ 202 h 1576"/>
                  <a:gd name="T36" fmla="*/ 1490 w 4756"/>
                  <a:gd name="T37" fmla="*/ 156 h 1576"/>
                  <a:gd name="T38" fmla="*/ 1610 w 4756"/>
                  <a:gd name="T39" fmla="*/ 116 h 1576"/>
                  <a:gd name="T40" fmla="*/ 1732 w 4756"/>
                  <a:gd name="T41" fmla="*/ 80 h 1576"/>
                  <a:gd name="T42" fmla="*/ 1858 w 4756"/>
                  <a:gd name="T43" fmla="*/ 52 h 1576"/>
                  <a:gd name="T44" fmla="*/ 1984 w 4756"/>
                  <a:gd name="T45" fmla="*/ 30 h 1576"/>
                  <a:gd name="T46" fmla="*/ 2114 w 4756"/>
                  <a:gd name="T47" fmla="*/ 12 h 1576"/>
                  <a:gd name="T48" fmla="*/ 2246 w 4756"/>
                  <a:gd name="T49" fmla="*/ 2 h 1576"/>
                  <a:gd name="T50" fmla="*/ 2378 w 4756"/>
                  <a:gd name="T51" fmla="*/ 0 h 1576"/>
                  <a:gd name="T52" fmla="*/ 2444 w 4756"/>
                  <a:gd name="T53" fmla="*/ 0 h 1576"/>
                  <a:gd name="T54" fmla="*/ 2576 w 4756"/>
                  <a:gd name="T55" fmla="*/ 8 h 1576"/>
                  <a:gd name="T56" fmla="*/ 2706 w 4756"/>
                  <a:gd name="T57" fmla="*/ 20 h 1576"/>
                  <a:gd name="T58" fmla="*/ 2834 w 4756"/>
                  <a:gd name="T59" fmla="*/ 40 h 1576"/>
                  <a:gd name="T60" fmla="*/ 2962 w 4756"/>
                  <a:gd name="T61" fmla="*/ 66 h 1576"/>
                  <a:gd name="T62" fmla="*/ 3084 w 4756"/>
                  <a:gd name="T63" fmla="*/ 98 h 1576"/>
                  <a:gd name="T64" fmla="*/ 3206 w 4756"/>
                  <a:gd name="T65" fmla="*/ 136 h 1576"/>
                  <a:gd name="T66" fmla="*/ 3324 w 4756"/>
                  <a:gd name="T67" fmla="*/ 178 h 1576"/>
                  <a:gd name="T68" fmla="*/ 3382 w 4756"/>
                  <a:gd name="T69" fmla="*/ 202 h 1576"/>
                  <a:gd name="T70" fmla="*/ 3498 w 4756"/>
                  <a:gd name="T71" fmla="*/ 254 h 1576"/>
                  <a:gd name="T72" fmla="*/ 3608 w 4756"/>
                  <a:gd name="T73" fmla="*/ 312 h 1576"/>
                  <a:gd name="T74" fmla="*/ 3716 w 4756"/>
                  <a:gd name="T75" fmla="*/ 374 h 1576"/>
                  <a:gd name="T76" fmla="*/ 3822 w 4756"/>
                  <a:gd name="T77" fmla="*/ 440 h 1576"/>
                  <a:gd name="T78" fmla="*/ 3922 w 4756"/>
                  <a:gd name="T79" fmla="*/ 512 h 1576"/>
                  <a:gd name="T80" fmla="*/ 4020 w 4756"/>
                  <a:gd name="T81" fmla="*/ 590 h 1576"/>
                  <a:gd name="T82" fmla="*/ 4114 w 4756"/>
                  <a:gd name="T83" fmla="*/ 670 h 1576"/>
                  <a:gd name="T84" fmla="*/ 4204 w 4756"/>
                  <a:gd name="T85" fmla="*/ 756 h 1576"/>
                  <a:gd name="T86" fmla="*/ 4246 w 4756"/>
                  <a:gd name="T87" fmla="*/ 800 h 1576"/>
                  <a:gd name="T88" fmla="*/ 4330 w 4756"/>
                  <a:gd name="T89" fmla="*/ 892 h 1576"/>
                  <a:gd name="T90" fmla="*/ 4410 w 4756"/>
                  <a:gd name="T91" fmla="*/ 988 h 1576"/>
                  <a:gd name="T92" fmla="*/ 4484 w 4756"/>
                  <a:gd name="T93" fmla="*/ 1086 h 1576"/>
                  <a:gd name="T94" fmla="*/ 4552 w 4756"/>
                  <a:gd name="T95" fmla="*/ 1190 h 1576"/>
                  <a:gd name="T96" fmla="*/ 4618 w 4756"/>
                  <a:gd name="T97" fmla="*/ 1296 h 1576"/>
                  <a:gd name="T98" fmla="*/ 4678 w 4756"/>
                  <a:gd name="T99" fmla="*/ 1406 h 1576"/>
                  <a:gd name="T100" fmla="*/ 4732 w 4756"/>
                  <a:gd name="T101" fmla="*/ 1518 h 1576"/>
                  <a:gd name="T102" fmla="*/ 0 w 4756"/>
                  <a:gd name="T103" fmla="*/ 1576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b="1" kern="0">
                  <a:solidFill>
                    <a:srgbClr val="0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Oval 31"/>
              <p:cNvSpPr>
                <a:spLocks noChangeArrowheads="1"/>
              </p:cNvSpPr>
              <p:nvPr/>
            </p:nvSpPr>
            <p:spPr bwMode="auto">
              <a:xfrm>
                <a:off x="226" y="46"/>
                <a:ext cx="229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srgbClr val="000000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 bwMode="auto">
          <a:xfrm>
            <a:off x="5018720" y="3396372"/>
            <a:ext cx="1991616" cy="2070903"/>
            <a:chOff x="5116449" y="3233501"/>
            <a:chExt cx="1674160" cy="1741724"/>
          </a:xfrm>
        </p:grpSpPr>
        <p:sp>
          <p:nvSpPr>
            <p:cNvPr id="82" name="Oval 5"/>
            <p:cNvSpPr>
              <a:spLocks noChangeArrowheads="1"/>
            </p:cNvSpPr>
            <p:nvPr/>
          </p:nvSpPr>
          <p:spPr bwMode="auto">
            <a:xfrm>
              <a:off x="5116449" y="3982903"/>
              <a:ext cx="1674160" cy="992322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75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83" name="Group 33"/>
            <p:cNvGrpSpPr/>
            <p:nvPr/>
          </p:nvGrpSpPr>
          <p:grpSpPr bwMode="auto">
            <a:xfrm>
              <a:off x="5286728" y="3233501"/>
              <a:ext cx="1365247" cy="1365054"/>
              <a:chOff x="0" y="0"/>
              <a:chExt cx="1089" cy="1089"/>
            </a:xfrm>
          </p:grpSpPr>
          <p:sp>
            <p:nvSpPr>
              <p:cNvPr id="85" name="Oval 3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90" cy="1089"/>
              </a:xfrm>
              <a:prstGeom prst="ellipse">
                <a:avLst/>
              </a:prstGeom>
              <a:solidFill>
                <a:srgbClr val="0B4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b="1" kern="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单击此处</a:t>
                </a:r>
                <a:endParaRPr lang="zh-CN" altLang="en-US" sz="1600" b="1" kern="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b="1" kern="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添加文字</a:t>
                </a:r>
                <a:endParaRPr lang="zh-CN" altLang="en-US" sz="1600" b="1" kern="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34"/>
              <p:cNvSpPr/>
              <p:nvPr/>
            </p:nvSpPr>
            <p:spPr bwMode="auto">
              <a:xfrm>
                <a:off x="91" y="30"/>
                <a:ext cx="909" cy="295"/>
              </a:xfrm>
              <a:custGeom>
                <a:avLst/>
                <a:gdLst>
                  <a:gd name="T0" fmla="*/ 0 w 4756"/>
                  <a:gd name="T1" fmla="*/ 1576 h 1576"/>
                  <a:gd name="T2" fmla="*/ 50 w 4756"/>
                  <a:gd name="T3" fmla="*/ 1462 h 1576"/>
                  <a:gd name="T4" fmla="*/ 108 w 4756"/>
                  <a:gd name="T5" fmla="*/ 1350 h 1576"/>
                  <a:gd name="T6" fmla="*/ 170 w 4756"/>
                  <a:gd name="T7" fmla="*/ 1242 h 1576"/>
                  <a:gd name="T8" fmla="*/ 238 w 4756"/>
                  <a:gd name="T9" fmla="*/ 1138 h 1576"/>
                  <a:gd name="T10" fmla="*/ 310 w 4756"/>
                  <a:gd name="T11" fmla="*/ 1036 h 1576"/>
                  <a:gd name="T12" fmla="*/ 386 w 4756"/>
                  <a:gd name="T13" fmla="*/ 940 h 1576"/>
                  <a:gd name="T14" fmla="*/ 468 w 4756"/>
                  <a:gd name="T15" fmla="*/ 846 h 1576"/>
                  <a:gd name="T16" fmla="*/ 552 w 4756"/>
                  <a:gd name="T17" fmla="*/ 756 h 1576"/>
                  <a:gd name="T18" fmla="*/ 596 w 4756"/>
                  <a:gd name="T19" fmla="*/ 712 h 1576"/>
                  <a:gd name="T20" fmla="*/ 688 w 4756"/>
                  <a:gd name="T21" fmla="*/ 630 h 1576"/>
                  <a:gd name="T22" fmla="*/ 784 w 4756"/>
                  <a:gd name="T23" fmla="*/ 550 h 1576"/>
                  <a:gd name="T24" fmla="*/ 884 w 4756"/>
                  <a:gd name="T25" fmla="*/ 476 h 1576"/>
                  <a:gd name="T26" fmla="*/ 986 w 4756"/>
                  <a:gd name="T27" fmla="*/ 406 h 1576"/>
                  <a:gd name="T28" fmla="*/ 1092 w 4756"/>
                  <a:gd name="T29" fmla="*/ 342 h 1576"/>
                  <a:gd name="T30" fmla="*/ 1202 w 4756"/>
                  <a:gd name="T31" fmla="*/ 282 h 1576"/>
                  <a:gd name="T32" fmla="*/ 1316 w 4756"/>
                  <a:gd name="T33" fmla="*/ 228 h 1576"/>
                  <a:gd name="T34" fmla="*/ 1374 w 4756"/>
                  <a:gd name="T35" fmla="*/ 202 h 1576"/>
                  <a:gd name="T36" fmla="*/ 1490 w 4756"/>
                  <a:gd name="T37" fmla="*/ 156 h 1576"/>
                  <a:gd name="T38" fmla="*/ 1610 w 4756"/>
                  <a:gd name="T39" fmla="*/ 116 h 1576"/>
                  <a:gd name="T40" fmla="*/ 1732 w 4756"/>
                  <a:gd name="T41" fmla="*/ 80 h 1576"/>
                  <a:gd name="T42" fmla="*/ 1858 w 4756"/>
                  <a:gd name="T43" fmla="*/ 52 h 1576"/>
                  <a:gd name="T44" fmla="*/ 1984 w 4756"/>
                  <a:gd name="T45" fmla="*/ 30 h 1576"/>
                  <a:gd name="T46" fmla="*/ 2114 w 4756"/>
                  <a:gd name="T47" fmla="*/ 12 h 1576"/>
                  <a:gd name="T48" fmla="*/ 2246 w 4756"/>
                  <a:gd name="T49" fmla="*/ 2 h 1576"/>
                  <a:gd name="T50" fmla="*/ 2378 w 4756"/>
                  <a:gd name="T51" fmla="*/ 0 h 1576"/>
                  <a:gd name="T52" fmla="*/ 2444 w 4756"/>
                  <a:gd name="T53" fmla="*/ 0 h 1576"/>
                  <a:gd name="T54" fmla="*/ 2576 w 4756"/>
                  <a:gd name="T55" fmla="*/ 8 h 1576"/>
                  <a:gd name="T56" fmla="*/ 2706 w 4756"/>
                  <a:gd name="T57" fmla="*/ 20 h 1576"/>
                  <a:gd name="T58" fmla="*/ 2834 w 4756"/>
                  <a:gd name="T59" fmla="*/ 40 h 1576"/>
                  <a:gd name="T60" fmla="*/ 2962 w 4756"/>
                  <a:gd name="T61" fmla="*/ 66 h 1576"/>
                  <a:gd name="T62" fmla="*/ 3084 w 4756"/>
                  <a:gd name="T63" fmla="*/ 98 h 1576"/>
                  <a:gd name="T64" fmla="*/ 3206 w 4756"/>
                  <a:gd name="T65" fmla="*/ 136 h 1576"/>
                  <a:gd name="T66" fmla="*/ 3324 w 4756"/>
                  <a:gd name="T67" fmla="*/ 178 h 1576"/>
                  <a:gd name="T68" fmla="*/ 3382 w 4756"/>
                  <a:gd name="T69" fmla="*/ 202 h 1576"/>
                  <a:gd name="T70" fmla="*/ 3498 w 4756"/>
                  <a:gd name="T71" fmla="*/ 254 h 1576"/>
                  <a:gd name="T72" fmla="*/ 3608 w 4756"/>
                  <a:gd name="T73" fmla="*/ 312 h 1576"/>
                  <a:gd name="T74" fmla="*/ 3716 w 4756"/>
                  <a:gd name="T75" fmla="*/ 374 h 1576"/>
                  <a:gd name="T76" fmla="*/ 3822 w 4756"/>
                  <a:gd name="T77" fmla="*/ 440 h 1576"/>
                  <a:gd name="T78" fmla="*/ 3922 w 4756"/>
                  <a:gd name="T79" fmla="*/ 512 h 1576"/>
                  <a:gd name="T80" fmla="*/ 4020 w 4756"/>
                  <a:gd name="T81" fmla="*/ 590 h 1576"/>
                  <a:gd name="T82" fmla="*/ 4114 w 4756"/>
                  <a:gd name="T83" fmla="*/ 670 h 1576"/>
                  <a:gd name="T84" fmla="*/ 4204 w 4756"/>
                  <a:gd name="T85" fmla="*/ 756 h 1576"/>
                  <a:gd name="T86" fmla="*/ 4246 w 4756"/>
                  <a:gd name="T87" fmla="*/ 800 h 1576"/>
                  <a:gd name="T88" fmla="*/ 4330 w 4756"/>
                  <a:gd name="T89" fmla="*/ 892 h 1576"/>
                  <a:gd name="T90" fmla="*/ 4410 w 4756"/>
                  <a:gd name="T91" fmla="*/ 988 h 1576"/>
                  <a:gd name="T92" fmla="*/ 4484 w 4756"/>
                  <a:gd name="T93" fmla="*/ 1086 h 1576"/>
                  <a:gd name="T94" fmla="*/ 4552 w 4756"/>
                  <a:gd name="T95" fmla="*/ 1190 h 1576"/>
                  <a:gd name="T96" fmla="*/ 4618 w 4756"/>
                  <a:gd name="T97" fmla="*/ 1296 h 1576"/>
                  <a:gd name="T98" fmla="*/ 4678 w 4756"/>
                  <a:gd name="T99" fmla="*/ 1406 h 1576"/>
                  <a:gd name="T100" fmla="*/ 4732 w 4756"/>
                  <a:gd name="T101" fmla="*/ 1518 h 1576"/>
                  <a:gd name="T102" fmla="*/ 0 w 4756"/>
                  <a:gd name="T103" fmla="*/ 1576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b="1" kern="0">
                  <a:solidFill>
                    <a:srgbClr val="0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Oval 35"/>
              <p:cNvSpPr>
                <a:spLocks noChangeArrowheads="1"/>
              </p:cNvSpPr>
              <p:nvPr/>
            </p:nvSpPr>
            <p:spPr bwMode="auto">
              <a:xfrm>
                <a:off x="225" y="46"/>
                <a:ext cx="229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srgbClr val="000000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8" name="组合 87"/>
          <p:cNvGrpSpPr/>
          <p:nvPr/>
        </p:nvGrpSpPr>
        <p:grpSpPr bwMode="auto">
          <a:xfrm>
            <a:off x="2775340" y="711512"/>
            <a:ext cx="1217624" cy="1213848"/>
            <a:chOff x="3168034" y="831850"/>
            <a:chExt cx="1024688" cy="1020024"/>
          </a:xfrm>
        </p:grpSpPr>
        <p:sp>
          <p:nvSpPr>
            <p:cNvPr id="89" name="Oval 2"/>
            <p:cNvSpPr>
              <a:spLocks noChangeArrowheads="1"/>
            </p:cNvSpPr>
            <p:nvPr/>
          </p:nvSpPr>
          <p:spPr bwMode="auto">
            <a:xfrm>
              <a:off x="3168034" y="1250647"/>
              <a:ext cx="1024688" cy="601227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75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90" name="Group 37"/>
            <p:cNvGrpSpPr/>
            <p:nvPr/>
          </p:nvGrpSpPr>
          <p:grpSpPr bwMode="auto">
            <a:xfrm>
              <a:off x="3261461" y="831850"/>
              <a:ext cx="828792" cy="828675"/>
              <a:chOff x="0" y="0"/>
              <a:chExt cx="1089" cy="1089"/>
            </a:xfrm>
          </p:grpSpPr>
          <p:sp>
            <p:nvSpPr>
              <p:cNvPr id="91" name="Oval 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8" cy="1088"/>
              </a:xfrm>
              <a:prstGeom prst="ellipse">
                <a:avLst/>
              </a:prstGeom>
              <a:solidFill>
                <a:srgbClr val="0B4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200" b="1" kern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单击此处</a:t>
                </a:r>
                <a:endParaRPr lang="zh-CN" altLang="en-US" sz="1200" b="1" kern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200" b="1" kern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添加文字</a:t>
                </a:r>
                <a:endParaRPr lang="zh-CN" altLang="en-US" sz="1200" b="1" kern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Freeform 38"/>
              <p:cNvSpPr/>
              <p:nvPr/>
            </p:nvSpPr>
            <p:spPr bwMode="auto">
              <a:xfrm>
                <a:off x="92" y="29"/>
                <a:ext cx="906" cy="296"/>
              </a:xfrm>
              <a:custGeom>
                <a:avLst/>
                <a:gdLst>
                  <a:gd name="T0" fmla="*/ 0 w 4756"/>
                  <a:gd name="T1" fmla="*/ 1576 h 1576"/>
                  <a:gd name="T2" fmla="*/ 50 w 4756"/>
                  <a:gd name="T3" fmla="*/ 1462 h 1576"/>
                  <a:gd name="T4" fmla="*/ 108 w 4756"/>
                  <a:gd name="T5" fmla="*/ 1350 h 1576"/>
                  <a:gd name="T6" fmla="*/ 170 w 4756"/>
                  <a:gd name="T7" fmla="*/ 1242 h 1576"/>
                  <a:gd name="T8" fmla="*/ 238 w 4756"/>
                  <a:gd name="T9" fmla="*/ 1138 h 1576"/>
                  <a:gd name="T10" fmla="*/ 310 w 4756"/>
                  <a:gd name="T11" fmla="*/ 1036 h 1576"/>
                  <a:gd name="T12" fmla="*/ 386 w 4756"/>
                  <a:gd name="T13" fmla="*/ 940 h 1576"/>
                  <a:gd name="T14" fmla="*/ 468 w 4756"/>
                  <a:gd name="T15" fmla="*/ 846 h 1576"/>
                  <a:gd name="T16" fmla="*/ 552 w 4756"/>
                  <a:gd name="T17" fmla="*/ 756 h 1576"/>
                  <a:gd name="T18" fmla="*/ 596 w 4756"/>
                  <a:gd name="T19" fmla="*/ 712 h 1576"/>
                  <a:gd name="T20" fmla="*/ 688 w 4756"/>
                  <a:gd name="T21" fmla="*/ 630 h 1576"/>
                  <a:gd name="T22" fmla="*/ 784 w 4756"/>
                  <a:gd name="T23" fmla="*/ 550 h 1576"/>
                  <a:gd name="T24" fmla="*/ 884 w 4756"/>
                  <a:gd name="T25" fmla="*/ 476 h 1576"/>
                  <a:gd name="T26" fmla="*/ 986 w 4756"/>
                  <a:gd name="T27" fmla="*/ 406 h 1576"/>
                  <a:gd name="T28" fmla="*/ 1092 w 4756"/>
                  <a:gd name="T29" fmla="*/ 342 h 1576"/>
                  <a:gd name="T30" fmla="*/ 1202 w 4756"/>
                  <a:gd name="T31" fmla="*/ 282 h 1576"/>
                  <a:gd name="T32" fmla="*/ 1316 w 4756"/>
                  <a:gd name="T33" fmla="*/ 228 h 1576"/>
                  <a:gd name="T34" fmla="*/ 1374 w 4756"/>
                  <a:gd name="T35" fmla="*/ 202 h 1576"/>
                  <a:gd name="T36" fmla="*/ 1490 w 4756"/>
                  <a:gd name="T37" fmla="*/ 156 h 1576"/>
                  <a:gd name="T38" fmla="*/ 1610 w 4756"/>
                  <a:gd name="T39" fmla="*/ 116 h 1576"/>
                  <a:gd name="T40" fmla="*/ 1732 w 4756"/>
                  <a:gd name="T41" fmla="*/ 80 h 1576"/>
                  <a:gd name="T42" fmla="*/ 1858 w 4756"/>
                  <a:gd name="T43" fmla="*/ 52 h 1576"/>
                  <a:gd name="T44" fmla="*/ 1984 w 4756"/>
                  <a:gd name="T45" fmla="*/ 30 h 1576"/>
                  <a:gd name="T46" fmla="*/ 2114 w 4756"/>
                  <a:gd name="T47" fmla="*/ 12 h 1576"/>
                  <a:gd name="T48" fmla="*/ 2246 w 4756"/>
                  <a:gd name="T49" fmla="*/ 2 h 1576"/>
                  <a:gd name="T50" fmla="*/ 2378 w 4756"/>
                  <a:gd name="T51" fmla="*/ 0 h 1576"/>
                  <a:gd name="T52" fmla="*/ 2444 w 4756"/>
                  <a:gd name="T53" fmla="*/ 0 h 1576"/>
                  <a:gd name="T54" fmla="*/ 2576 w 4756"/>
                  <a:gd name="T55" fmla="*/ 8 h 1576"/>
                  <a:gd name="T56" fmla="*/ 2706 w 4756"/>
                  <a:gd name="T57" fmla="*/ 20 h 1576"/>
                  <a:gd name="T58" fmla="*/ 2834 w 4756"/>
                  <a:gd name="T59" fmla="*/ 40 h 1576"/>
                  <a:gd name="T60" fmla="*/ 2962 w 4756"/>
                  <a:gd name="T61" fmla="*/ 66 h 1576"/>
                  <a:gd name="T62" fmla="*/ 3084 w 4756"/>
                  <a:gd name="T63" fmla="*/ 98 h 1576"/>
                  <a:gd name="T64" fmla="*/ 3206 w 4756"/>
                  <a:gd name="T65" fmla="*/ 136 h 1576"/>
                  <a:gd name="T66" fmla="*/ 3324 w 4756"/>
                  <a:gd name="T67" fmla="*/ 178 h 1576"/>
                  <a:gd name="T68" fmla="*/ 3382 w 4756"/>
                  <a:gd name="T69" fmla="*/ 202 h 1576"/>
                  <a:gd name="T70" fmla="*/ 3498 w 4756"/>
                  <a:gd name="T71" fmla="*/ 254 h 1576"/>
                  <a:gd name="T72" fmla="*/ 3608 w 4756"/>
                  <a:gd name="T73" fmla="*/ 312 h 1576"/>
                  <a:gd name="T74" fmla="*/ 3716 w 4756"/>
                  <a:gd name="T75" fmla="*/ 374 h 1576"/>
                  <a:gd name="T76" fmla="*/ 3822 w 4756"/>
                  <a:gd name="T77" fmla="*/ 440 h 1576"/>
                  <a:gd name="T78" fmla="*/ 3922 w 4756"/>
                  <a:gd name="T79" fmla="*/ 512 h 1576"/>
                  <a:gd name="T80" fmla="*/ 4020 w 4756"/>
                  <a:gd name="T81" fmla="*/ 590 h 1576"/>
                  <a:gd name="T82" fmla="*/ 4114 w 4756"/>
                  <a:gd name="T83" fmla="*/ 670 h 1576"/>
                  <a:gd name="T84" fmla="*/ 4204 w 4756"/>
                  <a:gd name="T85" fmla="*/ 756 h 1576"/>
                  <a:gd name="T86" fmla="*/ 4246 w 4756"/>
                  <a:gd name="T87" fmla="*/ 800 h 1576"/>
                  <a:gd name="T88" fmla="*/ 4330 w 4756"/>
                  <a:gd name="T89" fmla="*/ 892 h 1576"/>
                  <a:gd name="T90" fmla="*/ 4410 w 4756"/>
                  <a:gd name="T91" fmla="*/ 988 h 1576"/>
                  <a:gd name="T92" fmla="*/ 4484 w 4756"/>
                  <a:gd name="T93" fmla="*/ 1086 h 1576"/>
                  <a:gd name="T94" fmla="*/ 4552 w 4756"/>
                  <a:gd name="T95" fmla="*/ 1190 h 1576"/>
                  <a:gd name="T96" fmla="*/ 4618 w 4756"/>
                  <a:gd name="T97" fmla="*/ 1296 h 1576"/>
                  <a:gd name="T98" fmla="*/ 4678 w 4756"/>
                  <a:gd name="T99" fmla="*/ 1406 h 1576"/>
                  <a:gd name="T100" fmla="*/ 4732 w 4756"/>
                  <a:gd name="T101" fmla="*/ 1518 h 1576"/>
                  <a:gd name="T102" fmla="*/ 0 w 4756"/>
                  <a:gd name="T103" fmla="*/ 1576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b="1" kern="0">
                  <a:solidFill>
                    <a:srgbClr val="0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Oval 39"/>
              <p:cNvSpPr>
                <a:spLocks noChangeArrowheads="1"/>
              </p:cNvSpPr>
              <p:nvPr/>
            </p:nvSpPr>
            <p:spPr bwMode="auto">
              <a:xfrm>
                <a:off x="226" y="46"/>
                <a:ext cx="230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srgbClr val="000000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4" name="组合 93"/>
          <p:cNvGrpSpPr/>
          <p:nvPr/>
        </p:nvGrpSpPr>
        <p:grpSpPr bwMode="auto">
          <a:xfrm>
            <a:off x="4846246" y="711512"/>
            <a:ext cx="1217623" cy="1213848"/>
            <a:chOff x="4910004" y="831850"/>
            <a:chExt cx="1024688" cy="1020024"/>
          </a:xfrm>
        </p:grpSpPr>
        <p:sp>
          <p:nvSpPr>
            <p:cNvPr id="95" name="Oval 9"/>
            <p:cNvSpPr>
              <a:spLocks noChangeArrowheads="1"/>
            </p:cNvSpPr>
            <p:nvPr/>
          </p:nvSpPr>
          <p:spPr bwMode="auto">
            <a:xfrm>
              <a:off x="4910004" y="1250647"/>
              <a:ext cx="1024688" cy="601227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75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96" name="Group 41"/>
            <p:cNvGrpSpPr/>
            <p:nvPr/>
          </p:nvGrpSpPr>
          <p:grpSpPr bwMode="auto">
            <a:xfrm>
              <a:off x="5013980" y="831850"/>
              <a:ext cx="828792" cy="828675"/>
              <a:chOff x="0" y="0"/>
              <a:chExt cx="1089" cy="1089"/>
            </a:xfrm>
          </p:grpSpPr>
          <p:sp>
            <p:nvSpPr>
              <p:cNvPr id="97" name="Oval 41"/>
              <p:cNvSpPr>
                <a:spLocks noChangeArrowheads="1"/>
              </p:cNvSpPr>
              <p:nvPr/>
            </p:nvSpPr>
            <p:spPr bwMode="auto">
              <a:xfrm>
                <a:off x="-1" y="0"/>
                <a:ext cx="1090" cy="1088"/>
              </a:xfrm>
              <a:prstGeom prst="ellipse">
                <a:avLst/>
              </a:prstGeom>
              <a:solidFill>
                <a:srgbClr val="0B4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200" b="1" kern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单击此处</a:t>
                </a:r>
                <a:endParaRPr lang="zh-CN" altLang="en-US" sz="1200" b="1" kern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200" b="1" kern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添加文字</a:t>
                </a:r>
                <a:endParaRPr lang="zh-CN" altLang="en-US" sz="1200" b="1" kern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Freeform 42"/>
              <p:cNvSpPr/>
              <p:nvPr/>
            </p:nvSpPr>
            <p:spPr bwMode="auto">
              <a:xfrm>
                <a:off x="89" y="29"/>
                <a:ext cx="904" cy="296"/>
              </a:xfrm>
              <a:custGeom>
                <a:avLst/>
                <a:gdLst>
                  <a:gd name="T0" fmla="*/ 0 w 4756"/>
                  <a:gd name="T1" fmla="*/ 1576 h 1576"/>
                  <a:gd name="T2" fmla="*/ 50 w 4756"/>
                  <a:gd name="T3" fmla="*/ 1462 h 1576"/>
                  <a:gd name="T4" fmla="*/ 108 w 4756"/>
                  <a:gd name="T5" fmla="*/ 1350 h 1576"/>
                  <a:gd name="T6" fmla="*/ 170 w 4756"/>
                  <a:gd name="T7" fmla="*/ 1242 h 1576"/>
                  <a:gd name="T8" fmla="*/ 238 w 4756"/>
                  <a:gd name="T9" fmla="*/ 1138 h 1576"/>
                  <a:gd name="T10" fmla="*/ 310 w 4756"/>
                  <a:gd name="T11" fmla="*/ 1036 h 1576"/>
                  <a:gd name="T12" fmla="*/ 386 w 4756"/>
                  <a:gd name="T13" fmla="*/ 940 h 1576"/>
                  <a:gd name="T14" fmla="*/ 468 w 4756"/>
                  <a:gd name="T15" fmla="*/ 846 h 1576"/>
                  <a:gd name="T16" fmla="*/ 552 w 4756"/>
                  <a:gd name="T17" fmla="*/ 756 h 1576"/>
                  <a:gd name="T18" fmla="*/ 596 w 4756"/>
                  <a:gd name="T19" fmla="*/ 712 h 1576"/>
                  <a:gd name="T20" fmla="*/ 688 w 4756"/>
                  <a:gd name="T21" fmla="*/ 630 h 1576"/>
                  <a:gd name="T22" fmla="*/ 784 w 4756"/>
                  <a:gd name="T23" fmla="*/ 550 h 1576"/>
                  <a:gd name="T24" fmla="*/ 884 w 4756"/>
                  <a:gd name="T25" fmla="*/ 476 h 1576"/>
                  <a:gd name="T26" fmla="*/ 986 w 4756"/>
                  <a:gd name="T27" fmla="*/ 406 h 1576"/>
                  <a:gd name="T28" fmla="*/ 1092 w 4756"/>
                  <a:gd name="T29" fmla="*/ 342 h 1576"/>
                  <a:gd name="T30" fmla="*/ 1202 w 4756"/>
                  <a:gd name="T31" fmla="*/ 282 h 1576"/>
                  <a:gd name="T32" fmla="*/ 1316 w 4756"/>
                  <a:gd name="T33" fmla="*/ 228 h 1576"/>
                  <a:gd name="T34" fmla="*/ 1374 w 4756"/>
                  <a:gd name="T35" fmla="*/ 202 h 1576"/>
                  <a:gd name="T36" fmla="*/ 1490 w 4756"/>
                  <a:gd name="T37" fmla="*/ 156 h 1576"/>
                  <a:gd name="T38" fmla="*/ 1610 w 4756"/>
                  <a:gd name="T39" fmla="*/ 116 h 1576"/>
                  <a:gd name="T40" fmla="*/ 1732 w 4756"/>
                  <a:gd name="T41" fmla="*/ 80 h 1576"/>
                  <a:gd name="T42" fmla="*/ 1858 w 4756"/>
                  <a:gd name="T43" fmla="*/ 52 h 1576"/>
                  <a:gd name="T44" fmla="*/ 1984 w 4756"/>
                  <a:gd name="T45" fmla="*/ 30 h 1576"/>
                  <a:gd name="T46" fmla="*/ 2114 w 4756"/>
                  <a:gd name="T47" fmla="*/ 12 h 1576"/>
                  <a:gd name="T48" fmla="*/ 2246 w 4756"/>
                  <a:gd name="T49" fmla="*/ 2 h 1576"/>
                  <a:gd name="T50" fmla="*/ 2378 w 4756"/>
                  <a:gd name="T51" fmla="*/ 0 h 1576"/>
                  <a:gd name="T52" fmla="*/ 2444 w 4756"/>
                  <a:gd name="T53" fmla="*/ 0 h 1576"/>
                  <a:gd name="T54" fmla="*/ 2576 w 4756"/>
                  <a:gd name="T55" fmla="*/ 8 h 1576"/>
                  <a:gd name="T56" fmla="*/ 2706 w 4756"/>
                  <a:gd name="T57" fmla="*/ 20 h 1576"/>
                  <a:gd name="T58" fmla="*/ 2834 w 4756"/>
                  <a:gd name="T59" fmla="*/ 40 h 1576"/>
                  <a:gd name="T60" fmla="*/ 2962 w 4756"/>
                  <a:gd name="T61" fmla="*/ 66 h 1576"/>
                  <a:gd name="T62" fmla="*/ 3084 w 4756"/>
                  <a:gd name="T63" fmla="*/ 98 h 1576"/>
                  <a:gd name="T64" fmla="*/ 3206 w 4756"/>
                  <a:gd name="T65" fmla="*/ 136 h 1576"/>
                  <a:gd name="T66" fmla="*/ 3324 w 4756"/>
                  <a:gd name="T67" fmla="*/ 178 h 1576"/>
                  <a:gd name="T68" fmla="*/ 3382 w 4756"/>
                  <a:gd name="T69" fmla="*/ 202 h 1576"/>
                  <a:gd name="T70" fmla="*/ 3498 w 4756"/>
                  <a:gd name="T71" fmla="*/ 254 h 1576"/>
                  <a:gd name="T72" fmla="*/ 3608 w 4756"/>
                  <a:gd name="T73" fmla="*/ 312 h 1576"/>
                  <a:gd name="T74" fmla="*/ 3716 w 4756"/>
                  <a:gd name="T75" fmla="*/ 374 h 1576"/>
                  <a:gd name="T76" fmla="*/ 3822 w 4756"/>
                  <a:gd name="T77" fmla="*/ 440 h 1576"/>
                  <a:gd name="T78" fmla="*/ 3922 w 4756"/>
                  <a:gd name="T79" fmla="*/ 512 h 1576"/>
                  <a:gd name="T80" fmla="*/ 4020 w 4756"/>
                  <a:gd name="T81" fmla="*/ 590 h 1576"/>
                  <a:gd name="T82" fmla="*/ 4114 w 4756"/>
                  <a:gd name="T83" fmla="*/ 670 h 1576"/>
                  <a:gd name="T84" fmla="*/ 4204 w 4756"/>
                  <a:gd name="T85" fmla="*/ 756 h 1576"/>
                  <a:gd name="T86" fmla="*/ 4246 w 4756"/>
                  <a:gd name="T87" fmla="*/ 800 h 1576"/>
                  <a:gd name="T88" fmla="*/ 4330 w 4756"/>
                  <a:gd name="T89" fmla="*/ 892 h 1576"/>
                  <a:gd name="T90" fmla="*/ 4410 w 4756"/>
                  <a:gd name="T91" fmla="*/ 988 h 1576"/>
                  <a:gd name="T92" fmla="*/ 4484 w 4756"/>
                  <a:gd name="T93" fmla="*/ 1086 h 1576"/>
                  <a:gd name="T94" fmla="*/ 4552 w 4756"/>
                  <a:gd name="T95" fmla="*/ 1190 h 1576"/>
                  <a:gd name="T96" fmla="*/ 4618 w 4756"/>
                  <a:gd name="T97" fmla="*/ 1296 h 1576"/>
                  <a:gd name="T98" fmla="*/ 4678 w 4756"/>
                  <a:gd name="T99" fmla="*/ 1406 h 1576"/>
                  <a:gd name="T100" fmla="*/ 4732 w 4756"/>
                  <a:gd name="T101" fmla="*/ 1518 h 1576"/>
                  <a:gd name="T102" fmla="*/ 0 w 4756"/>
                  <a:gd name="T103" fmla="*/ 1576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b="1" kern="0">
                  <a:solidFill>
                    <a:srgbClr val="0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Oval 43"/>
              <p:cNvSpPr>
                <a:spLocks noChangeArrowheads="1"/>
              </p:cNvSpPr>
              <p:nvPr/>
            </p:nvSpPr>
            <p:spPr bwMode="auto">
              <a:xfrm>
                <a:off x="227" y="46"/>
                <a:ext cx="228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srgbClr val="000000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椭圆 13"/>
          <p:cNvSpPr/>
          <p:nvPr/>
        </p:nvSpPr>
        <p:spPr>
          <a:xfrm>
            <a:off x="809626" y="1230353"/>
            <a:ext cx="1039813" cy="1025525"/>
          </a:xfrm>
          <a:prstGeom prst="ellipse">
            <a:avLst/>
          </a:prstGeom>
          <a:solidFill>
            <a:srgbClr val="D8D8D8"/>
          </a:solidFill>
          <a:ln w="25400" cap="flat" cmpd="sng" algn="ctr">
            <a:noFill/>
            <a:prstDash val="solid"/>
          </a:ln>
          <a:effectLst/>
        </p:spPr>
        <p:txBody>
          <a:bodyPr lIns="91428" tIns="45715" rIns="91428" bIns="4571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kern="0" dirty="0">
                <a:solidFill>
                  <a:srgbClr val="FE6E02"/>
                </a:solidFill>
                <a:latin typeface="Agency FB" panose="020B0503020202020204" pitchFamily="34" charset="0"/>
                <a:ea typeface="Arial Unicode MS" panose="020B0604020202020204" charset="-122"/>
                <a:cs typeface="Arial Unicode MS" panose="020B0604020202020204" charset="-122"/>
              </a:rPr>
              <a:t>01</a:t>
            </a:r>
            <a:endParaRPr lang="zh-CN" altLang="en-US" sz="4000" b="1" kern="0" dirty="0">
              <a:solidFill>
                <a:srgbClr val="FE6E02"/>
              </a:solidFill>
              <a:latin typeface="Agency FB" panose="020B0503020202020204" pitchFamily="34" charset="0"/>
              <a:ea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5875" y="2255877"/>
            <a:ext cx="1403350" cy="196850"/>
          </a:xfrm>
          <a:prstGeom prst="rect">
            <a:avLst/>
          </a:prstGeom>
          <a:solidFill>
            <a:srgbClr val="FFC000"/>
          </a:solidFill>
          <a:ln w="25400" cap="flat" cmpd="sng" algn="ctr">
            <a:noFill/>
            <a:prstDash val="solid"/>
          </a:ln>
          <a:effectLst/>
        </p:spPr>
        <p:txBody>
          <a:bodyPr lIns="91428" tIns="45715" rIns="91428" bIns="4571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6" name="同心圆 15"/>
          <p:cNvSpPr/>
          <p:nvPr/>
        </p:nvSpPr>
        <p:spPr>
          <a:xfrm>
            <a:off x="611189" y="1047791"/>
            <a:ext cx="1423987" cy="1404937"/>
          </a:xfrm>
          <a:prstGeom prst="donut">
            <a:avLst>
              <a:gd name="adj" fmla="val 13848"/>
            </a:avLst>
          </a:prstGeom>
          <a:solidFill>
            <a:srgbClr val="FFC000"/>
          </a:solidFill>
          <a:ln w="25400" cap="flat" cmpd="sng" algn="ctr">
            <a:noFill/>
            <a:prstDash val="solid"/>
          </a:ln>
          <a:effectLst/>
        </p:spPr>
        <p:txBody>
          <a:bodyPr lIns="91428" tIns="45715" rIns="91428" bIns="4571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44700" y="1265277"/>
            <a:ext cx="2800350" cy="922338"/>
          </a:xfrm>
          <a:prstGeom prst="rect">
            <a:avLst/>
          </a:prstGeom>
          <a:noFill/>
        </p:spPr>
        <p:txBody>
          <a:bodyPr wrap="none" lIns="91428" tIns="45715" rIns="91428" bIns="45715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FE6E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b="1" kern="0" dirty="0">
              <a:solidFill>
                <a:srgbClr val="FE6E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en-US" altLang="zh-CN" sz="1200" kern="0" dirty="0">
              <a:solidFill>
                <a:srgbClr val="D8D8D8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en-US" altLang="zh-CN" sz="1200" kern="0" dirty="0">
              <a:solidFill>
                <a:srgbClr val="D8D8D8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200" kern="0" dirty="0">
              <a:solidFill>
                <a:srgbClr val="D8D8D8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892676" y="1811378"/>
            <a:ext cx="1039813" cy="1025525"/>
          </a:xfrm>
          <a:prstGeom prst="ellipse">
            <a:avLst/>
          </a:prstGeom>
          <a:solidFill>
            <a:srgbClr val="D8D8D8"/>
          </a:solidFill>
          <a:ln w="25400" cap="flat" cmpd="sng" algn="ctr">
            <a:noFill/>
            <a:prstDash val="solid"/>
          </a:ln>
          <a:effectLst/>
        </p:spPr>
        <p:txBody>
          <a:bodyPr lIns="91428" tIns="45715" rIns="91428" bIns="4571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kern="0" dirty="0">
                <a:solidFill>
                  <a:srgbClr val="0B469D"/>
                </a:solidFill>
                <a:latin typeface="Agency FB" panose="020B0503020202020204" pitchFamily="34" charset="0"/>
                <a:ea typeface="Arial Unicode MS" panose="020B0604020202020204" charset="-122"/>
                <a:cs typeface="Arial Unicode MS" panose="020B0604020202020204" charset="-122"/>
              </a:rPr>
              <a:t>02</a:t>
            </a:r>
            <a:endParaRPr lang="zh-CN" altLang="en-US" sz="4000" b="1" kern="0" dirty="0">
              <a:solidFill>
                <a:srgbClr val="0B469D"/>
              </a:solidFill>
              <a:latin typeface="Agency FB" panose="020B0503020202020204" pitchFamily="34" charset="0"/>
              <a:ea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15875" y="2836902"/>
            <a:ext cx="5429250" cy="196850"/>
          </a:xfrm>
          <a:prstGeom prst="rect">
            <a:avLst/>
          </a:prstGeom>
          <a:solidFill>
            <a:srgbClr val="0B469D"/>
          </a:solidFill>
          <a:ln w="25400" cap="flat" cmpd="sng" algn="ctr">
            <a:noFill/>
            <a:prstDash val="solid"/>
          </a:ln>
          <a:effectLst/>
        </p:spPr>
        <p:txBody>
          <a:bodyPr lIns="91428" tIns="45715" rIns="91428" bIns="4571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0B469D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20" name="同心圆 19"/>
          <p:cNvSpPr/>
          <p:nvPr/>
        </p:nvSpPr>
        <p:spPr>
          <a:xfrm>
            <a:off x="4700589" y="1628816"/>
            <a:ext cx="1423987" cy="1404937"/>
          </a:xfrm>
          <a:prstGeom prst="donut">
            <a:avLst>
              <a:gd name="adj" fmla="val 13848"/>
            </a:avLst>
          </a:prstGeom>
          <a:solidFill>
            <a:srgbClr val="0B469D"/>
          </a:solidFill>
          <a:ln w="25400" cap="flat" cmpd="sng" algn="ctr">
            <a:noFill/>
            <a:prstDash val="solid"/>
          </a:ln>
          <a:effectLst/>
        </p:spPr>
        <p:txBody>
          <a:bodyPr lIns="91428" tIns="45715" rIns="91428" bIns="4571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0B469D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817938" y="3551278"/>
            <a:ext cx="1041400" cy="1025525"/>
          </a:xfrm>
          <a:prstGeom prst="ellipse">
            <a:avLst/>
          </a:prstGeom>
          <a:solidFill>
            <a:srgbClr val="D8D8D8"/>
          </a:solidFill>
          <a:ln w="25400" cap="flat" cmpd="sng" algn="ctr">
            <a:noFill/>
            <a:prstDash val="solid"/>
          </a:ln>
          <a:effectLst/>
        </p:spPr>
        <p:txBody>
          <a:bodyPr lIns="91428" tIns="45715" rIns="91428" bIns="4571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kern="0" dirty="0">
                <a:solidFill>
                  <a:srgbClr val="0B469D"/>
                </a:solidFill>
                <a:latin typeface="Agency FB" panose="020B0503020202020204" pitchFamily="34" charset="0"/>
                <a:ea typeface="Arial Unicode MS" panose="020B0604020202020204" charset="-122"/>
                <a:cs typeface="Arial Unicode MS" panose="020B0604020202020204" charset="-122"/>
              </a:rPr>
              <a:t>03</a:t>
            </a:r>
            <a:endParaRPr lang="zh-CN" altLang="en-US" sz="4000" b="1" kern="0" dirty="0">
              <a:solidFill>
                <a:srgbClr val="0B469D"/>
              </a:solidFill>
              <a:latin typeface="Agency FB" panose="020B0503020202020204" pitchFamily="34" charset="0"/>
              <a:ea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15875" y="3362365"/>
            <a:ext cx="4356100" cy="196850"/>
          </a:xfrm>
          <a:prstGeom prst="rect">
            <a:avLst/>
          </a:prstGeom>
          <a:solidFill>
            <a:srgbClr val="0B469D"/>
          </a:solidFill>
          <a:ln w="25400" cap="flat" cmpd="sng" algn="ctr">
            <a:noFill/>
            <a:prstDash val="solid"/>
          </a:ln>
          <a:effectLst/>
        </p:spPr>
        <p:txBody>
          <a:bodyPr lIns="91428" tIns="45715" rIns="91428" bIns="4571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23" name="同心圆 22"/>
          <p:cNvSpPr/>
          <p:nvPr/>
        </p:nvSpPr>
        <p:spPr>
          <a:xfrm flipV="1">
            <a:off x="3621089" y="3362366"/>
            <a:ext cx="1423987" cy="1404937"/>
          </a:xfrm>
          <a:prstGeom prst="donut">
            <a:avLst>
              <a:gd name="adj" fmla="val 13848"/>
            </a:avLst>
          </a:prstGeom>
          <a:solidFill>
            <a:srgbClr val="0B469D"/>
          </a:solidFill>
          <a:ln w="25400" cap="flat" cmpd="sng" algn="ctr">
            <a:noFill/>
            <a:prstDash val="solid"/>
          </a:ln>
          <a:effectLst/>
        </p:spPr>
        <p:txBody>
          <a:bodyPr lIns="91428" tIns="45715" rIns="91428" bIns="4571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05525" y="1925677"/>
            <a:ext cx="2800350" cy="922338"/>
          </a:xfrm>
          <a:prstGeom prst="rect">
            <a:avLst/>
          </a:prstGeom>
          <a:noFill/>
        </p:spPr>
        <p:txBody>
          <a:bodyPr wrap="none" lIns="91428" tIns="45715" rIns="91428" bIns="45715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0B46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b="1" kern="0" dirty="0">
              <a:solidFill>
                <a:srgbClr val="0B46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en-US" altLang="zh-CN" sz="1200" kern="0" dirty="0">
              <a:solidFill>
                <a:srgbClr val="D8D8D8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en-US" altLang="zh-CN" sz="1200" kern="0" dirty="0">
              <a:solidFill>
                <a:srgbClr val="D8D8D8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200" kern="0" dirty="0">
              <a:solidFill>
                <a:srgbClr val="D8D8D8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05413" y="3568741"/>
            <a:ext cx="2800350" cy="923925"/>
          </a:xfrm>
          <a:prstGeom prst="rect">
            <a:avLst/>
          </a:prstGeom>
          <a:noFill/>
        </p:spPr>
        <p:txBody>
          <a:bodyPr wrap="none" lIns="91428" tIns="45715" rIns="91428" bIns="45715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0B46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b="1" kern="0" dirty="0">
              <a:solidFill>
                <a:srgbClr val="0B46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en-US" altLang="zh-CN" sz="1200" kern="0" dirty="0">
              <a:solidFill>
                <a:srgbClr val="D8D8D8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en-US" altLang="zh-CN" sz="1200" kern="0" dirty="0">
              <a:solidFill>
                <a:srgbClr val="D8D8D8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200" kern="0" dirty="0">
              <a:solidFill>
                <a:srgbClr val="D8D8D8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/>
      <p:bldP spid="18" grpId="0" animBg="1"/>
      <p:bldP spid="19" grpId="0" animBg="1"/>
      <p:bldP spid="21" grpId="0" animBg="1"/>
      <p:bldP spid="22" grpId="0" animBg="1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组合 85"/>
          <p:cNvGrpSpPr/>
          <p:nvPr/>
        </p:nvGrpSpPr>
        <p:grpSpPr bwMode="auto">
          <a:xfrm>
            <a:off x="4056582" y="979921"/>
            <a:ext cx="4249120" cy="3895549"/>
            <a:chOff x="4508307" y="1585487"/>
            <a:chExt cx="3224406" cy="2955874"/>
          </a:xfrm>
        </p:grpSpPr>
        <p:grpSp>
          <p:nvGrpSpPr>
            <p:cNvPr id="87" name="Group 2"/>
            <p:cNvGrpSpPr/>
            <p:nvPr/>
          </p:nvGrpSpPr>
          <p:grpSpPr bwMode="auto">
            <a:xfrm>
              <a:off x="4508307" y="1585487"/>
              <a:ext cx="3224406" cy="2955874"/>
              <a:chOff x="0" y="0"/>
              <a:chExt cx="2540" cy="2328"/>
            </a:xfrm>
          </p:grpSpPr>
          <p:sp>
            <p:nvSpPr>
              <p:cNvPr id="89" name="Freeform 3"/>
              <p:cNvSpPr/>
              <p:nvPr/>
            </p:nvSpPr>
            <p:spPr bwMode="auto">
              <a:xfrm>
                <a:off x="1271" y="423"/>
                <a:ext cx="1269" cy="1905"/>
              </a:xfrm>
              <a:custGeom>
                <a:avLst/>
                <a:gdLst>
                  <a:gd name="T0" fmla="*/ 0 w 1270"/>
                  <a:gd name="T1" fmla="*/ 1905 h 1905"/>
                  <a:gd name="T2" fmla="*/ 0 w 1270"/>
                  <a:gd name="T3" fmla="*/ 1481 h 1905"/>
                  <a:gd name="T4" fmla="*/ 423 w 1270"/>
                  <a:gd name="T5" fmla="*/ 1270 h 1905"/>
                  <a:gd name="T6" fmla="*/ 423 w 1270"/>
                  <a:gd name="T7" fmla="*/ 847 h 1905"/>
                  <a:gd name="T8" fmla="*/ 846 w 1270"/>
                  <a:gd name="T9" fmla="*/ 635 h 1905"/>
                  <a:gd name="T10" fmla="*/ 846 w 1270"/>
                  <a:gd name="T11" fmla="*/ 212 h 1905"/>
                  <a:gd name="T12" fmla="*/ 1270 w 1270"/>
                  <a:gd name="T13" fmla="*/ 0 h 1905"/>
                  <a:gd name="T14" fmla="*/ 1270 w 1270"/>
                  <a:gd name="T15" fmla="*/ 1270 h 1905"/>
                  <a:gd name="T16" fmla="*/ 0 w 1270"/>
                  <a:gd name="T17" fmla="*/ 1905 h 1905"/>
                  <a:gd name="T18" fmla="*/ 0 w 1270"/>
                  <a:gd name="T19" fmla="*/ 0 h 1905"/>
                  <a:gd name="T20" fmla="*/ 1270 w 1270"/>
                  <a:gd name="T21" fmla="*/ 1905 h 19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1270" h="1905">
                    <a:moveTo>
                      <a:pt x="0" y="1905"/>
                    </a:moveTo>
                    <a:lnTo>
                      <a:pt x="0" y="1481"/>
                    </a:lnTo>
                    <a:lnTo>
                      <a:pt x="423" y="1270"/>
                    </a:lnTo>
                    <a:lnTo>
                      <a:pt x="423" y="847"/>
                    </a:lnTo>
                    <a:lnTo>
                      <a:pt x="846" y="635"/>
                    </a:lnTo>
                    <a:lnTo>
                      <a:pt x="846" y="212"/>
                    </a:lnTo>
                    <a:lnTo>
                      <a:pt x="1270" y="0"/>
                    </a:lnTo>
                    <a:lnTo>
                      <a:pt x="1270" y="1270"/>
                    </a:lnTo>
                    <a:lnTo>
                      <a:pt x="0" y="190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1" name="Freeform 4"/>
              <p:cNvSpPr/>
              <p:nvPr/>
            </p:nvSpPr>
            <p:spPr bwMode="auto">
              <a:xfrm>
                <a:off x="0" y="1482"/>
                <a:ext cx="1271" cy="846"/>
              </a:xfrm>
              <a:custGeom>
                <a:avLst/>
                <a:gdLst>
                  <a:gd name="T0" fmla="*/ 1270 w 1270"/>
                  <a:gd name="T1" fmla="*/ 423 h 847"/>
                  <a:gd name="T2" fmla="*/ 0 w 1270"/>
                  <a:gd name="T3" fmla="*/ 0 h 847"/>
                  <a:gd name="T4" fmla="*/ 0 w 1270"/>
                  <a:gd name="T5" fmla="*/ 423 h 847"/>
                  <a:gd name="T6" fmla="*/ 1270 w 1270"/>
                  <a:gd name="T7" fmla="*/ 847 h 847"/>
                  <a:gd name="T8" fmla="*/ 1270 w 1270"/>
                  <a:gd name="T9" fmla="*/ 423 h 847"/>
                  <a:gd name="T10" fmla="*/ 0 w 1270"/>
                  <a:gd name="T11" fmla="*/ 0 h 847"/>
                  <a:gd name="T12" fmla="*/ 1270 w 1270"/>
                  <a:gd name="T13" fmla="*/ 847 h 8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270" h="847">
                    <a:moveTo>
                      <a:pt x="1270" y="423"/>
                    </a:moveTo>
                    <a:lnTo>
                      <a:pt x="0" y="0"/>
                    </a:lnTo>
                    <a:lnTo>
                      <a:pt x="0" y="423"/>
                    </a:lnTo>
                    <a:lnTo>
                      <a:pt x="1270" y="847"/>
                    </a:lnTo>
                    <a:lnTo>
                      <a:pt x="1270" y="423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2" name="Freeform 5"/>
              <p:cNvSpPr/>
              <p:nvPr/>
            </p:nvSpPr>
            <p:spPr bwMode="auto">
              <a:xfrm>
                <a:off x="424" y="846"/>
                <a:ext cx="1269" cy="846"/>
              </a:xfrm>
              <a:custGeom>
                <a:avLst/>
                <a:gdLst>
                  <a:gd name="T0" fmla="*/ 1269 w 1269"/>
                  <a:gd name="T1" fmla="*/ 424 h 847"/>
                  <a:gd name="T2" fmla="*/ 0 w 1269"/>
                  <a:gd name="T3" fmla="*/ 0 h 847"/>
                  <a:gd name="T4" fmla="*/ 0 w 1269"/>
                  <a:gd name="T5" fmla="*/ 424 h 847"/>
                  <a:gd name="T6" fmla="*/ 1269 w 1269"/>
                  <a:gd name="T7" fmla="*/ 847 h 847"/>
                  <a:gd name="T8" fmla="*/ 1269 w 1269"/>
                  <a:gd name="T9" fmla="*/ 424 h 847"/>
                  <a:gd name="T10" fmla="*/ 0 w 1269"/>
                  <a:gd name="T11" fmla="*/ 0 h 847"/>
                  <a:gd name="T12" fmla="*/ 1269 w 1269"/>
                  <a:gd name="T13" fmla="*/ 847 h 8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269" h="847">
                    <a:moveTo>
                      <a:pt x="1269" y="424"/>
                    </a:moveTo>
                    <a:lnTo>
                      <a:pt x="0" y="0"/>
                    </a:lnTo>
                    <a:lnTo>
                      <a:pt x="0" y="424"/>
                    </a:lnTo>
                    <a:lnTo>
                      <a:pt x="1269" y="847"/>
                    </a:lnTo>
                    <a:lnTo>
                      <a:pt x="1269" y="424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3" name="Freeform 6"/>
              <p:cNvSpPr/>
              <p:nvPr/>
            </p:nvSpPr>
            <p:spPr bwMode="auto">
              <a:xfrm>
                <a:off x="847" y="213"/>
                <a:ext cx="1269" cy="845"/>
              </a:xfrm>
              <a:custGeom>
                <a:avLst/>
                <a:gdLst>
                  <a:gd name="T0" fmla="*/ 1269 w 1269"/>
                  <a:gd name="T1" fmla="*/ 423 h 846"/>
                  <a:gd name="T2" fmla="*/ 0 w 1269"/>
                  <a:gd name="T3" fmla="*/ 0 h 846"/>
                  <a:gd name="T4" fmla="*/ 0 w 1269"/>
                  <a:gd name="T5" fmla="*/ 423 h 846"/>
                  <a:gd name="T6" fmla="*/ 1269 w 1269"/>
                  <a:gd name="T7" fmla="*/ 846 h 846"/>
                  <a:gd name="T8" fmla="*/ 1269 w 1269"/>
                  <a:gd name="T9" fmla="*/ 423 h 846"/>
                  <a:gd name="T10" fmla="*/ 0 w 1269"/>
                  <a:gd name="T11" fmla="*/ 0 h 846"/>
                  <a:gd name="T12" fmla="*/ 1269 w 1269"/>
                  <a:gd name="T13" fmla="*/ 846 h 8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269" h="846">
                    <a:moveTo>
                      <a:pt x="1269" y="423"/>
                    </a:moveTo>
                    <a:lnTo>
                      <a:pt x="0" y="0"/>
                    </a:lnTo>
                    <a:lnTo>
                      <a:pt x="0" y="423"/>
                    </a:lnTo>
                    <a:lnTo>
                      <a:pt x="1269" y="846"/>
                    </a:lnTo>
                    <a:lnTo>
                      <a:pt x="1269" y="423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4" name="Freeform 7"/>
              <p:cNvSpPr/>
              <p:nvPr/>
            </p:nvSpPr>
            <p:spPr bwMode="auto">
              <a:xfrm>
                <a:off x="847" y="0"/>
                <a:ext cx="1693" cy="635"/>
              </a:xfrm>
              <a:custGeom>
                <a:avLst/>
                <a:gdLst>
                  <a:gd name="T0" fmla="*/ 1693 w 1693"/>
                  <a:gd name="T1" fmla="*/ 423 h 635"/>
                  <a:gd name="T2" fmla="*/ 423 w 1693"/>
                  <a:gd name="T3" fmla="*/ 0 h 635"/>
                  <a:gd name="T4" fmla="*/ 0 w 1693"/>
                  <a:gd name="T5" fmla="*/ 212 h 635"/>
                  <a:gd name="T6" fmla="*/ 1269 w 1693"/>
                  <a:gd name="T7" fmla="*/ 635 h 635"/>
                  <a:gd name="T8" fmla="*/ 1693 w 1693"/>
                  <a:gd name="T9" fmla="*/ 423 h 635"/>
                  <a:gd name="T10" fmla="*/ 0 w 1693"/>
                  <a:gd name="T11" fmla="*/ 0 h 635"/>
                  <a:gd name="T12" fmla="*/ 1693 w 1693"/>
                  <a:gd name="T13" fmla="*/ 635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693" h="635">
                    <a:moveTo>
                      <a:pt x="1693" y="423"/>
                    </a:moveTo>
                    <a:lnTo>
                      <a:pt x="423" y="0"/>
                    </a:lnTo>
                    <a:lnTo>
                      <a:pt x="0" y="212"/>
                    </a:lnTo>
                    <a:lnTo>
                      <a:pt x="1269" y="635"/>
                    </a:lnTo>
                    <a:lnTo>
                      <a:pt x="1693" y="4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8F8F8"/>
                  </a:gs>
                  <a:gs pos="100000">
                    <a:srgbClr val="C0C0C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5" name="Freeform 8"/>
              <p:cNvSpPr/>
              <p:nvPr/>
            </p:nvSpPr>
            <p:spPr bwMode="auto">
              <a:xfrm>
                <a:off x="424" y="635"/>
                <a:ext cx="1692" cy="635"/>
              </a:xfrm>
              <a:custGeom>
                <a:avLst/>
                <a:gdLst>
                  <a:gd name="T0" fmla="*/ 1692 w 1692"/>
                  <a:gd name="T1" fmla="*/ 423 h 635"/>
                  <a:gd name="T2" fmla="*/ 423 w 1692"/>
                  <a:gd name="T3" fmla="*/ 0 h 635"/>
                  <a:gd name="T4" fmla="*/ 0 w 1692"/>
                  <a:gd name="T5" fmla="*/ 211 h 635"/>
                  <a:gd name="T6" fmla="*/ 1269 w 1692"/>
                  <a:gd name="T7" fmla="*/ 635 h 635"/>
                  <a:gd name="T8" fmla="*/ 1692 w 1692"/>
                  <a:gd name="T9" fmla="*/ 423 h 635"/>
                  <a:gd name="T10" fmla="*/ 0 w 1692"/>
                  <a:gd name="T11" fmla="*/ 0 h 635"/>
                  <a:gd name="T12" fmla="*/ 1692 w 1692"/>
                  <a:gd name="T13" fmla="*/ 635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692" h="635">
                    <a:moveTo>
                      <a:pt x="1692" y="423"/>
                    </a:moveTo>
                    <a:lnTo>
                      <a:pt x="423" y="0"/>
                    </a:lnTo>
                    <a:lnTo>
                      <a:pt x="0" y="211"/>
                    </a:lnTo>
                    <a:lnTo>
                      <a:pt x="1269" y="635"/>
                    </a:lnTo>
                    <a:lnTo>
                      <a:pt x="1692" y="4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8F8F8"/>
                  </a:gs>
                  <a:gs pos="100000">
                    <a:srgbClr val="C0C0C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6" name="Freeform 9"/>
              <p:cNvSpPr/>
              <p:nvPr/>
            </p:nvSpPr>
            <p:spPr bwMode="auto">
              <a:xfrm>
                <a:off x="0" y="1272"/>
                <a:ext cx="1693" cy="634"/>
              </a:xfrm>
              <a:custGeom>
                <a:avLst/>
                <a:gdLst>
                  <a:gd name="T0" fmla="*/ 1693 w 1693"/>
                  <a:gd name="T1" fmla="*/ 423 h 634"/>
                  <a:gd name="T2" fmla="*/ 424 w 1693"/>
                  <a:gd name="T3" fmla="*/ 0 h 634"/>
                  <a:gd name="T4" fmla="*/ 0 w 1693"/>
                  <a:gd name="T5" fmla="*/ 211 h 634"/>
                  <a:gd name="T6" fmla="*/ 1270 w 1693"/>
                  <a:gd name="T7" fmla="*/ 634 h 634"/>
                  <a:gd name="T8" fmla="*/ 1693 w 1693"/>
                  <a:gd name="T9" fmla="*/ 423 h 634"/>
                  <a:gd name="T10" fmla="*/ 0 w 1693"/>
                  <a:gd name="T11" fmla="*/ 0 h 634"/>
                  <a:gd name="T12" fmla="*/ 1693 w 1693"/>
                  <a:gd name="T13" fmla="*/ 634 h 6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693" h="634">
                    <a:moveTo>
                      <a:pt x="1693" y="423"/>
                    </a:moveTo>
                    <a:lnTo>
                      <a:pt x="424" y="0"/>
                    </a:lnTo>
                    <a:lnTo>
                      <a:pt x="0" y="211"/>
                    </a:lnTo>
                    <a:lnTo>
                      <a:pt x="1270" y="634"/>
                    </a:lnTo>
                    <a:lnTo>
                      <a:pt x="1693" y="4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8F8F8"/>
                  </a:gs>
                  <a:gs pos="100000">
                    <a:srgbClr val="C0C0C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88" name="Freeform 10"/>
            <p:cNvSpPr/>
            <p:nvPr/>
          </p:nvSpPr>
          <p:spPr bwMode="auto">
            <a:xfrm>
              <a:off x="6121304" y="2115703"/>
              <a:ext cx="1611409" cy="2419308"/>
            </a:xfrm>
            <a:custGeom>
              <a:avLst/>
              <a:gdLst>
                <a:gd name="T0" fmla="*/ 0 w 1270"/>
                <a:gd name="T1" fmla="*/ 1905 h 1905"/>
                <a:gd name="T2" fmla="*/ 0 w 1270"/>
                <a:gd name="T3" fmla="*/ 1481 h 1905"/>
                <a:gd name="T4" fmla="*/ 423 w 1270"/>
                <a:gd name="T5" fmla="*/ 1270 h 1905"/>
                <a:gd name="T6" fmla="*/ 423 w 1270"/>
                <a:gd name="T7" fmla="*/ 847 h 1905"/>
                <a:gd name="T8" fmla="*/ 846 w 1270"/>
                <a:gd name="T9" fmla="*/ 635 h 1905"/>
                <a:gd name="T10" fmla="*/ 846 w 1270"/>
                <a:gd name="T11" fmla="*/ 212 h 1905"/>
                <a:gd name="T12" fmla="*/ 1270 w 1270"/>
                <a:gd name="T13" fmla="*/ 0 h 1905"/>
                <a:gd name="T14" fmla="*/ 1270 w 1270"/>
                <a:gd name="T15" fmla="*/ 1270 h 1905"/>
                <a:gd name="T16" fmla="*/ 0 w 1270"/>
                <a:gd name="T17" fmla="*/ 1905 h 1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0" h="1905">
                  <a:moveTo>
                    <a:pt x="0" y="1905"/>
                  </a:moveTo>
                  <a:lnTo>
                    <a:pt x="0" y="1481"/>
                  </a:lnTo>
                  <a:lnTo>
                    <a:pt x="423" y="1270"/>
                  </a:lnTo>
                  <a:lnTo>
                    <a:pt x="423" y="847"/>
                  </a:lnTo>
                  <a:lnTo>
                    <a:pt x="846" y="635"/>
                  </a:lnTo>
                  <a:lnTo>
                    <a:pt x="846" y="212"/>
                  </a:lnTo>
                  <a:lnTo>
                    <a:pt x="1270" y="0"/>
                  </a:lnTo>
                  <a:lnTo>
                    <a:pt x="1270" y="1270"/>
                  </a:lnTo>
                  <a:lnTo>
                    <a:pt x="0" y="1905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7C7C7C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97" name="Group 11"/>
          <p:cNvGrpSpPr/>
          <p:nvPr/>
        </p:nvGrpSpPr>
        <p:grpSpPr bwMode="auto">
          <a:xfrm>
            <a:off x="4244753" y="3783864"/>
            <a:ext cx="991670" cy="1133935"/>
            <a:chOff x="0" y="0"/>
            <a:chExt cx="614" cy="702"/>
          </a:xfrm>
        </p:grpSpPr>
        <p:sp>
          <p:nvSpPr>
            <p:cNvPr id="98" name="Oval 12"/>
            <p:cNvSpPr>
              <a:spLocks noChangeArrowheads="1"/>
            </p:cNvSpPr>
            <p:nvPr/>
          </p:nvSpPr>
          <p:spPr bwMode="auto">
            <a:xfrm>
              <a:off x="0" y="497"/>
              <a:ext cx="589" cy="205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99" name="Group 13"/>
            <p:cNvGrpSpPr/>
            <p:nvPr/>
          </p:nvGrpSpPr>
          <p:grpSpPr bwMode="auto">
            <a:xfrm>
              <a:off x="1" y="0"/>
              <a:ext cx="613" cy="613"/>
              <a:chOff x="0" y="0"/>
              <a:chExt cx="613" cy="613"/>
            </a:xfrm>
          </p:grpSpPr>
          <p:grpSp>
            <p:nvGrpSpPr>
              <p:cNvPr id="100" name="Group 14"/>
              <p:cNvGrpSpPr/>
              <p:nvPr/>
            </p:nvGrpSpPr>
            <p:grpSpPr bwMode="auto">
              <a:xfrm>
                <a:off x="0" y="0"/>
                <a:ext cx="613" cy="613"/>
                <a:chOff x="0" y="0"/>
                <a:chExt cx="1089" cy="1089"/>
              </a:xfrm>
            </p:grpSpPr>
            <p:sp>
              <p:nvSpPr>
                <p:cNvPr id="102" name="Oval 15"/>
                <p:cNvSpPr>
                  <a:spLocks noChangeArrowheads="1"/>
                </p:cNvSpPr>
                <p:nvPr/>
              </p:nvSpPr>
              <p:spPr bwMode="auto">
                <a:xfrm>
                  <a:off x="1" y="0"/>
                  <a:ext cx="1088" cy="1088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000" kern="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03" name="Group 16"/>
                <p:cNvGrpSpPr/>
                <p:nvPr/>
              </p:nvGrpSpPr>
              <p:grpSpPr bwMode="auto">
                <a:xfrm>
                  <a:off x="91" y="30"/>
                  <a:ext cx="908" cy="296"/>
                  <a:chOff x="0" y="0"/>
                  <a:chExt cx="907" cy="295"/>
                </a:xfrm>
              </p:grpSpPr>
              <p:sp>
                <p:nvSpPr>
                  <p:cNvPr id="104" name="Freeform 17"/>
                  <p:cNvSpPr/>
                  <p:nvPr/>
                </p:nvSpPr>
                <p:spPr bwMode="auto">
                  <a:xfrm>
                    <a:off x="6" y="0"/>
                    <a:ext cx="901" cy="296"/>
                  </a:xfrm>
                  <a:custGeom>
                    <a:avLst/>
                    <a:gdLst>
                      <a:gd name="T0" fmla="*/ 0 w 4756"/>
                      <a:gd name="T1" fmla="*/ 1576 h 1576"/>
                      <a:gd name="T2" fmla="*/ 50 w 4756"/>
                      <a:gd name="T3" fmla="*/ 1462 h 1576"/>
                      <a:gd name="T4" fmla="*/ 108 w 4756"/>
                      <a:gd name="T5" fmla="*/ 1350 h 1576"/>
                      <a:gd name="T6" fmla="*/ 170 w 4756"/>
                      <a:gd name="T7" fmla="*/ 1242 h 1576"/>
                      <a:gd name="T8" fmla="*/ 238 w 4756"/>
                      <a:gd name="T9" fmla="*/ 1138 h 1576"/>
                      <a:gd name="T10" fmla="*/ 310 w 4756"/>
                      <a:gd name="T11" fmla="*/ 1036 h 1576"/>
                      <a:gd name="T12" fmla="*/ 386 w 4756"/>
                      <a:gd name="T13" fmla="*/ 940 h 1576"/>
                      <a:gd name="T14" fmla="*/ 468 w 4756"/>
                      <a:gd name="T15" fmla="*/ 846 h 1576"/>
                      <a:gd name="T16" fmla="*/ 552 w 4756"/>
                      <a:gd name="T17" fmla="*/ 756 h 1576"/>
                      <a:gd name="T18" fmla="*/ 596 w 4756"/>
                      <a:gd name="T19" fmla="*/ 712 h 1576"/>
                      <a:gd name="T20" fmla="*/ 688 w 4756"/>
                      <a:gd name="T21" fmla="*/ 630 h 1576"/>
                      <a:gd name="T22" fmla="*/ 784 w 4756"/>
                      <a:gd name="T23" fmla="*/ 550 h 1576"/>
                      <a:gd name="T24" fmla="*/ 884 w 4756"/>
                      <a:gd name="T25" fmla="*/ 476 h 1576"/>
                      <a:gd name="T26" fmla="*/ 986 w 4756"/>
                      <a:gd name="T27" fmla="*/ 406 h 1576"/>
                      <a:gd name="T28" fmla="*/ 1092 w 4756"/>
                      <a:gd name="T29" fmla="*/ 342 h 1576"/>
                      <a:gd name="T30" fmla="*/ 1202 w 4756"/>
                      <a:gd name="T31" fmla="*/ 282 h 1576"/>
                      <a:gd name="T32" fmla="*/ 1316 w 4756"/>
                      <a:gd name="T33" fmla="*/ 228 h 1576"/>
                      <a:gd name="T34" fmla="*/ 1374 w 4756"/>
                      <a:gd name="T35" fmla="*/ 202 h 1576"/>
                      <a:gd name="T36" fmla="*/ 1490 w 4756"/>
                      <a:gd name="T37" fmla="*/ 156 h 1576"/>
                      <a:gd name="T38" fmla="*/ 1610 w 4756"/>
                      <a:gd name="T39" fmla="*/ 116 h 1576"/>
                      <a:gd name="T40" fmla="*/ 1732 w 4756"/>
                      <a:gd name="T41" fmla="*/ 80 h 1576"/>
                      <a:gd name="T42" fmla="*/ 1858 w 4756"/>
                      <a:gd name="T43" fmla="*/ 52 h 1576"/>
                      <a:gd name="T44" fmla="*/ 1984 w 4756"/>
                      <a:gd name="T45" fmla="*/ 30 h 1576"/>
                      <a:gd name="T46" fmla="*/ 2114 w 4756"/>
                      <a:gd name="T47" fmla="*/ 12 h 1576"/>
                      <a:gd name="T48" fmla="*/ 2246 w 4756"/>
                      <a:gd name="T49" fmla="*/ 2 h 1576"/>
                      <a:gd name="T50" fmla="*/ 2378 w 4756"/>
                      <a:gd name="T51" fmla="*/ 0 h 1576"/>
                      <a:gd name="T52" fmla="*/ 2444 w 4756"/>
                      <a:gd name="T53" fmla="*/ 0 h 1576"/>
                      <a:gd name="T54" fmla="*/ 2576 w 4756"/>
                      <a:gd name="T55" fmla="*/ 8 h 1576"/>
                      <a:gd name="T56" fmla="*/ 2706 w 4756"/>
                      <a:gd name="T57" fmla="*/ 20 h 1576"/>
                      <a:gd name="T58" fmla="*/ 2834 w 4756"/>
                      <a:gd name="T59" fmla="*/ 40 h 1576"/>
                      <a:gd name="T60" fmla="*/ 2962 w 4756"/>
                      <a:gd name="T61" fmla="*/ 66 h 1576"/>
                      <a:gd name="T62" fmla="*/ 3084 w 4756"/>
                      <a:gd name="T63" fmla="*/ 98 h 1576"/>
                      <a:gd name="T64" fmla="*/ 3206 w 4756"/>
                      <a:gd name="T65" fmla="*/ 136 h 1576"/>
                      <a:gd name="T66" fmla="*/ 3324 w 4756"/>
                      <a:gd name="T67" fmla="*/ 178 h 1576"/>
                      <a:gd name="T68" fmla="*/ 3382 w 4756"/>
                      <a:gd name="T69" fmla="*/ 202 h 1576"/>
                      <a:gd name="T70" fmla="*/ 3498 w 4756"/>
                      <a:gd name="T71" fmla="*/ 254 h 1576"/>
                      <a:gd name="T72" fmla="*/ 3608 w 4756"/>
                      <a:gd name="T73" fmla="*/ 312 h 1576"/>
                      <a:gd name="T74" fmla="*/ 3716 w 4756"/>
                      <a:gd name="T75" fmla="*/ 374 h 1576"/>
                      <a:gd name="T76" fmla="*/ 3822 w 4756"/>
                      <a:gd name="T77" fmla="*/ 440 h 1576"/>
                      <a:gd name="T78" fmla="*/ 3922 w 4756"/>
                      <a:gd name="T79" fmla="*/ 512 h 1576"/>
                      <a:gd name="T80" fmla="*/ 4020 w 4756"/>
                      <a:gd name="T81" fmla="*/ 590 h 1576"/>
                      <a:gd name="T82" fmla="*/ 4114 w 4756"/>
                      <a:gd name="T83" fmla="*/ 670 h 1576"/>
                      <a:gd name="T84" fmla="*/ 4204 w 4756"/>
                      <a:gd name="T85" fmla="*/ 756 h 1576"/>
                      <a:gd name="T86" fmla="*/ 4246 w 4756"/>
                      <a:gd name="T87" fmla="*/ 800 h 1576"/>
                      <a:gd name="T88" fmla="*/ 4330 w 4756"/>
                      <a:gd name="T89" fmla="*/ 892 h 1576"/>
                      <a:gd name="T90" fmla="*/ 4410 w 4756"/>
                      <a:gd name="T91" fmla="*/ 988 h 1576"/>
                      <a:gd name="T92" fmla="*/ 4484 w 4756"/>
                      <a:gd name="T93" fmla="*/ 1086 h 1576"/>
                      <a:gd name="T94" fmla="*/ 4552 w 4756"/>
                      <a:gd name="T95" fmla="*/ 1190 h 1576"/>
                      <a:gd name="T96" fmla="*/ 4618 w 4756"/>
                      <a:gd name="T97" fmla="*/ 1296 h 1576"/>
                      <a:gd name="T98" fmla="*/ 4678 w 4756"/>
                      <a:gd name="T99" fmla="*/ 1406 h 1576"/>
                      <a:gd name="T100" fmla="*/ 4732 w 4756"/>
                      <a:gd name="T101" fmla="*/ 1518 h 1576"/>
                      <a:gd name="T102" fmla="*/ 0 w 4756"/>
                      <a:gd name="T103" fmla="*/ 1576 h 15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4756" h="1576">
                        <a:moveTo>
                          <a:pt x="0" y="1576"/>
                        </a:moveTo>
                        <a:lnTo>
                          <a:pt x="0" y="1576"/>
                        </a:lnTo>
                        <a:lnTo>
                          <a:pt x="24" y="1518"/>
                        </a:lnTo>
                        <a:lnTo>
                          <a:pt x="50" y="1462"/>
                        </a:lnTo>
                        <a:lnTo>
                          <a:pt x="78" y="1406"/>
                        </a:lnTo>
                        <a:lnTo>
                          <a:pt x="108" y="1350"/>
                        </a:lnTo>
                        <a:lnTo>
                          <a:pt x="138" y="1296"/>
                        </a:lnTo>
                        <a:lnTo>
                          <a:pt x="170" y="1242"/>
                        </a:lnTo>
                        <a:lnTo>
                          <a:pt x="204" y="1190"/>
                        </a:lnTo>
                        <a:lnTo>
                          <a:pt x="238" y="1138"/>
                        </a:lnTo>
                        <a:lnTo>
                          <a:pt x="272" y="1086"/>
                        </a:lnTo>
                        <a:lnTo>
                          <a:pt x="310" y="1036"/>
                        </a:lnTo>
                        <a:lnTo>
                          <a:pt x="348" y="988"/>
                        </a:lnTo>
                        <a:lnTo>
                          <a:pt x="386" y="940"/>
                        </a:lnTo>
                        <a:lnTo>
                          <a:pt x="426" y="892"/>
                        </a:lnTo>
                        <a:lnTo>
                          <a:pt x="468" y="846"/>
                        </a:lnTo>
                        <a:lnTo>
                          <a:pt x="510" y="800"/>
                        </a:lnTo>
                        <a:lnTo>
                          <a:pt x="552" y="756"/>
                        </a:lnTo>
                        <a:lnTo>
                          <a:pt x="596" y="712"/>
                        </a:lnTo>
                        <a:lnTo>
                          <a:pt x="642" y="670"/>
                        </a:lnTo>
                        <a:lnTo>
                          <a:pt x="688" y="630"/>
                        </a:lnTo>
                        <a:lnTo>
                          <a:pt x="736" y="590"/>
                        </a:lnTo>
                        <a:lnTo>
                          <a:pt x="784" y="550"/>
                        </a:lnTo>
                        <a:lnTo>
                          <a:pt x="834" y="512"/>
                        </a:lnTo>
                        <a:lnTo>
                          <a:pt x="884" y="476"/>
                        </a:lnTo>
                        <a:lnTo>
                          <a:pt x="934" y="440"/>
                        </a:lnTo>
                        <a:lnTo>
                          <a:pt x="986" y="406"/>
                        </a:lnTo>
                        <a:lnTo>
                          <a:pt x="1040" y="374"/>
                        </a:lnTo>
                        <a:lnTo>
                          <a:pt x="1092" y="342"/>
                        </a:lnTo>
                        <a:lnTo>
                          <a:pt x="1148" y="312"/>
                        </a:lnTo>
                        <a:lnTo>
                          <a:pt x="1202" y="282"/>
                        </a:lnTo>
                        <a:lnTo>
                          <a:pt x="1258" y="254"/>
                        </a:lnTo>
                        <a:lnTo>
                          <a:pt x="1316" y="228"/>
                        </a:lnTo>
                        <a:lnTo>
                          <a:pt x="1374" y="202"/>
                        </a:lnTo>
                        <a:lnTo>
                          <a:pt x="1432" y="178"/>
                        </a:lnTo>
                        <a:lnTo>
                          <a:pt x="1490" y="156"/>
                        </a:lnTo>
                        <a:lnTo>
                          <a:pt x="1550" y="136"/>
                        </a:lnTo>
                        <a:lnTo>
                          <a:pt x="1610" y="116"/>
                        </a:lnTo>
                        <a:lnTo>
                          <a:pt x="1672" y="98"/>
                        </a:lnTo>
                        <a:lnTo>
                          <a:pt x="1732" y="80"/>
                        </a:lnTo>
                        <a:lnTo>
                          <a:pt x="1794" y="66"/>
                        </a:lnTo>
                        <a:lnTo>
                          <a:pt x="1858" y="52"/>
                        </a:lnTo>
                        <a:lnTo>
                          <a:pt x="1922" y="40"/>
                        </a:lnTo>
                        <a:lnTo>
                          <a:pt x="1984" y="30"/>
                        </a:lnTo>
                        <a:lnTo>
                          <a:pt x="2050" y="20"/>
                        </a:lnTo>
                        <a:lnTo>
                          <a:pt x="2114" y="12"/>
                        </a:lnTo>
                        <a:lnTo>
                          <a:pt x="2180" y="8"/>
                        </a:lnTo>
                        <a:lnTo>
                          <a:pt x="2246" y="2"/>
                        </a:lnTo>
                        <a:lnTo>
                          <a:pt x="2312" y="0"/>
                        </a:lnTo>
                        <a:lnTo>
                          <a:pt x="2378" y="0"/>
                        </a:lnTo>
                        <a:lnTo>
                          <a:pt x="2444" y="0"/>
                        </a:lnTo>
                        <a:lnTo>
                          <a:pt x="2510" y="2"/>
                        </a:lnTo>
                        <a:lnTo>
                          <a:pt x="2576" y="8"/>
                        </a:lnTo>
                        <a:lnTo>
                          <a:pt x="2642" y="12"/>
                        </a:lnTo>
                        <a:lnTo>
                          <a:pt x="2706" y="20"/>
                        </a:lnTo>
                        <a:lnTo>
                          <a:pt x="2772" y="30"/>
                        </a:lnTo>
                        <a:lnTo>
                          <a:pt x="2834" y="40"/>
                        </a:lnTo>
                        <a:lnTo>
                          <a:pt x="2898" y="52"/>
                        </a:lnTo>
                        <a:lnTo>
                          <a:pt x="2962" y="66"/>
                        </a:lnTo>
                        <a:lnTo>
                          <a:pt x="3024" y="80"/>
                        </a:lnTo>
                        <a:lnTo>
                          <a:pt x="3084" y="98"/>
                        </a:lnTo>
                        <a:lnTo>
                          <a:pt x="3146" y="116"/>
                        </a:lnTo>
                        <a:lnTo>
                          <a:pt x="3206" y="136"/>
                        </a:lnTo>
                        <a:lnTo>
                          <a:pt x="3266" y="156"/>
                        </a:lnTo>
                        <a:lnTo>
                          <a:pt x="3324" y="178"/>
                        </a:lnTo>
                        <a:lnTo>
                          <a:pt x="3382" y="202"/>
                        </a:lnTo>
                        <a:lnTo>
                          <a:pt x="3440" y="228"/>
                        </a:lnTo>
                        <a:lnTo>
                          <a:pt x="3498" y="254"/>
                        </a:lnTo>
                        <a:lnTo>
                          <a:pt x="3554" y="282"/>
                        </a:lnTo>
                        <a:lnTo>
                          <a:pt x="3608" y="312"/>
                        </a:lnTo>
                        <a:lnTo>
                          <a:pt x="3664" y="342"/>
                        </a:lnTo>
                        <a:lnTo>
                          <a:pt x="3716" y="374"/>
                        </a:lnTo>
                        <a:lnTo>
                          <a:pt x="3770" y="406"/>
                        </a:lnTo>
                        <a:lnTo>
                          <a:pt x="3822" y="440"/>
                        </a:lnTo>
                        <a:lnTo>
                          <a:pt x="3872" y="476"/>
                        </a:lnTo>
                        <a:lnTo>
                          <a:pt x="3922" y="512"/>
                        </a:lnTo>
                        <a:lnTo>
                          <a:pt x="3972" y="550"/>
                        </a:lnTo>
                        <a:lnTo>
                          <a:pt x="4020" y="590"/>
                        </a:lnTo>
                        <a:lnTo>
                          <a:pt x="4068" y="630"/>
                        </a:lnTo>
                        <a:lnTo>
                          <a:pt x="4114" y="670"/>
                        </a:lnTo>
                        <a:lnTo>
                          <a:pt x="4160" y="712"/>
                        </a:lnTo>
                        <a:lnTo>
                          <a:pt x="4204" y="756"/>
                        </a:lnTo>
                        <a:lnTo>
                          <a:pt x="4246" y="800"/>
                        </a:lnTo>
                        <a:lnTo>
                          <a:pt x="4288" y="846"/>
                        </a:lnTo>
                        <a:lnTo>
                          <a:pt x="4330" y="892"/>
                        </a:lnTo>
                        <a:lnTo>
                          <a:pt x="4370" y="940"/>
                        </a:lnTo>
                        <a:lnTo>
                          <a:pt x="4410" y="988"/>
                        </a:lnTo>
                        <a:lnTo>
                          <a:pt x="4446" y="1036"/>
                        </a:lnTo>
                        <a:lnTo>
                          <a:pt x="4484" y="1086"/>
                        </a:lnTo>
                        <a:lnTo>
                          <a:pt x="4518" y="1138"/>
                        </a:lnTo>
                        <a:lnTo>
                          <a:pt x="4552" y="1190"/>
                        </a:lnTo>
                        <a:lnTo>
                          <a:pt x="4586" y="1242"/>
                        </a:lnTo>
                        <a:lnTo>
                          <a:pt x="4618" y="1296"/>
                        </a:lnTo>
                        <a:lnTo>
                          <a:pt x="4648" y="1350"/>
                        </a:lnTo>
                        <a:lnTo>
                          <a:pt x="4678" y="1406"/>
                        </a:lnTo>
                        <a:lnTo>
                          <a:pt x="4706" y="1462"/>
                        </a:lnTo>
                        <a:lnTo>
                          <a:pt x="4732" y="1518"/>
                        </a:lnTo>
                        <a:lnTo>
                          <a:pt x="4756" y="1576"/>
                        </a:lnTo>
                        <a:lnTo>
                          <a:pt x="0" y="1576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>
                          <a:alpha val="75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05" name="Oval 18"/>
                  <p:cNvSpPr>
                    <a:spLocks noChangeArrowheads="1"/>
                  </p:cNvSpPr>
                  <p:nvPr/>
                </p:nvSpPr>
                <p:spPr bwMode="auto">
                  <a:xfrm>
                    <a:off x="346" y="0"/>
                    <a:ext cx="225" cy="20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67ABF5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</p:grpSp>
          <p:sp>
            <p:nvSpPr>
              <p:cNvPr id="101" name="Text Box 19"/>
              <p:cNvSpPr txBox="1">
                <a:spLocks noChangeArrowheads="1"/>
              </p:cNvSpPr>
              <p:nvPr/>
            </p:nvSpPr>
            <p:spPr bwMode="auto">
              <a:xfrm>
                <a:off x="25" y="168"/>
                <a:ext cx="559" cy="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400" kern="0" dirty="0">
                    <a:solidFill>
                      <a:srgbClr val="0B469D"/>
                    </a:solidFill>
                    <a:latin typeface="Arial Black" panose="020B0A04020102020204" pitchFamily="34" charset="0"/>
                  </a:rPr>
                  <a:t>单击此处</a:t>
                </a:r>
                <a:endParaRPr lang="ko-KR" altLang="en-US" sz="1400" kern="0" dirty="0">
                  <a:solidFill>
                    <a:srgbClr val="0B469D"/>
                  </a:solidFill>
                  <a:latin typeface="Arial Black" panose="020B0A04020102020204" pitchFamily="34" charset="0"/>
                </a:endParaRPr>
              </a:p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400" kern="0" dirty="0">
                    <a:solidFill>
                      <a:srgbClr val="0B469D"/>
                    </a:solidFill>
                    <a:latin typeface="Arial Black" panose="020B0A04020102020204" pitchFamily="34" charset="0"/>
                  </a:rPr>
                  <a:t>添加文字</a:t>
                </a:r>
                <a:endParaRPr lang="ko-KR" altLang="en-US" sz="1400" kern="0" dirty="0">
                  <a:solidFill>
                    <a:srgbClr val="0B469D"/>
                  </a:solidFill>
                  <a:latin typeface="Arial Black" panose="020B0A04020102020204" pitchFamily="34" charset="0"/>
                </a:endParaRPr>
              </a:p>
            </p:txBody>
          </p:sp>
        </p:grpSp>
      </p:grpSp>
      <p:grpSp>
        <p:nvGrpSpPr>
          <p:cNvPr id="106" name="Group 20"/>
          <p:cNvGrpSpPr/>
          <p:nvPr/>
        </p:nvGrpSpPr>
        <p:grpSpPr bwMode="auto">
          <a:xfrm>
            <a:off x="4894760" y="2794128"/>
            <a:ext cx="991670" cy="1133935"/>
            <a:chOff x="0" y="0"/>
            <a:chExt cx="614" cy="702"/>
          </a:xfrm>
        </p:grpSpPr>
        <p:sp>
          <p:nvSpPr>
            <p:cNvPr id="107" name="Oval 21"/>
            <p:cNvSpPr>
              <a:spLocks noChangeArrowheads="1"/>
            </p:cNvSpPr>
            <p:nvPr/>
          </p:nvSpPr>
          <p:spPr bwMode="auto">
            <a:xfrm>
              <a:off x="0" y="497"/>
              <a:ext cx="589" cy="205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08" name="Group 22"/>
            <p:cNvGrpSpPr/>
            <p:nvPr/>
          </p:nvGrpSpPr>
          <p:grpSpPr bwMode="auto">
            <a:xfrm>
              <a:off x="1" y="0"/>
              <a:ext cx="613" cy="613"/>
              <a:chOff x="0" y="0"/>
              <a:chExt cx="613" cy="613"/>
            </a:xfrm>
          </p:grpSpPr>
          <p:grpSp>
            <p:nvGrpSpPr>
              <p:cNvPr id="109" name="Group 23"/>
              <p:cNvGrpSpPr/>
              <p:nvPr/>
            </p:nvGrpSpPr>
            <p:grpSpPr bwMode="auto">
              <a:xfrm>
                <a:off x="0" y="0"/>
                <a:ext cx="613" cy="613"/>
                <a:chOff x="0" y="0"/>
                <a:chExt cx="1089" cy="1089"/>
              </a:xfrm>
            </p:grpSpPr>
            <p:sp>
              <p:nvSpPr>
                <p:cNvPr id="111" name="Oval 24"/>
                <p:cNvSpPr>
                  <a:spLocks noChangeArrowheads="1"/>
                </p:cNvSpPr>
                <p:nvPr/>
              </p:nvSpPr>
              <p:spPr bwMode="auto">
                <a:xfrm>
                  <a:off x="1" y="0"/>
                  <a:ext cx="1088" cy="1088"/>
                </a:xfrm>
                <a:prstGeom prst="ellipse">
                  <a:avLst/>
                </a:prstGeom>
                <a:solidFill>
                  <a:srgbClr val="9E9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000" kern="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12" name="Group 25"/>
                <p:cNvGrpSpPr/>
                <p:nvPr/>
              </p:nvGrpSpPr>
              <p:grpSpPr bwMode="auto">
                <a:xfrm>
                  <a:off x="91" y="30"/>
                  <a:ext cx="908" cy="296"/>
                  <a:chOff x="0" y="0"/>
                  <a:chExt cx="907" cy="295"/>
                </a:xfrm>
              </p:grpSpPr>
              <p:sp>
                <p:nvSpPr>
                  <p:cNvPr id="113" name="Freeform 26"/>
                  <p:cNvSpPr/>
                  <p:nvPr/>
                </p:nvSpPr>
                <p:spPr bwMode="auto">
                  <a:xfrm>
                    <a:off x="6" y="0"/>
                    <a:ext cx="901" cy="296"/>
                  </a:xfrm>
                  <a:custGeom>
                    <a:avLst/>
                    <a:gdLst>
                      <a:gd name="T0" fmla="*/ 0 w 4756"/>
                      <a:gd name="T1" fmla="*/ 1576 h 1576"/>
                      <a:gd name="T2" fmla="*/ 50 w 4756"/>
                      <a:gd name="T3" fmla="*/ 1462 h 1576"/>
                      <a:gd name="T4" fmla="*/ 108 w 4756"/>
                      <a:gd name="T5" fmla="*/ 1350 h 1576"/>
                      <a:gd name="T6" fmla="*/ 170 w 4756"/>
                      <a:gd name="T7" fmla="*/ 1242 h 1576"/>
                      <a:gd name="T8" fmla="*/ 238 w 4756"/>
                      <a:gd name="T9" fmla="*/ 1138 h 1576"/>
                      <a:gd name="T10" fmla="*/ 310 w 4756"/>
                      <a:gd name="T11" fmla="*/ 1036 h 1576"/>
                      <a:gd name="T12" fmla="*/ 386 w 4756"/>
                      <a:gd name="T13" fmla="*/ 940 h 1576"/>
                      <a:gd name="T14" fmla="*/ 468 w 4756"/>
                      <a:gd name="T15" fmla="*/ 846 h 1576"/>
                      <a:gd name="T16" fmla="*/ 552 w 4756"/>
                      <a:gd name="T17" fmla="*/ 756 h 1576"/>
                      <a:gd name="T18" fmla="*/ 596 w 4756"/>
                      <a:gd name="T19" fmla="*/ 712 h 1576"/>
                      <a:gd name="T20" fmla="*/ 688 w 4756"/>
                      <a:gd name="T21" fmla="*/ 630 h 1576"/>
                      <a:gd name="T22" fmla="*/ 784 w 4756"/>
                      <a:gd name="T23" fmla="*/ 550 h 1576"/>
                      <a:gd name="T24" fmla="*/ 884 w 4756"/>
                      <a:gd name="T25" fmla="*/ 476 h 1576"/>
                      <a:gd name="T26" fmla="*/ 986 w 4756"/>
                      <a:gd name="T27" fmla="*/ 406 h 1576"/>
                      <a:gd name="T28" fmla="*/ 1092 w 4756"/>
                      <a:gd name="T29" fmla="*/ 342 h 1576"/>
                      <a:gd name="T30" fmla="*/ 1202 w 4756"/>
                      <a:gd name="T31" fmla="*/ 282 h 1576"/>
                      <a:gd name="T32" fmla="*/ 1316 w 4756"/>
                      <a:gd name="T33" fmla="*/ 228 h 1576"/>
                      <a:gd name="T34" fmla="*/ 1374 w 4756"/>
                      <a:gd name="T35" fmla="*/ 202 h 1576"/>
                      <a:gd name="T36" fmla="*/ 1490 w 4756"/>
                      <a:gd name="T37" fmla="*/ 156 h 1576"/>
                      <a:gd name="T38" fmla="*/ 1610 w 4756"/>
                      <a:gd name="T39" fmla="*/ 116 h 1576"/>
                      <a:gd name="T40" fmla="*/ 1732 w 4756"/>
                      <a:gd name="T41" fmla="*/ 80 h 1576"/>
                      <a:gd name="T42" fmla="*/ 1858 w 4756"/>
                      <a:gd name="T43" fmla="*/ 52 h 1576"/>
                      <a:gd name="T44" fmla="*/ 1984 w 4756"/>
                      <a:gd name="T45" fmla="*/ 30 h 1576"/>
                      <a:gd name="T46" fmla="*/ 2114 w 4756"/>
                      <a:gd name="T47" fmla="*/ 12 h 1576"/>
                      <a:gd name="T48" fmla="*/ 2246 w 4756"/>
                      <a:gd name="T49" fmla="*/ 2 h 1576"/>
                      <a:gd name="T50" fmla="*/ 2378 w 4756"/>
                      <a:gd name="T51" fmla="*/ 0 h 1576"/>
                      <a:gd name="T52" fmla="*/ 2444 w 4756"/>
                      <a:gd name="T53" fmla="*/ 0 h 1576"/>
                      <a:gd name="T54" fmla="*/ 2576 w 4756"/>
                      <a:gd name="T55" fmla="*/ 8 h 1576"/>
                      <a:gd name="T56" fmla="*/ 2706 w 4756"/>
                      <a:gd name="T57" fmla="*/ 20 h 1576"/>
                      <a:gd name="T58" fmla="*/ 2834 w 4756"/>
                      <a:gd name="T59" fmla="*/ 40 h 1576"/>
                      <a:gd name="T60" fmla="*/ 2962 w 4756"/>
                      <a:gd name="T61" fmla="*/ 66 h 1576"/>
                      <a:gd name="T62" fmla="*/ 3084 w 4756"/>
                      <a:gd name="T63" fmla="*/ 98 h 1576"/>
                      <a:gd name="T64" fmla="*/ 3206 w 4756"/>
                      <a:gd name="T65" fmla="*/ 136 h 1576"/>
                      <a:gd name="T66" fmla="*/ 3324 w 4756"/>
                      <a:gd name="T67" fmla="*/ 178 h 1576"/>
                      <a:gd name="T68" fmla="*/ 3382 w 4756"/>
                      <a:gd name="T69" fmla="*/ 202 h 1576"/>
                      <a:gd name="T70" fmla="*/ 3498 w 4756"/>
                      <a:gd name="T71" fmla="*/ 254 h 1576"/>
                      <a:gd name="T72" fmla="*/ 3608 w 4756"/>
                      <a:gd name="T73" fmla="*/ 312 h 1576"/>
                      <a:gd name="T74" fmla="*/ 3716 w 4756"/>
                      <a:gd name="T75" fmla="*/ 374 h 1576"/>
                      <a:gd name="T76" fmla="*/ 3822 w 4756"/>
                      <a:gd name="T77" fmla="*/ 440 h 1576"/>
                      <a:gd name="T78" fmla="*/ 3922 w 4756"/>
                      <a:gd name="T79" fmla="*/ 512 h 1576"/>
                      <a:gd name="T80" fmla="*/ 4020 w 4756"/>
                      <a:gd name="T81" fmla="*/ 590 h 1576"/>
                      <a:gd name="T82" fmla="*/ 4114 w 4756"/>
                      <a:gd name="T83" fmla="*/ 670 h 1576"/>
                      <a:gd name="T84" fmla="*/ 4204 w 4756"/>
                      <a:gd name="T85" fmla="*/ 756 h 1576"/>
                      <a:gd name="T86" fmla="*/ 4246 w 4756"/>
                      <a:gd name="T87" fmla="*/ 800 h 1576"/>
                      <a:gd name="T88" fmla="*/ 4330 w 4756"/>
                      <a:gd name="T89" fmla="*/ 892 h 1576"/>
                      <a:gd name="T90" fmla="*/ 4410 w 4756"/>
                      <a:gd name="T91" fmla="*/ 988 h 1576"/>
                      <a:gd name="T92" fmla="*/ 4484 w 4756"/>
                      <a:gd name="T93" fmla="*/ 1086 h 1576"/>
                      <a:gd name="T94" fmla="*/ 4552 w 4756"/>
                      <a:gd name="T95" fmla="*/ 1190 h 1576"/>
                      <a:gd name="T96" fmla="*/ 4618 w 4756"/>
                      <a:gd name="T97" fmla="*/ 1296 h 1576"/>
                      <a:gd name="T98" fmla="*/ 4678 w 4756"/>
                      <a:gd name="T99" fmla="*/ 1406 h 1576"/>
                      <a:gd name="T100" fmla="*/ 4732 w 4756"/>
                      <a:gd name="T101" fmla="*/ 1518 h 1576"/>
                      <a:gd name="T102" fmla="*/ 0 w 4756"/>
                      <a:gd name="T103" fmla="*/ 1576 h 15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4756" h="1576">
                        <a:moveTo>
                          <a:pt x="0" y="1576"/>
                        </a:moveTo>
                        <a:lnTo>
                          <a:pt x="0" y="1576"/>
                        </a:lnTo>
                        <a:lnTo>
                          <a:pt x="24" y="1518"/>
                        </a:lnTo>
                        <a:lnTo>
                          <a:pt x="50" y="1462"/>
                        </a:lnTo>
                        <a:lnTo>
                          <a:pt x="78" y="1406"/>
                        </a:lnTo>
                        <a:lnTo>
                          <a:pt x="108" y="1350"/>
                        </a:lnTo>
                        <a:lnTo>
                          <a:pt x="138" y="1296"/>
                        </a:lnTo>
                        <a:lnTo>
                          <a:pt x="170" y="1242"/>
                        </a:lnTo>
                        <a:lnTo>
                          <a:pt x="204" y="1190"/>
                        </a:lnTo>
                        <a:lnTo>
                          <a:pt x="238" y="1138"/>
                        </a:lnTo>
                        <a:lnTo>
                          <a:pt x="272" y="1086"/>
                        </a:lnTo>
                        <a:lnTo>
                          <a:pt x="310" y="1036"/>
                        </a:lnTo>
                        <a:lnTo>
                          <a:pt x="348" y="988"/>
                        </a:lnTo>
                        <a:lnTo>
                          <a:pt x="386" y="940"/>
                        </a:lnTo>
                        <a:lnTo>
                          <a:pt x="426" y="892"/>
                        </a:lnTo>
                        <a:lnTo>
                          <a:pt x="468" y="846"/>
                        </a:lnTo>
                        <a:lnTo>
                          <a:pt x="510" y="800"/>
                        </a:lnTo>
                        <a:lnTo>
                          <a:pt x="552" y="756"/>
                        </a:lnTo>
                        <a:lnTo>
                          <a:pt x="596" y="712"/>
                        </a:lnTo>
                        <a:lnTo>
                          <a:pt x="642" y="670"/>
                        </a:lnTo>
                        <a:lnTo>
                          <a:pt x="688" y="630"/>
                        </a:lnTo>
                        <a:lnTo>
                          <a:pt x="736" y="590"/>
                        </a:lnTo>
                        <a:lnTo>
                          <a:pt x="784" y="550"/>
                        </a:lnTo>
                        <a:lnTo>
                          <a:pt x="834" y="512"/>
                        </a:lnTo>
                        <a:lnTo>
                          <a:pt x="884" y="476"/>
                        </a:lnTo>
                        <a:lnTo>
                          <a:pt x="934" y="440"/>
                        </a:lnTo>
                        <a:lnTo>
                          <a:pt x="986" y="406"/>
                        </a:lnTo>
                        <a:lnTo>
                          <a:pt x="1040" y="374"/>
                        </a:lnTo>
                        <a:lnTo>
                          <a:pt x="1092" y="342"/>
                        </a:lnTo>
                        <a:lnTo>
                          <a:pt x="1148" y="312"/>
                        </a:lnTo>
                        <a:lnTo>
                          <a:pt x="1202" y="282"/>
                        </a:lnTo>
                        <a:lnTo>
                          <a:pt x="1258" y="254"/>
                        </a:lnTo>
                        <a:lnTo>
                          <a:pt x="1316" y="228"/>
                        </a:lnTo>
                        <a:lnTo>
                          <a:pt x="1374" y="202"/>
                        </a:lnTo>
                        <a:lnTo>
                          <a:pt x="1432" y="178"/>
                        </a:lnTo>
                        <a:lnTo>
                          <a:pt x="1490" y="156"/>
                        </a:lnTo>
                        <a:lnTo>
                          <a:pt x="1550" y="136"/>
                        </a:lnTo>
                        <a:lnTo>
                          <a:pt x="1610" y="116"/>
                        </a:lnTo>
                        <a:lnTo>
                          <a:pt x="1672" y="98"/>
                        </a:lnTo>
                        <a:lnTo>
                          <a:pt x="1732" y="80"/>
                        </a:lnTo>
                        <a:lnTo>
                          <a:pt x="1794" y="66"/>
                        </a:lnTo>
                        <a:lnTo>
                          <a:pt x="1858" y="52"/>
                        </a:lnTo>
                        <a:lnTo>
                          <a:pt x="1922" y="40"/>
                        </a:lnTo>
                        <a:lnTo>
                          <a:pt x="1984" y="30"/>
                        </a:lnTo>
                        <a:lnTo>
                          <a:pt x="2050" y="20"/>
                        </a:lnTo>
                        <a:lnTo>
                          <a:pt x="2114" y="12"/>
                        </a:lnTo>
                        <a:lnTo>
                          <a:pt x="2180" y="8"/>
                        </a:lnTo>
                        <a:lnTo>
                          <a:pt x="2246" y="2"/>
                        </a:lnTo>
                        <a:lnTo>
                          <a:pt x="2312" y="0"/>
                        </a:lnTo>
                        <a:lnTo>
                          <a:pt x="2378" y="0"/>
                        </a:lnTo>
                        <a:lnTo>
                          <a:pt x="2444" y="0"/>
                        </a:lnTo>
                        <a:lnTo>
                          <a:pt x="2510" y="2"/>
                        </a:lnTo>
                        <a:lnTo>
                          <a:pt x="2576" y="8"/>
                        </a:lnTo>
                        <a:lnTo>
                          <a:pt x="2642" y="12"/>
                        </a:lnTo>
                        <a:lnTo>
                          <a:pt x="2706" y="20"/>
                        </a:lnTo>
                        <a:lnTo>
                          <a:pt x="2772" y="30"/>
                        </a:lnTo>
                        <a:lnTo>
                          <a:pt x="2834" y="40"/>
                        </a:lnTo>
                        <a:lnTo>
                          <a:pt x="2898" y="52"/>
                        </a:lnTo>
                        <a:lnTo>
                          <a:pt x="2962" y="66"/>
                        </a:lnTo>
                        <a:lnTo>
                          <a:pt x="3024" y="80"/>
                        </a:lnTo>
                        <a:lnTo>
                          <a:pt x="3084" y="98"/>
                        </a:lnTo>
                        <a:lnTo>
                          <a:pt x="3146" y="116"/>
                        </a:lnTo>
                        <a:lnTo>
                          <a:pt x="3206" y="136"/>
                        </a:lnTo>
                        <a:lnTo>
                          <a:pt x="3266" y="156"/>
                        </a:lnTo>
                        <a:lnTo>
                          <a:pt x="3324" y="178"/>
                        </a:lnTo>
                        <a:lnTo>
                          <a:pt x="3382" y="202"/>
                        </a:lnTo>
                        <a:lnTo>
                          <a:pt x="3440" y="228"/>
                        </a:lnTo>
                        <a:lnTo>
                          <a:pt x="3498" y="254"/>
                        </a:lnTo>
                        <a:lnTo>
                          <a:pt x="3554" y="282"/>
                        </a:lnTo>
                        <a:lnTo>
                          <a:pt x="3608" y="312"/>
                        </a:lnTo>
                        <a:lnTo>
                          <a:pt x="3664" y="342"/>
                        </a:lnTo>
                        <a:lnTo>
                          <a:pt x="3716" y="374"/>
                        </a:lnTo>
                        <a:lnTo>
                          <a:pt x="3770" y="406"/>
                        </a:lnTo>
                        <a:lnTo>
                          <a:pt x="3822" y="440"/>
                        </a:lnTo>
                        <a:lnTo>
                          <a:pt x="3872" y="476"/>
                        </a:lnTo>
                        <a:lnTo>
                          <a:pt x="3922" y="512"/>
                        </a:lnTo>
                        <a:lnTo>
                          <a:pt x="3972" y="550"/>
                        </a:lnTo>
                        <a:lnTo>
                          <a:pt x="4020" y="590"/>
                        </a:lnTo>
                        <a:lnTo>
                          <a:pt x="4068" y="630"/>
                        </a:lnTo>
                        <a:lnTo>
                          <a:pt x="4114" y="670"/>
                        </a:lnTo>
                        <a:lnTo>
                          <a:pt x="4160" y="712"/>
                        </a:lnTo>
                        <a:lnTo>
                          <a:pt x="4204" y="756"/>
                        </a:lnTo>
                        <a:lnTo>
                          <a:pt x="4246" y="800"/>
                        </a:lnTo>
                        <a:lnTo>
                          <a:pt x="4288" y="846"/>
                        </a:lnTo>
                        <a:lnTo>
                          <a:pt x="4330" y="892"/>
                        </a:lnTo>
                        <a:lnTo>
                          <a:pt x="4370" y="940"/>
                        </a:lnTo>
                        <a:lnTo>
                          <a:pt x="4410" y="988"/>
                        </a:lnTo>
                        <a:lnTo>
                          <a:pt x="4446" y="1036"/>
                        </a:lnTo>
                        <a:lnTo>
                          <a:pt x="4484" y="1086"/>
                        </a:lnTo>
                        <a:lnTo>
                          <a:pt x="4518" y="1138"/>
                        </a:lnTo>
                        <a:lnTo>
                          <a:pt x="4552" y="1190"/>
                        </a:lnTo>
                        <a:lnTo>
                          <a:pt x="4586" y="1242"/>
                        </a:lnTo>
                        <a:lnTo>
                          <a:pt x="4618" y="1296"/>
                        </a:lnTo>
                        <a:lnTo>
                          <a:pt x="4648" y="1350"/>
                        </a:lnTo>
                        <a:lnTo>
                          <a:pt x="4678" y="1406"/>
                        </a:lnTo>
                        <a:lnTo>
                          <a:pt x="4706" y="1462"/>
                        </a:lnTo>
                        <a:lnTo>
                          <a:pt x="4732" y="1518"/>
                        </a:lnTo>
                        <a:lnTo>
                          <a:pt x="4756" y="1576"/>
                        </a:lnTo>
                        <a:lnTo>
                          <a:pt x="0" y="1576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>
                          <a:alpha val="75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14" name="Oval 27"/>
                  <p:cNvSpPr>
                    <a:spLocks noChangeArrowheads="1"/>
                  </p:cNvSpPr>
                  <p:nvPr/>
                </p:nvSpPr>
                <p:spPr bwMode="auto">
                  <a:xfrm>
                    <a:off x="346" y="0"/>
                    <a:ext cx="223" cy="20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67ABF5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</p:grpSp>
          <p:sp>
            <p:nvSpPr>
              <p:cNvPr id="110" name="Text Box 28"/>
              <p:cNvSpPr txBox="1">
                <a:spLocks noChangeArrowheads="1"/>
              </p:cNvSpPr>
              <p:nvPr/>
            </p:nvSpPr>
            <p:spPr bwMode="auto">
              <a:xfrm>
                <a:off x="25" y="168"/>
                <a:ext cx="559" cy="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400" kern="0">
                    <a:solidFill>
                      <a:srgbClr val="FFFFFF"/>
                    </a:solidFill>
                    <a:latin typeface="Arial Black" panose="020B0A04020102020204" pitchFamily="34" charset="0"/>
                  </a:rPr>
                  <a:t>单击此处</a:t>
                </a:r>
                <a:endParaRPr lang="ko-KR" altLang="en-US" sz="1400" kern="0">
                  <a:solidFill>
                    <a:srgbClr val="FFFFFF"/>
                  </a:solidFill>
                  <a:latin typeface="Arial Black" panose="020B0A04020102020204" pitchFamily="34" charset="0"/>
                </a:endParaRPr>
              </a:p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400" kern="0">
                    <a:solidFill>
                      <a:srgbClr val="FFFFFF"/>
                    </a:solidFill>
                    <a:latin typeface="Arial Black" panose="020B0A04020102020204" pitchFamily="34" charset="0"/>
                  </a:rPr>
                  <a:t>添加文字</a:t>
                </a:r>
                <a:endParaRPr lang="ko-KR" altLang="en-US" sz="1400" kern="0">
                  <a:solidFill>
                    <a:srgbClr val="FFFFFF"/>
                  </a:solidFill>
                  <a:latin typeface="Arial Black" panose="020B0A04020102020204" pitchFamily="34" charset="0"/>
                </a:endParaRPr>
              </a:p>
            </p:txBody>
          </p:sp>
        </p:grpSp>
      </p:grpSp>
      <p:grpSp>
        <p:nvGrpSpPr>
          <p:cNvPr id="115" name="Group 29"/>
          <p:cNvGrpSpPr/>
          <p:nvPr/>
        </p:nvGrpSpPr>
        <p:grpSpPr bwMode="auto">
          <a:xfrm>
            <a:off x="6509502" y="742999"/>
            <a:ext cx="991670" cy="1133935"/>
            <a:chOff x="0" y="0"/>
            <a:chExt cx="614" cy="702"/>
          </a:xfrm>
        </p:grpSpPr>
        <p:sp>
          <p:nvSpPr>
            <p:cNvPr id="116" name="Oval 30"/>
            <p:cNvSpPr>
              <a:spLocks noChangeArrowheads="1"/>
            </p:cNvSpPr>
            <p:nvPr/>
          </p:nvSpPr>
          <p:spPr bwMode="auto">
            <a:xfrm>
              <a:off x="0" y="497"/>
              <a:ext cx="589" cy="205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17" name="Group 31"/>
            <p:cNvGrpSpPr/>
            <p:nvPr/>
          </p:nvGrpSpPr>
          <p:grpSpPr bwMode="auto">
            <a:xfrm>
              <a:off x="1" y="0"/>
              <a:ext cx="613" cy="613"/>
              <a:chOff x="0" y="0"/>
              <a:chExt cx="613" cy="613"/>
            </a:xfrm>
          </p:grpSpPr>
          <p:grpSp>
            <p:nvGrpSpPr>
              <p:cNvPr id="118" name="Group 32"/>
              <p:cNvGrpSpPr/>
              <p:nvPr/>
            </p:nvGrpSpPr>
            <p:grpSpPr bwMode="auto">
              <a:xfrm>
                <a:off x="0" y="0"/>
                <a:ext cx="613" cy="613"/>
                <a:chOff x="0" y="0"/>
                <a:chExt cx="1089" cy="1089"/>
              </a:xfrm>
            </p:grpSpPr>
            <p:sp>
              <p:nvSpPr>
                <p:cNvPr id="120" name="Oval 33"/>
                <p:cNvSpPr>
                  <a:spLocks noChangeArrowheads="1"/>
                </p:cNvSpPr>
                <p:nvPr/>
              </p:nvSpPr>
              <p:spPr bwMode="auto">
                <a:xfrm>
                  <a:off x="1" y="0"/>
                  <a:ext cx="1088" cy="108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875F8"/>
                    </a:gs>
                    <a:gs pos="100000">
                      <a:srgbClr val="0E58C4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000" kern="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21" name="Group 34"/>
                <p:cNvGrpSpPr/>
                <p:nvPr/>
              </p:nvGrpSpPr>
              <p:grpSpPr bwMode="auto">
                <a:xfrm>
                  <a:off x="91" y="30"/>
                  <a:ext cx="908" cy="296"/>
                  <a:chOff x="0" y="0"/>
                  <a:chExt cx="907" cy="295"/>
                </a:xfrm>
              </p:grpSpPr>
              <p:sp>
                <p:nvSpPr>
                  <p:cNvPr id="122" name="Freeform 35"/>
                  <p:cNvSpPr/>
                  <p:nvPr/>
                </p:nvSpPr>
                <p:spPr bwMode="auto">
                  <a:xfrm>
                    <a:off x="6" y="0"/>
                    <a:ext cx="901" cy="296"/>
                  </a:xfrm>
                  <a:custGeom>
                    <a:avLst/>
                    <a:gdLst>
                      <a:gd name="T0" fmla="*/ 0 w 4756"/>
                      <a:gd name="T1" fmla="*/ 1576 h 1576"/>
                      <a:gd name="T2" fmla="*/ 50 w 4756"/>
                      <a:gd name="T3" fmla="*/ 1462 h 1576"/>
                      <a:gd name="T4" fmla="*/ 108 w 4756"/>
                      <a:gd name="T5" fmla="*/ 1350 h 1576"/>
                      <a:gd name="T6" fmla="*/ 170 w 4756"/>
                      <a:gd name="T7" fmla="*/ 1242 h 1576"/>
                      <a:gd name="T8" fmla="*/ 238 w 4756"/>
                      <a:gd name="T9" fmla="*/ 1138 h 1576"/>
                      <a:gd name="T10" fmla="*/ 310 w 4756"/>
                      <a:gd name="T11" fmla="*/ 1036 h 1576"/>
                      <a:gd name="T12" fmla="*/ 386 w 4756"/>
                      <a:gd name="T13" fmla="*/ 940 h 1576"/>
                      <a:gd name="T14" fmla="*/ 468 w 4756"/>
                      <a:gd name="T15" fmla="*/ 846 h 1576"/>
                      <a:gd name="T16" fmla="*/ 552 w 4756"/>
                      <a:gd name="T17" fmla="*/ 756 h 1576"/>
                      <a:gd name="T18" fmla="*/ 596 w 4756"/>
                      <a:gd name="T19" fmla="*/ 712 h 1576"/>
                      <a:gd name="T20" fmla="*/ 688 w 4756"/>
                      <a:gd name="T21" fmla="*/ 630 h 1576"/>
                      <a:gd name="T22" fmla="*/ 784 w 4756"/>
                      <a:gd name="T23" fmla="*/ 550 h 1576"/>
                      <a:gd name="T24" fmla="*/ 884 w 4756"/>
                      <a:gd name="T25" fmla="*/ 476 h 1576"/>
                      <a:gd name="T26" fmla="*/ 986 w 4756"/>
                      <a:gd name="T27" fmla="*/ 406 h 1576"/>
                      <a:gd name="T28" fmla="*/ 1092 w 4756"/>
                      <a:gd name="T29" fmla="*/ 342 h 1576"/>
                      <a:gd name="T30" fmla="*/ 1202 w 4756"/>
                      <a:gd name="T31" fmla="*/ 282 h 1576"/>
                      <a:gd name="T32" fmla="*/ 1316 w 4756"/>
                      <a:gd name="T33" fmla="*/ 228 h 1576"/>
                      <a:gd name="T34" fmla="*/ 1374 w 4756"/>
                      <a:gd name="T35" fmla="*/ 202 h 1576"/>
                      <a:gd name="T36" fmla="*/ 1490 w 4756"/>
                      <a:gd name="T37" fmla="*/ 156 h 1576"/>
                      <a:gd name="T38" fmla="*/ 1610 w 4756"/>
                      <a:gd name="T39" fmla="*/ 116 h 1576"/>
                      <a:gd name="T40" fmla="*/ 1732 w 4756"/>
                      <a:gd name="T41" fmla="*/ 80 h 1576"/>
                      <a:gd name="T42" fmla="*/ 1858 w 4756"/>
                      <a:gd name="T43" fmla="*/ 52 h 1576"/>
                      <a:gd name="T44" fmla="*/ 1984 w 4756"/>
                      <a:gd name="T45" fmla="*/ 30 h 1576"/>
                      <a:gd name="T46" fmla="*/ 2114 w 4756"/>
                      <a:gd name="T47" fmla="*/ 12 h 1576"/>
                      <a:gd name="T48" fmla="*/ 2246 w 4756"/>
                      <a:gd name="T49" fmla="*/ 2 h 1576"/>
                      <a:gd name="T50" fmla="*/ 2378 w 4756"/>
                      <a:gd name="T51" fmla="*/ 0 h 1576"/>
                      <a:gd name="T52" fmla="*/ 2444 w 4756"/>
                      <a:gd name="T53" fmla="*/ 0 h 1576"/>
                      <a:gd name="T54" fmla="*/ 2576 w 4756"/>
                      <a:gd name="T55" fmla="*/ 8 h 1576"/>
                      <a:gd name="T56" fmla="*/ 2706 w 4756"/>
                      <a:gd name="T57" fmla="*/ 20 h 1576"/>
                      <a:gd name="T58" fmla="*/ 2834 w 4756"/>
                      <a:gd name="T59" fmla="*/ 40 h 1576"/>
                      <a:gd name="T60" fmla="*/ 2962 w 4756"/>
                      <a:gd name="T61" fmla="*/ 66 h 1576"/>
                      <a:gd name="T62" fmla="*/ 3084 w 4756"/>
                      <a:gd name="T63" fmla="*/ 98 h 1576"/>
                      <a:gd name="T64" fmla="*/ 3206 w 4756"/>
                      <a:gd name="T65" fmla="*/ 136 h 1576"/>
                      <a:gd name="T66" fmla="*/ 3324 w 4756"/>
                      <a:gd name="T67" fmla="*/ 178 h 1576"/>
                      <a:gd name="T68" fmla="*/ 3382 w 4756"/>
                      <a:gd name="T69" fmla="*/ 202 h 1576"/>
                      <a:gd name="T70" fmla="*/ 3498 w 4756"/>
                      <a:gd name="T71" fmla="*/ 254 h 1576"/>
                      <a:gd name="T72" fmla="*/ 3608 w 4756"/>
                      <a:gd name="T73" fmla="*/ 312 h 1576"/>
                      <a:gd name="T74" fmla="*/ 3716 w 4756"/>
                      <a:gd name="T75" fmla="*/ 374 h 1576"/>
                      <a:gd name="T76" fmla="*/ 3822 w 4756"/>
                      <a:gd name="T77" fmla="*/ 440 h 1576"/>
                      <a:gd name="T78" fmla="*/ 3922 w 4756"/>
                      <a:gd name="T79" fmla="*/ 512 h 1576"/>
                      <a:gd name="T80" fmla="*/ 4020 w 4756"/>
                      <a:gd name="T81" fmla="*/ 590 h 1576"/>
                      <a:gd name="T82" fmla="*/ 4114 w 4756"/>
                      <a:gd name="T83" fmla="*/ 670 h 1576"/>
                      <a:gd name="T84" fmla="*/ 4204 w 4756"/>
                      <a:gd name="T85" fmla="*/ 756 h 1576"/>
                      <a:gd name="T86" fmla="*/ 4246 w 4756"/>
                      <a:gd name="T87" fmla="*/ 800 h 1576"/>
                      <a:gd name="T88" fmla="*/ 4330 w 4756"/>
                      <a:gd name="T89" fmla="*/ 892 h 1576"/>
                      <a:gd name="T90" fmla="*/ 4410 w 4756"/>
                      <a:gd name="T91" fmla="*/ 988 h 1576"/>
                      <a:gd name="T92" fmla="*/ 4484 w 4756"/>
                      <a:gd name="T93" fmla="*/ 1086 h 1576"/>
                      <a:gd name="T94" fmla="*/ 4552 w 4756"/>
                      <a:gd name="T95" fmla="*/ 1190 h 1576"/>
                      <a:gd name="T96" fmla="*/ 4618 w 4756"/>
                      <a:gd name="T97" fmla="*/ 1296 h 1576"/>
                      <a:gd name="T98" fmla="*/ 4678 w 4756"/>
                      <a:gd name="T99" fmla="*/ 1406 h 1576"/>
                      <a:gd name="T100" fmla="*/ 4732 w 4756"/>
                      <a:gd name="T101" fmla="*/ 1518 h 1576"/>
                      <a:gd name="T102" fmla="*/ 0 w 4756"/>
                      <a:gd name="T103" fmla="*/ 1576 h 15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4756" h="1576">
                        <a:moveTo>
                          <a:pt x="0" y="1576"/>
                        </a:moveTo>
                        <a:lnTo>
                          <a:pt x="0" y="1576"/>
                        </a:lnTo>
                        <a:lnTo>
                          <a:pt x="24" y="1518"/>
                        </a:lnTo>
                        <a:lnTo>
                          <a:pt x="50" y="1462"/>
                        </a:lnTo>
                        <a:lnTo>
                          <a:pt x="78" y="1406"/>
                        </a:lnTo>
                        <a:lnTo>
                          <a:pt x="108" y="1350"/>
                        </a:lnTo>
                        <a:lnTo>
                          <a:pt x="138" y="1296"/>
                        </a:lnTo>
                        <a:lnTo>
                          <a:pt x="170" y="1242"/>
                        </a:lnTo>
                        <a:lnTo>
                          <a:pt x="204" y="1190"/>
                        </a:lnTo>
                        <a:lnTo>
                          <a:pt x="238" y="1138"/>
                        </a:lnTo>
                        <a:lnTo>
                          <a:pt x="272" y="1086"/>
                        </a:lnTo>
                        <a:lnTo>
                          <a:pt x="310" y="1036"/>
                        </a:lnTo>
                        <a:lnTo>
                          <a:pt x="348" y="988"/>
                        </a:lnTo>
                        <a:lnTo>
                          <a:pt x="386" y="940"/>
                        </a:lnTo>
                        <a:lnTo>
                          <a:pt x="426" y="892"/>
                        </a:lnTo>
                        <a:lnTo>
                          <a:pt x="468" y="846"/>
                        </a:lnTo>
                        <a:lnTo>
                          <a:pt x="510" y="800"/>
                        </a:lnTo>
                        <a:lnTo>
                          <a:pt x="552" y="756"/>
                        </a:lnTo>
                        <a:lnTo>
                          <a:pt x="596" y="712"/>
                        </a:lnTo>
                        <a:lnTo>
                          <a:pt x="642" y="670"/>
                        </a:lnTo>
                        <a:lnTo>
                          <a:pt x="688" y="630"/>
                        </a:lnTo>
                        <a:lnTo>
                          <a:pt x="736" y="590"/>
                        </a:lnTo>
                        <a:lnTo>
                          <a:pt x="784" y="550"/>
                        </a:lnTo>
                        <a:lnTo>
                          <a:pt x="834" y="512"/>
                        </a:lnTo>
                        <a:lnTo>
                          <a:pt x="884" y="476"/>
                        </a:lnTo>
                        <a:lnTo>
                          <a:pt x="934" y="440"/>
                        </a:lnTo>
                        <a:lnTo>
                          <a:pt x="986" y="406"/>
                        </a:lnTo>
                        <a:lnTo>
                          <a:pt x="1040" y="374"/>
                        </a:lnTo>
                        <a:lnTo>
                          <a:pt x="1092" y="342"/>
                        </a:lnTo>
                        <a:lnTo>
                          <a:pt x="1148" y="312"/>
                        </a:lnTo>
                        <a:lnTo>
                          <a:pt x="1202" y="282"/>
                        </a:lnTo>
                        <a:lnTo>
                          <a:pt x="1258" y="254"/>
                        </a:lnTo>
                        <a:lnTo>
                          <a:pt x="1316" y="228"/>
                        </a:lnTo>
                        <a:lnTo>
                          <a:pt x="1374" y="202"/>
                        </a:lnTo>
                        <a:lnTo>
                          <a:pt x="1432" y="178"/>
                        </a:lnTo>
                        <a:lnTo>
                          <a:pt x="1490" y="156"/>
                        </a:lnTo>
                        <a:lnTo>
                          <a:pt x="1550" y="136"/>
                        </a:lnTo>
                        <a:lnTo>
                          <a:pt x="1610" y="116"/>
                        </a:lnTo>
                        <a:lnTo>
                          <a:pt x="1672" y="98"/>
                        </a:lnTo>
                        <a:lnTo>
                          <a:pt x="1732" y="80"/>
                        </a:lnTo>
                        <a:lnTo>
                          <a:pt x="1794" y="66"/>
                        </a:lnTo>
                        <a:lnTo>
                          <a:pt x="1858" y="52"/>
                        </a:lnTo>
                        <a:lnTo>
                          <a:pt x="1922" y="40"/>
                        </a:lnTo>
                        <a:lnTo>
                          <a:pt x="1984" y="30"/>
                        </a:lnTo>
                        <a:lnTo>
                          <a:pt x="2050" y="20"/>
                        </a:lnTo>
                        <a:lnTo>
                          <a:pt x="2114" y="12"/>
                        </a:lnTo>
                        <a:lnTo>
                          <a:pt x="2180" y="8"/>
                        </a:lnTo>
                        <a:lnTo>
                          <a:pt x="2246" y="2"/>
                        </a:lnTo>
                        <a:lnTo>
                          <a:pt x="2312" y="0"/>
                        </a:lnTo>
                        <a:lnTo>
                          <a:pt x="2378" y="0"/>
                        </a:lnTo>
                        <a:lnTo>
                          <a:pt x="2444" y="0"/>
                        </a:lnTo>
                        <a:lnTo>
                          <a:pt x="2510" y="2"/>
                        </a:lnTo>
                        <a:lnTo>
                          <a:pt x="2576" y="8"/>
                        </a:lnTo>
                        <a:lnTo>
                          <a:pt x="2642" y="12"/>
                        </a:lnTo>
                        <a:lnTo>
                          <a:pt x="2706" y="20"/>
                        </a:lnTo>
                        <a:lnTo>
                          <a:pt x="2772" y="30"/>
                        </a:lnTo>
                        <a:lnTo>
                          <a:pt x="2834" y="40"/>
                        </a:lnTo>
                        <a:lnTo>
                          <a:pt x="2898" y="52"/>
                        </a:lnTo>
                        <a:lnTo>
                          <a:pt x="2962" y="66"/>
                        </a:lnTo>
                        <a:lnTo>
                          <a:pt x="3024" y="80"/>
                        </a:lnTo>
                        <a:lnTo>
                          <a:pt x="3084" y="98"/>
                        </a:lnTo>
                        <a:lnTo>
                          <a:pt x="3146" y="116"/>
                        </a:lnTo>
                        <a:lnTo>
                          <a:pt x="3206" y="136"/>
                        </a:lnTo>
                        <a:lnTo>
                          <a:pt x="3266" y="156"/>
                        </a:lnTo>
                        <a:lnTo>
                          <a:pt x="3324" y="178"/>
                        </a:lnTo>
                        <a:lnTo>
                          <a:pt x="3382" y="202"/>
                        </a:lnTo>
                        <a:lnTo>
                          <a:pt x="3440" y="228"/>
                        </a:lnTo>
                        <a:lnTo>
                          <a:pt x="3498" y="254"/>
                        </a:lnTo>
                        <a:lnTo>
                          <a:pt x="3554" y="282"/>
                        </a:lnTo>
                        <a:lnTo>
                          <a:pt x="3608" y="312"/>
                        </a:lnTo>
                        <a:lnTo>
                          <a:pt x="3664" y="342"/>
                        </a:lnTo>
                        <a:lnTo>
                          <a:pt x="3716" y="374"/>
                        </a:lnTo>
                        <a:lnTo>
                          <a:pt x="3770" y="406"/>
                        </a:lnTo>
                        <a:lnTo>
                          <a:pt x="3822" y="440"/>
                        </a:lnTo>
                        <a:lnTo>
                          <a:pt x="3872" y="476"/>
                        </a:lnTo>
                        <a:lnTo>
                          <a:pt x="3922" y="512"/>
                        </a:lnTo>
                        <a:lnTo>
                          <a:pt x="3972" y="550"/>
                        </a:lnTo>
                        <a:lnTo>
                          <a:pt x="4020" y="590"/>
                        </a:lnTo>
                        <a:lnTo>
                          <a:pt x="4068" y="630"/>
                        </a:lnTo>
                        <a:lnTo>
                          <a:pt x="4114" y="670"/>
                        </a:lnTo>
                        <a:lnTo>
                          <a:pt x="4160" y="712"/>
                        </a:lnTo>
                        <a:lnTo>
                          <a:pt x="4204" y="756"/>
                        </a:lnTo>
                        <a:lnTo>
                          <a:pt x="4246" y="800"/>
                        </a:lnTo>
                        <a:lnTo>
                          <a:pt x="4288" y="846"/>
                        </a:lnTo>
                        <a:lnTo>
                          <a:pt x="4330" y="892"/>
                        </a:lnTo>
                        <a:lnTo>
                          <a:pt x="4370" y="940"/>
                        </a:lnTo>
                        <a:lnTo>
                          <a:pt x="4410" y="988"/>
                        </a:lnTo>
                        <a:lnTo>
                          <a:pt x="4446" y="1036"/>
                        </a:lnTo>
                        <a:lnTo>
                          <a:pt x="4484" y="1086"/>
                        </a:lnTo>
                        <a:lnTo>
                          <a:pt x="4518" y="1138"/>
                        </a:lnTo>
                        <a:lnTo>
                          <a:pt x="4552" y="1190"/>
                        </a:lnTo>
                        <a:lnTo>
                          <a:pt x="4586" y="1242"/>
                        </a:lnTo>
                        <a:lnTo>
                          <a:pt x="4618" y="1296"/>
                        </a:lnTo>
                        <a:lnTo>
                          <a:pt x="4648" y="1350"/>
                        </a:lnTo>
                        <a:lnTo>
                          <a:pt x="4678" y="1406"/>
                        </a:lnTo>
                        <a:lnTo>
                          <a:pt x="4706" y="1462"/>
                        </a:lnTo>
                        <a:lnTo>
                          <a:pt x="4732" y="1518"/>
                        </a:lnTo>
                        <a:lnTo>
                          <a:pt x="4756" y="1576"/>
                        </a:lnTo>
                        <a:lnTo>
                          <a:pt x="0" y="1576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>
                          <a:alpha val="75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23" name="Oval 36"/>
                  <p:cNvSpPr>
                    <a:spLocks noChangeArrowheads="1"/>
                  </p:cNvSpPr>
                  <p:nvPr/>
                </p:nvSpPr>
                <p:spPr bwMode="auto">
                  <a:xfrm>
                    <a:off x="344" y="0"/>
                    <a:ext cx="223" cy="20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67ABF5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</p:grpSp>
          <p:sp>
            <p:nvSpPr>
              <p:cNvPr id="119" name="Text Box 37"/>
              <p:cNvSpPr txBox="1">
                <a:spLocks noChangeArrowheads="1"/>
              </p:cNvSpPr>
              <p:nvPr/>
            </p:nvSpPr>
            <p:spPr bwMode="auto">
              <a:xfrm>
                <a:off x="25" y="168"/>
                <a:ext cx="559" cy="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400" kern="0" dirty="0">
                    <a:solidFill>
                      <a:srgbClr val="FFFFFF"/>
                    </a:solidFill>
                    <a:latin typeface="Arial Black" panose="020B0A04020102020204" pitchFamily="34" charset="0"/>
                  </a:rPr>
                  <a:t>单击此处</a:t>
                </a:r>
                <a:endParaRPr lang="ko-KR" altLang="en-US" sz="1400" kern="0" dirty="0">
                  <a:solidFill>
                    <a:srgbClr val="FFFFFF"/>
                  </a:solidFill>
                  <a:latin typeface="Arial Black" panose="020B0A04020102020204" pitchFamily="34" charset="0"/>
                </a:endParaRPr>
              </a:p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400" kern="0" dirty="0">
                    <a:solidFill>
                      <a:srgbClr val="FFFFFF"/>
                    </a:solidFill>
                    <a:latin typeface="Arial Black" panose="020B0A04020102020204" pitchFamily="34" charset="0"/>
                  </a:rPr>
                  <a:t>添加文字</a:t>
                </a:r>
                <a:endParaRPr lang="ko-KR" altLang="en-US" sz="1400" kern="0" dirty="0">
                  <a:solidFill>
                    <a:srgbClr val="FFFFFF"/>
                  </a:solidFill>
                  <a:latin typeface="Arial Black" panose="020B0A04020102020204" pitchFamily="34" charset="0"/>
                </a:endParaRPr>
              </a:p>
            </p:txBody>
          </p:sp>
        </p:grpSp>
      </p:grpSp>
      <p:grpSp>
        <p:nvGrpSpPr>
          <p:cNvPr id="124" name="Group 38"/>
          <p:cNvGrpSpPr/>
          <p:nvPr/>
        </p:nvGrpSpPr>
        <p:grpSpPr bwMode="auto">
          <a:xfrm>
            <a:off x="5686980" y="1726496"/>
            <a:ext cx="991670" cy="1133935"/>
            <a:chOff x="0" y="0"/>
            <a:chExt cx="614" cy="702"/>
          </a:xfrm>
        </p:grpSpPr>
        <p:sp>
          <p:nvSpPr>
            <p:cNvPr id="125" name="Oval 39"/>
            <p:cNvSpPr>
              <a:spLocks noChangeArrowheads="1"/>
            </p:cNvSpPr>
            <p:nvPr/>
          </p:nvSpPr>
          <p:spPr bwMode="auto">
            <a:xfrm>
              <a:off x="0" y="497"/>
              <a:ext cx="589" cy="205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26" name="Group 40"/>
            <p:cNvGrpSpPr/>
            <p:nvPr/>
          </p:nvGrpSpPr>
          <p:grpSpPr bwMode="auto">
            <a:xfrm>
              <a:off x="1" y="0"/>
              <a:ext cx="613" cy="613"/>
              <a:chOff x="0" y="0"/>
              <a:chExt cx="613" cy="613"/>
            </a:xfrm>
          </p:grpSpPr>
          <p:grpSp>
            <p:nvGrpSpPr>
              <p:cNvPr id="127" name="Group 41"/>
              <p:cNvGrpSpPr/>
              <p:nvPr/>
            </p:nvGrpSpPr>
            <p:grpSpPr bwMode="auto">
              <a:xfrm>
                <a:off x="0" y="0"/>
                <a:ext cx="613" cy="613"/>
                <a:chOff x="0" y="0"/>
                <a:chExt cx="1089" cy="1089"/>
              </a:xfrm>
            </p:grpSpPr>
            <p:sp>
              <p:nvSpPr>
                <p:cNvPr id="129" name="Oval 42"/>
                <p:cNvSpPr>
                  <a:spLocks noChangeArrowheads="1"/>
                </p:cNvSpPr>
                <p:nvPr/>
              </p:nvSpPr>
              <p:spPr bwMode="auto">
                <a:xfrm>
                  <a:off x="1" y="0"/>
                  <a:ext cx="1088" cy="1088"/>
                </a:xfrm>
                <a:prstGeom prst="ellipse">
                  <a:avLst/>
                </a:prstGeom>
                <a:solidFill>
                  <a:srgbClr val="9E9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000" kern="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30" name="Group 43"/>
                <p:cNvGrpSpPr/>
                <p:nvPr/>
              </p:nvGrpSpPr>
              <p:grpSpPr bwMode="auto">
                <a:xfrm>
                  <a:off x="91" y="30"/>
                  <a:ext cx="908" cy="296"/>
                  <a:chOff x="0" y="0"/>
                  <a:chExt cx="907" cy="295"/>
                </a:xfrm>
              </p:grpSpPr>
              <p:sp>
                <p:nvSpPr>
                  <p:cNvPr id="131" name="Freeform 44"/>
                  <p:cNvSpPr/>
                  <p:nvPr/>
                </p:nvSpPr>
                <p:spPr bwMode="auto">
                  <a:xfrm>
                    <a:off x="2" y="0"/>
                    <a:ext cx="906" cy="296"/>
                  </a:xfrm>
                  <a:custGeom>
                    <a:avLst/>
                    <a:gdLst>
                      <a:gd name="T0" fmla="*/ 0 w 4756"/>
                      <a:gd name="T1" fmla="*/ 1576 h 1576"/>
                      <a:gd name="T2" fmla="*/ 50 w 4756"/>
                      <a:gd name="T3" fmla="*/ 1462 h 1576"/>
                      <a:gd name="T4" fmla="*/ 108 w 4756"/>
                      <a:gd name="T5" fmla="*/ 1350 h 1576"/>
                      <a:gd name="T6" fmla="*/ 170 w 4756"/>
                      <a:gd name="T7" fmla="*/ 1242 h 1576"/>
                      <a:gd name="T8" fmla="*/ 238 w 4756"/>
                      <a:gd name="T9" fmla="*/ 1138 h 1576"/>
                      <a:gd name="T10" fmla="*/ 310 w 4756"/>
                      <a:gd name="T11" fmla="*/ 1036 h 1576"/>
                      <a:gd name="T12" fmla="*/ 386 w 4756"/>
                      <a:gd name="T13" fmla="*/ 940 h 1576"/>
                      <a:gd name="T14" fmla="*/ 468 w 4756"/>
                      <a:gd name="T15" fmla="*/ 846 h 1576"/>
                      <a:gd name="T16" fmla="*/ 552 w 4756"/>
                      <a:gd name="T17" fmla="*/ 756 h 1576"/>
                      <a:gd name="T18" fmla="*/ 596 w 4756"/>
                      <a:gd name="T19" fmla="*/ 712 h 1576"/>
                      <a:gd name="T20" fmla="*/ 688 w 4756"/>
                      <a:gd name="T21" fmla="*/ 630 h 1576"/>
                      <a:gd name="T22" fmla="*/ 784 w 4756"/>
                      <a:gd name="T23" fmla="*/ 550 h 1576"/>
                      <a:gd name="T24" fmla="*/ 884 w 4756"/>
                      <a:gd name="T25" fmla="*/ 476 h 1576"/>
                      <a:gd name="T26" fmla="*/ 986 w 4756"/>
                      <a:gd name="T27" fmla="*/ 406 h 1576"/>
                      <a:gd name="T28" fmla="*/ 1092 w 4756"/>
                      <a:gd name="T29" fmla="*/ 342 h 1576"/>
                      <a:gd name="T30" fmla="*/ 1202 w 4756"/>
                      <a:gd name="T31" fmla="*/ 282 h 1576"/>
                      <a:gd name="T32" fmla="*/ 1316 w 4756"/>
                      <a:gd name="T33" fmla="*/ 228 h 1576"/>
                      <a:gd name="T34" fmla="*/ 1374 w 4756"/>
                      <a:gd name="T35" fmla="*/ 202 h 1576"/>
                      <a:gd name="T36" fmla="*/ 1490 w 4756"/>
                      <a:gd name="T37" fmla="*/ 156 h 1576"/>
                      <a:gd name="T38" fmla="*/ 1610 w 4756"/>
                      <a:gd name="T39" fmla="*/ 116 h 1576"/>
                      <a:gd name="T40" fmla="*/ 1732 w 4756"/>
                      <a:gd name="T41" fmla="*/ 80 h 1576"/>
                      <a:gd name="T42" fmla="*/ 1858 w 4756"/>
                      <a:gd name="T43" fmla="*/ 52 h 1576"/>
                      <a:gd name="T44" fmla="*/ 1984 w 4756"/>
                      <a:gd name="T45" fmla="*/ 30 h 1576"/>
                      <a:gd name="T46" fmla="*/ 2114 w 4756"/>
                      <a:gd name="T47" fmla="*/ 12 h 1576"/>
                      <a:gd name="T48" fmla="*/ 2246 w 4756"/>
                      <a:gd name="T49" fmla="*/ 2 h 1576"/>
                      <a:gd name="T50" fmla="*/ 2378 w 4756"/>
                      <a:gd name="T51" fmla="*/ 0 h 1576"/>
                      <a:gd name="T52" fmla="*/ 2444 w 4756"/>
                      <a:gd name="T53" fmla="*/ 0 h 1576"/>
                      <a:gd name="T54" fmla="*/ 2576 w 4756"/>
                      <a:gd name="T55" fmla="*/ 8 h 1576"/>
                      <a:gd name="T56" fmla="*/ 2706 w 4756"/>
                      <a:gd name="T57" fmla="*/ 20 h 1576"/>
                      <a:gd name="T58" fmla="*/ 2834 w 4756"/>
                      <a:gd name="T59" fmla="*/ 40 h 1576"/>
                      <a:gd name="T60" fmla="*/ 2962 w 4756"/>
                      <a:gd name="T61" fmla="*/ 66 h 1576"/>
                      <a:gd name="T62" fmla="*/ 3084 w 4756"/>
                      <a:gd name="T63" fmla="*/ 98 h 1576"/>
                      <a:gd name="T64" fmla="*/ 3206 w 4756"/>
                      <a:gd name="T65" fmla="*/ 136 h 1576"/>
                      <a:gd name="T66" fmla="*/ 3324 w 4756"/>
                      <a:gd name="T67" fmla="*/ 178 h 1576"/>
                      <a:gd name="T68" fmla="*/ 3382 w 4756"/>
                      <a:gd name="T69" fmla="*/ 202 h 1576"/>
                      <a:gd name="T70" fmla="*/ 3498 w 4756"/>
                      <a:gd name="T71" fmla="*/ 254 h 1576"/>
                      <a:gd name="T72" fmla="*/ 3608 w 4756"/>
                      <a:gd name="T73" fmla="*/ 312 h 1576"/>
                      <a:gd name="T74" fmla="*/ 3716 w 4756"/>
                      <a:gd name="T75" fmla="*/ 374 h 1576"/>
                      <a:gd name="T76" fmla="*/ 3822 w 4756"/>
                      <a:gd name="T77" fmla="*/ 440 h 1576"/>
                      <a:gd name="T78" fmla="*/ 3922 w 4756"/>
                      <a:gd name="T79" fmla="*/ 512 h 1576"/>
                      <a:gd name="T80" fmla="*/ 4020 w 4756"/>
                      <a:gd name="T81" fmla="*/ 590 h 1576"/>
                      <a:gd name="T82" fmla="*/ 4114 w 4756"/>
                      <a:gd name="T83" fmla="*/ 670 h 1576"/>
                      <a:gd name="T84" fmla="*/ 4204 w 4756"/>
                      <a:gd name="T85" fmla="*/ 756 h 1576"/>
                      <a:gd name="T86" fmla="*/ 4246 w 4756"/>
                      <a:gd name="T87" fmla="*/ 800 h 1576"/>
                      <a:gd name="T88" fmla="*/ 4330 w 4756"/>
                      <a:gd name="T89" fmla="*/ 892 h 1576"/>
                      <a:gd name="T90" fmla="*/ 4410 w 4756"/>
                      <a:gd name="T91" fmla="*/ 988 h 1576"/>
                      <a:gd name="T92" fmla="*/ 4484 w 4756"/>
                      <a:gd name="T93" fmla="*/ 1086 h 1576"/>
                      <a:gd name="T94" fmla="*/ 4552 w 4756"/>
                      <a:gd name="T95" fmla="*/ 1190 h 1576"/>
                      <a:gd name="T96" fmla="*/ 4618 w 4756"/>
                      <a:gd name="T97" fmla="*/ 1296 h 1576"/>
                      <a:gd name="T98" fmla="*/ 4678 w 4756"/>
                      <a:gd name="T99" fmla="*/ 1406 h 1576"/>
                      <a:gd name="T100" fmla="*/ 4732 w 4756"/>
                      <a:gd name="T101" fmla="*/ 1518 h 1576"/>
                      <a:gd name="T102" fmla="*/ 0 w 4756"/>
                      <a:gd name="T103" fmla="*/ 1576 h 15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4756" h="1576">
                        <a:moveTo>
                          <a:pt x="0" y="1576"/>
                        </a:moveTo>
                        <a:lnTo>
                          <a:pt x="0" y="1576"/>
                        </a:lnTo>
                        <a:lnTo>
                          <a:pt x="24" y="1518"/>
                        </a:lnTo>
                        <a:lnTo>
                          <a:pt x="50" y="1462"/>
                        </a:lnTo>
                        <a:lnTo>
                          <a:pt x="78" y="1406"/>
                        </a:lnTo>
                        <a:lnTo>
                          <a:pt x="108" y="1350"/>
                        </a:lnTo>
                        <a:lnTo>
                          <a:pt x="138" y="1296"/>
                        </a:lnTo>
                        <a:lnTo>
                          <a:pt x="170" y="1242"/>
                        </a:lnTo>
                        <a:lnTo>
                          <a:pt x="204" y="1190"/>
                        </a:lnTo>
                        <a:lnTo>
                          <a:pt x="238" y="1138"/>
                        </a:lnTo>
                        <a:lnTo>
                          <a:pt x="272" y="1086"/>
                        </a:lnTo>
                        <a:lnTo>
                          <a:pt x="310" y="1036"/>
                        </a:lnTo>
                        <a:lnTo>
                          <a:pt x="348" y="988"/>
                        </a:lnTo>
                        <a:lnTo>
                          <a:pt x="386" y="940"/>
                        </a:lnTo>
                        <a:lnTo>
                          <a:pt x="426" y="892"/>
                        </a:lnTo>
                        <a:lnTo>
                          <a:pt x="468" y="846"/>
                        </a:lnTo>
                        <a:lnTo>
                          <a:pt x="510" y="800"/>
                        </a:lnTo>
                        <a:lnTo>
                          <a:pt x="552" y="756"/>
                        </a:lnTo>
                        <a:lnTo>
                          <a:pt x="596" y="712"/>
                        </a:lnTo>
                        <a:lnTo>
                          <a:pt x="642" y="670"/>
                        </a:lnTo>
                        <a:lnTo>
                          <a:pt x="688" y="630"/>
                        </a:lnTo>
                        <a:lnTo>
                          <a:pt x="736" y="590"/>
                        </a:lnTo>
                        <a:lnTo>
                          <a:pt x="784" y="550"/>
                        </a:lnTo>
                        <a:lnTo>
                          <a:pt x="834" y="512"/>
                        </a:lnTo>
                        <a:lnTo>
                          <a:pt x="884" y="476"/>
                        </a:lnTo>
                        <a:lnTo>
                          <a:pt x="934" y="440"/>
                        </a:lnTo>
                        <a:lnTo>
                          <a:pt x="986" y="406"/>
                        </a:lnTo>
                        <a:lnTo>
                          <a:pt x="1040" y="374"/>
                        </a:lnTo>
                        <a:lnTo>
                          <a:pt x="1092" y="342"/>
                        </a:lnTo>
                        <a:lnTo>
                          <a:pt x="1148" y="312"/>
                        </a:lnTo>
                        <a:lnTo>
                          <a:pt x="1202" y="282"/>
                        </a:lnTo>
                        <a:lnTo>
                          <a:pt x="1258" y="254"/>
                        </a:lnTo>
                        <a:lnTo>
                          <a:pt x="1316" y="228"/>
                        </a:lnTo>
                        <a:lnTo>
                          <a:pt x="1374" y="202"/>
                        </a:lnTo>
                        <a:lnTo>
                          <a:pt x="1432" y="178"/>
                        </a:lnTo>
                        <a:lnTo>
                          <a:pt x="1490" y="156"/>
                        </a:lnTo>
                        <a:lnTo>
                          <a:pt x="1550" y="136"/>
                        </a:lnTo>
                        <a:lnTo>
                          <a:pt x="1610" y="116"/>
                        </a:lnTo>
                        <a:lnTo>
                          <a:pt x="1672" y="98"/>
                        </a:lnTo>
                        <a:lnTo>
                          <a:pt x="1732" y="80"/>
                        </a:lnTo>
                        <a:lnTo>
                          <a:pt x="1794" y="66"/>
                        </a:lnTo>
                        <a:lnTo>
                          <a:pt x="1858" y="52"/>
                        </a:lnTo>
                        <a:lnTo>
                          <a:pt x="1922" y="40"/>
                        </a:lnTo>
                        <a:lnTo>
                          <a:pt x="1984" y="30"/>
                        </a:lnTo>
                        <a:lnTo>
                          <a:pt x="2050" y="20"/>
                        </a:lnTo>
                        <a:lnTo>
                          <a:pt x="2114" y="12"/>
                        </a:lnTo>
                        <a:lnTo>
                          <a:pt x="2180" y="8"/>
                        </a:lnTo>
                        <a:lnTo>
                          <a:pt x="2246" y="2"/>
                        </a:lnTo>
                        <a:lnTo>
                          <a:pt x="2312" y="0"/>
                        </a:lnTo>
                        <a:lnTo>
                          <a:pt x="2378" y="0"/>
                        </a:lnTo>
                        <a:lnTo>
                          <a:pt x="2444" y="0"/>
                        </a:lnTo>
                        <a:lnTo>
                          <a:pt x="2510" y="2"/>
                        </a:lnTo>
                        <a:lnTo>
                          <a:pt x="2576" y="8"/>
                        </a:lnTo>
                        <a:lnTo>
                          <a:pt x="2642" y="12"/>
                        </a:lnTo>
                        <a:lnTo>
                          <a:pt x="2706" y="20"/>
                        </a:lnTo>
                        <a:lnTo>
                          <a:pt x="2772" y="30"/>
                        </a:lnTo>
                        <a:lnTo>
                          <a:pt x="2834" y="40"/>
                        </a:lnTo>
                        <a:lnTo>
                          <a:pt x="2898" y="52"/>
                        </a:lnTo>
                        <a:lnTo>
                          <a:pt x="2962" y="66"/>
                        </a:lnTo>
                        <a:lnTo>
                          <a:pt x="3024" y="80"/>
                        </a:lnTo>
                        <a:lnTo>
                          <a:pt x="3084" y="98"/>
                        </a:lnTo>
                        <a:lnTo>
                          <a:pt x="3146" y="116"/>
                        </a:lnTo>
                        <a:lnTo>
                          <a:pt x="3206" y="136"/>
                        </a:lnTo>
                        <a:lnTo>
                          <a:pt x="3266" y="156"/>
                        </a:lnTo>
                        <a:lnTo>
                          <a:pt x="3324" y="178"/>
                        </a:lnTo>
                        <a:lnTo>
                          <a:pt x="3382" y="202"/>
                        </a:lnTo>
                        <a:lnTo>
                          <a:pt x="3440" y="228"/>
                        </a:lnTo>
                        <a:lnTo>
                          <a:pt x="3498" y="254"/>
                        </a:lnTo>
                        <a:lnTo>
                          <a:pt x="3554" y="282"/>
                        </a:lnTo>
                        <a:lnTo>
                          <a:pt x="3608" y="312"/>
                        </a:lnTo>
                        <a:lnTo>
                          <a:pt x="3664" y="342"/>
                        </a:lnTo>
                        <a:lnTo>
                          <a:pt x="3716" y="374"/>
                        </a:lnTo>
                        <a:lnTo>
                          <a:pt x="3770" y="406"/>
                        </a:lnTo>
                        <a:lnTo>
                          <a:pt x="3822" y="440"/>
                        </a:lnTo>
                        <a:lnTo>
                          <a:pt x="3872" y="476"/>
                        </a:lnTo>
                        <a:lnTo>
                          <a:pt x="3922" y="512"/>
                        </a:lnTo>
                        <a:lnTo>
                          <a:pt x="3972" y="550"/>
                        </a:lnTo>
                        <a:lnTo>
                          <a:pt x="4020" y="590"/>
                        </a:lnTo>
                        <a:lnTo>
                          <a:pt x="4068" y="630"/>
                        </a:lnTo>
                        <a:lnTo>
                          <a:pt x="4114" y="670"/>
                        </a:lnTo>
                        <a:lnTo>
                          <a:pt x="4160" y="712"/>
                        </a:lnTo>
                        <a:lnTo>
                          <a:pt x="4204" y="756"/>
                        </a:lnTo>
                        <a:lnTo>
                          <a:pt x="4246" y="800"/>
                        </a:lnTo>
                        <a:lnTo>
                          <a:pt x="4288" y="846"/>
                        </a:lnTo>
                        <a:lnTo>
                          <a:pt x="4330" y="892"/>
                        </a:lnTo>
                        <a:lnTo>
                          <a:pt x="4370" y="940"/>
                        </a:lnTo>
                        <a:lnTo>
                          <a:pt x="4410" y="988"/>
                        </a:lnTo>
                        <a:lnTo>
                          <a:pt x="4446" y="1036"/>
                        </a:lnTo>
                        <a:lnTo>
                          <a:pt x="4484" y="1086"/>
                        </a:lnTo>
                        <a:lnTo>
                          <a:pt x="4518" y="1138"/>
                        </a:lnTo>
                        <a:lnTo>
                          <a:pt x="4552" y="1190"/>
                        </a:lnTo>
                        <a:lnTo>
                          <a:pt x="4586" y="1242"/>
                        </a:lnTo>
                        <a:lnTo>
                          <a:pt x="4618" y="1296"/>
                        </a:lnTo>
                        <a:lnTo>
                          <a:pt x="4648" y="1350"/>
                        </a:lnTo>
                        <a:lnTo>
                          <a:pt x="4678" y="1406"/>
                        </a:lnTo>
                        <a:lnTo>
                          <a:pt x="4706" y="1462"/>
                        </a:lnTo>
                        <a:lnTo>
                          <a:pt x="4732" y="1518"/>
                        </a:lnTo>
                        <a:lnTo>
                          <a:pt x="4756" y="1576"/>
                        </a:lnTo>
                        <a:lnTo>
                          <a:pt x="0" y="1576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>
                          <a:alpha val="75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32" name="Oval 45"/>
                  <p:cNvSpPr>
                    <a:spLocks noChangeArrowheads="1"/>
                  </p:cNvSpPr>
                  <p:nvPr/>
                </p:nvSpPr>
                <p:spPr bwMode="auto">
                  <a:xfrm>
                    <a:off x="344" y="0"/>
                    <a:ext cx="223" cy="20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67ABF5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</p:grpSp>
          <p:sp>
            <p:nvSpPr>
              <p:cNvPr id="128" name="Text Box 46"/>
              <p:cNvSpPr txBox="1">
                <a:spLocks noChangeArrowheads="1"/>
              </p:cNvSpPr>
              <p:nvPr/>
            </p:nvSpPr>
            <p:spPr bwMode="auto">
              <a:xfrm>
                <a:off x="23" y="168"/>
                <a:ext cx="559" cy="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400" kern="0" dirty="0">
                    <a:solidFill>
                      <a:srgbClr val="FFFFFF"/>
                    </a:solidFill>
                    <a:latin typeface="Arial Black" panose="020B0A04020102020204" pitchFamily="34" charset="0"/>
                  </a:rPr>
                  <a:t>单击此处</a:t>
                </a:r>
                <a:endParaRPr lang="ko-KR" altLang="en-US" sz="1400" kern="0" dirty="0">
                  <a:solidFill>
                    <a:srgbClr val="FFFFFF"/>
                  </a:solidFill>
                  <a:latin typeface="Arial Black" panose="020B0A04020102020204" pitchFamily="34" charset="0"/>
                </a:endParaRPr>
              </a:p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400" kern="0" dirty="0">
                    <a:solidFill>
                      <a:srgbClr val="FFFFFF"/>
                    </a:solidFill>
                    <a:latin typeface="Arial Black" panose="020B0A04020102020204" pitchFamily="34" charset="0"/>
                  </a:rPr>
                  <a:t>添加文字</a:t>
                </a:r>
                <a:endParaRPr lang="ko-KR" altLang="en-US" sz="1400" kern="0" dirty="0">
                  <a:solidFill>
                    <a:srgbClr val="FFFFFF"/>
                  </a:solidFill>
                  <a:latin typeface="Arial Black" panose="020B0A04020102020204" pitchFamily="34" charset="0"/>
                </a:endParaRPr>
              </a:p>
            </p:txBody>
          </p:sp>
        </p:grpSp>
      </p:grpSp>
      <p:grpSp>
        <p:nvGrpSpPr>
          <p:cNvPr id="133" name="组合 132"/>
          <p:cNvGrpSpPr/>
          <p:nvPr/>
        </p:nvGrpSpPr>
        <p:grpSpPr bwMode="auto">
          <a:xfrm>
            <a:off x="838298" y="1252726"/>
            <a:ext cx="2673744" cy="3223975"/>
            <a:chOff x="1646238" y="1917700"/>
            <a:chExt cx="2028825" cy="2446338"/>
          </a:xfrm>
        </p:grpSpPr>
        <p:sp>
          <p:nvSpPr>
            <p:cNvPr id="134" name="AutoShape 50"/>
            <p:cNvSpPr>
              <a:spLocks noChangeArrowheads="1"/>
            </p:cNvSpPr>
            <p:nvPr/>
          </p:nvSpPr>
          <p:spPr bwMode="auto">
            <a:xfrm>
              <a:off x="1646238" y="1917700"/>
              <a:ext cx="2028825" cy="2446338"/>
            </a:xfrm>
            <a:prstGeom prst="roundRect">
              <a:avLst>
                <a:gd name="adj" fmla="val 5528"/>
              </a:avLst>
            </a:prstGeom>
            <a:solidFill>
              <a:srgbClr val="000000">
                <a:alpha val="14999"/>
              </a:srgbClr>
            </a:solidFill>
            <a:ln w="19050" cap="rnd" cmpd="sng">
              <a:solidFill>
                <a:srgbClr val="9E9E9E"/>
              </a:solidFill>
              <a:prstDash val="sysDot"/>
              <a:rou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35" name="Group 51"/>
            <p:cNvGrpSpPr/>
            <p:nvPr/>
          </p:nvGrpSpPr>
          <p:grpSpPr bwMode="auto">
            <a:xfrm>
              <a:off x="1792502" y="2250926"/>
              <a:ext cx="314965" cy="360293"/>
              <a:chOff x="0" y="0"/>
              <a:chExt cx="614" cy="702"/>
            </a:xfrm>
          </p:grpSpPr>
          <p:sp>
            <p:nvSpPr>
              <p:cNvPr id="201" name="Oval 52"/>
              <p:cNvSpPr>
                <a:spLocks noChangeArrowheads="1"/>
              </p:cNvSpPr>
              <p:nvPr/>
            </p:nvSpPr>
            <p:spPr bwMode="auto">
              <a:xfrm>
                <a:off x="0" y="498"/>
                <a:ext cx="597" cy="204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kern="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202" name="Group 53"/>
              <p:cNvGrpSpPr/>
              <p:nvPr/>
            </p:nvGrpSpPr>
            <p:grpSpPr bwMode="auto">
              <a:xfrm>
                <a:off x="1" y="0"/>
                <a:ext cx="613" cy="613"/>
                <a:chOff x="0" y="0"/>
                <a:chExt cx="1089" cy="1089"/>
              </a:xfrm>
            </p:grpSpPr>
            <p:sp>
              <p:nvSpPr>
                <p:cNvPr id="203" name="Oval 54"/>
                <p:cNvSpPr>
                  <a:spLocks noChangeArrowheads="1"/>
                </p:cNvSpPr>
                <p:nvPr/>
              </p:nvSpPr>
              <p:spPr bwMode="auto">
                <a:xfrm>
                  <a:off x="-8" y="1"/>
                  <a:ext cx="1105" cy="108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875F8"/>
                    </a:gs>
                    <a:gs pos="100000">
                      <a:srgbClr val="0E58C4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000" kern="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204" name="Group 55"/>
                <p:cNvGrpSpPr/>
                <p:nvPr/>
              </p:nvGrpSpPr>
              <p:grpSpPr bwMode="auto">
                <a:xfrm>
                  <a:off x="91" y="30"/>
                  <a:ext cx="908" cy="296"/>
                  <a:chOff x="0" y="0"/>
                  <a:chExt cx="907" cy="295"/>
                </a:xfrm>
              </p:grpSpPr>
              <p:sp>
                <p:nvSpPr>
                  <p:cNvPr id="205" name="Freeform 56"/>
                  <p:cNvSpPr/>
                  <p:nvPr/>
                </p:nvSpPr>
                <p:spPr bwMode="auto">
                  <a:xfrm>
                    <a:off x="-6" y="-2"/>
                    <a:ext cx="928" cy="296"/>
                  </a:xfrm>
                  <a:custGeom>
                    <a:avLst/>
                    <a:gdLst>
                      <a:gd name="T0" fmla="*/ 0 w 4756"/>
                      <a:gd name="T1" fmla="*/ 1576 h 1576"/>
                      <a:gd name="T2" fmla="*/ 50 w 4756"/>
                      <a:gd name="T3" fmla="*/ 1462 h 1576"/>
                      <a:gd name="T4" fmla="*/ 108 w 4756"/>
                      <a:gd name="T5" fmla="*/ 1350 h 1576"/>
                      <a:gd name="T6" fmla="*/ 170 w 4756"/>
                      <a:gd name="T7" fmla="*/ 1242 h 1576"/>
                      <a:gd name="T8" fmla="*/ 238 w 4756"/>
                      <a:gd name="T9" fmla="*/ 1138 h 1576"/>
                      <a:gd name="T10" fmla="*/ 310 w 4756"/>
                      <a:gd name="T11" fmla="*/ 1036 h 1576"/>
                      <a:gd name="T12" fmla="*/ 386 w 4756"/>
                      <a:gd name="T13" fmla="*/ 940 h 1576"/>
                      <a:gd name="T14" fmla="*/ 468 w 4756"/>
                      <a:gd name="T15" fmla="*/ 846 h 1576"/>
                      <a:gd name="T16" fmla="*/ 552 w 4756"/>
                      <a:gd name="T17" fmla="*/ 756 h 1576"/>
                      <a:gd name="T18" fmla="*/ 596 w 4756"/>
                      <a:gd name="T19" fmla="*/ 712 h 1576"/>
                      <a:gd name="T20" fmla="*/ 688 w 4756"/>
                      <a:gd name="T21" fmla="*/ 630 h 1576"/>
                      <a:gd name="T22" fmla="*/ 784 w 4756"/>
                      <a:gd name="T23" fmla="*/ 550 h 1576"/>
                      <a:gd name="T24" fmla="*/ 884 w 4756"/>
                      <a:gd name="T25" fmla="*/ 476 h 1576"/>
                      <a:gd name="T26" fmla="*/ 986 w 4756"/>
                      <a:gd name="T27" fmla="*/ 406 h 1576"/>
                      <a:gd name="T28" fmla="*/ 1092 w 4756"/>
                      <a:gd name="T29" fmla="*/ 342 h 1576"/>
                      <a:gd name="T30" fmla="*/ 1202 w 4756"/>
                      <a:gd name="T31" fmla="*/ 282 h 1576"/>
                      <a:gd name="T32" fmla="*/ 1316 w 4756"/>
                      <a:gd name="T33" fmla="*/ 228 h 1576"/>
                      <a:gd name="T34" fmla="*/ 1374 w 4756"/>
                      <a:gd name="T35" fmla="*/ 202 h 1576"/>
                      <a:gd name="T36" fmla="*/ 1490 w 4756"/>
                      <a:gd name="T37" fmla="*/ 156 h 1576"/>
                      <a:gd name="T38" fmla="*/ 1610 w 4756"/>
                      <a:gd name="T39" fmla="*/ 116 h 1576"/>
                      <a:gd name="T40" fmla="*/ 1732 w 4756"/>
                      <a:gd name="T41" fmla="*/ 80 h 1576"/>
                      <a:gd name="T42" fmla="*/ 1858 w 4756"/>
                      <a:gd name="T43" fmla="*/ 52 h 1576"/>
                      <a:gd name="T44" fmla="*/ 1984 w 4756"/>
                      <a:gd name="T45" fmla="*/ 30 h 1576"/>
                      <a:gd name="T46" fmla="*/ 2114 w 4756"/>
                      <a:gd name="T47" fmla="*/ 12 h 1576"/>
                      <a:gd name="T48" fmla="*/ 2246 w 4756"/>
                      <a:gd name="T49" fmla="*/ 2 h 1576"/>
                      <a:gd name="T50" fmla="*/ 2378 w 4756"/>
                      <a:gd name="T51" fmla="*/ 0 h 1576"/>
                      <a:gd name="T52" fmla="*/ 2444 w 4756"/>
                      <a:gd name="T53" fmla="*/ 0 h 1576"/>
                      <a:gd name="T54" fmla="*/ 2576 w 4756"/>
                      <a:gd name="T55" fmla="*/ 8 h 1576"/>
                      <a:gd name="T56" fmla="*/ 2706 w 4756"/>
                      <a:gd name="T57" fmla="*/ 20 h 1576"/>
                      <a:gd name="T58" fmla="*/ 2834 w 4756"/>
                      <a:gd name="T59" fmla="*/ 40 h 1576"/>
                      <a:gd name="T60" fmla="*/ 2962 w 4756"/>
                      <a:gd name="T61" fmla="*/ 66 h 1576"/>
                      <a:gd name="T62" fmla="*/ 3084 w 4756"/>
                      <a:gd name="T63" fmla="*/ 98 h 1576"/>
                      <a:gd name="T64" fmla="*/ 3206 w 4756"/>
                      <a:gd name="T65" fmla="*/ 136 h 1576"/>
                      <a:gd name="T66" fmla="*/ 3324 w 4756"/>
                      <a:gd name="T67" fmla="*/ 178 h 1576"/>
                      <a:gd name="T68" fmla="*/ 3382 w 4756"/>
                      <a:gd name="T69" fmla="*/ 202 h 1576"/>
                      <a:gd name="T70" fmla="*/ 3498 w 4756"/>
                      <a:gd name="T71" fmla="*/ 254 h 1576"/>
                      <a:gd name="T72" fmla="*/ 3608 w 4756"/>
                      <a:gd name="T73" fmla="*/ 312 h 1576"/>
                      <a:gd name="T74" fmla="*/ 3716 w 4756"/>
                      <a:gd name="T75" fmla="*/ 374 h 1576"/>
                      <a:gd name="T76" fmla="*/ 3822 w 4756"/>
                      <a:gd name="T77" fmla="*/ 440 h 1576"/>
                      <a:gd name="T78" fmla="*/ 3922 w 4756"/>
                      <a:gd name="T79" fmla="*/ 512 h 1576"/>
                      <a:gd name="T80" fmla="*/ 4020 w 4756"/>
                      <a:gd name="T81" fmla="*/ 590 h 1576"/>
                      <a:gd name="T82" fmla="*/ 4114 w 4756"/>
                      <a:gd name="T83" fmla="*/ 670 h 1576"/>
                      <a:gd name="T84" fmla="*/ 4204 w 4756"/>
                      <a:gd name="T85" fmla="*/ 756 h 1576"/>
                      <a:gd name="T86" fmla="*/ 4246 w 4756"/>
                      <a:gd name="T87" fmla="*/ 800 h 1576"/>
                      <a:gd name="T88" fmla="*/ 4330 w 4756"/>
                      <a:gd name="T89" fmla="*/ 892 h 1576"/>
                      <a:gd name="T90" fmla="*/ 4410 w 4756"/>
                      <a:gd name="T91" fmla="*/ 988 h 1576"/>
                      <a:gd name="T92" fmla="*/ 4484 w 4756"/>
                      <a:gd name="T93" fmla="*/ 1086 h 1576"/>
                      <a:gd name="T94" fmla="*/ 4552 w 4756"/>
                      <a:gd name="T95" fmla="*/ 1190 h 1576"/>
                      <a:gd name="T96" fmla="*/ 4618 w 4756"/>
                      <a:gd name="T97" fmla="*/ 1296 h 1576"/>
                      <a:gd name="T98" fmla="*/ 4678 w 4756"/>
                      <a:gd name="T99" fmla="*/ 1406 h 1576"/>
                      <a:gd name="T100" fmla="*/ 4732 w 4756"/>
                      <a:gd name="T101" fmla="*/ 1518 h 1576"/>
                      <a:gd name="T102" fmla="*/ 0 w 4756"/>
                      <a:gd name="T103" fmla="*/ 1576 h 15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4756" h="1576">
                        <a:moveTo>
                          <a:pt x="0" y="1576"/>
                        </a:moveTo>
                        <a:lnTo>
                          <a:pt x="0" y="1576"/>
                        </a:lnTo>
                        <a:lnTo>
                          <a:pt x="24" y="1518"/>
                        </a:lnTo>
                        <a:lnTo>
                          <a:pt x="50" y="1462"/>
                        </a:lnTo>
                        <a:lnTo>
                          <a:pt x="78" y="1406"/>
                        </a:lnTo>
                        <a:lnTo>
                          <a:pt x="108" y="1350"/>
                        </a:lnTo>
                        <a:lnTo>
                          <a:pt x="138" y="1296"/>
                        </a:lnTo>
                        <a:lnTo>
                          <a:pt x="170" y="1242"/>
                        </a:lnTo>
                        <a:lnTo>
                          <a:pt x="204" y="1190"/>
                        </a:lnTo>
                        <a:lnTo>
                          <a:pt x="238" y="1138"/>
                        </a:lnTo>
                        <a:lnTo>
                          <a:pt x="272" y="1086"/>
                        </a:lnTo>
                        <a:lnTo>
                          <a:pt x="310" y="1036"/>
                        </a:lnTo>
                        <a:lnTo>
                          <a:pt x="348" y="988"/>
                        </a:lnTo>
                        <a:lnTo>
                          <a:pt x="386" y="940"/>
                        </a:lnTo>
                        <a:lnTo>
                          <a:pt x="426" y="892"/>
                        </a:lnTo>
                        <a:lnTo>
                          <a:pt x="468" y="846"/>
                        </a:lnTo>
                        <a:lnTo>
                          <a:pt x="510" y="800"/>
                        </a:lnTo>
                        <a:lnTo>
                          <a:pt x="552" y="756"/>
                        </a:lnTo>
                        <a:lnTo>
                          <a:pt x="596" y="712"/>
                        </a:lnTo>
                        <a:lnTo>
                          <a:pt x="642" y="670"/>
                        </a:lnTo>
                        <a:lnTo>
                          <a:pt x="688" y="630"/>
                        </a:lnTo>
                        <a:lnTo>
                          <a:pt x="736" y="590"/>
                        </a:lnTo>
                        <a:lnTo>
                          <a:pt x="784" y="550"/>
                        </a:lnTo>
                        <a:lnTo>
                          <a:pt x="834" y="512"/>
                        </a:lnTo>
                        <a:lnTo>
                          <a:pt x="884" y="476"/>
                        </a:lnTo>
                        <a:lnTo>
                          <a:pt x="934" y="440"/>
                        </a:lnTo>
                        <a:lnTo>
                          <a:pt x="986" y="406"/>
                        </a:lnTo>
                        <a:lnTo>
                          <a:pt x="1040" y="374"/>
                        </a:lnTo>
                        <a:lnTo>
                          <a:pt x="1092" y="342"/>
                        </a:lnTo>
                        <a:lnTo>
                          <a:pt x="1148" y="312"/>
                        </a:lnTo>
                        <a:lnTo>
                          <a:pt x="1202" y="282"/>
                        </a:lnTo>
                        <a:lnTo>
                          <a:pt x="1258" y="254"/>
                        </a:lnTo>
                        <a:lnTo>
                          <a:pt x="1316" y="228"/>
                        </a:lnTo>
                        <a:lnTo>
                          <a:pt x="1374" y="202"/>
                        </a:lnTo>
                        <a:lnTo>
                          <a:pt x="1432" y="178"/>
                        </a:lnTo>
                        <a:lnTo>
                          <a:pt x="1490" y="156"/>
                        </a:lnTo>
                        <a:lnTo>
                          <a:pt x="1550" y="136"/>
                        </a:lnTo>
                        <a:lnTo>
                          <a:pt x="1610" y="116"/>
                        </a:lnTo>
                        <a:lnTo>
                          <a:pt x="1672" y="98"/>
                        </a:lnTo>
                        <a:lnTo>
                          <a:pt x="1732" y="80"/>
                        </a:lnTo>
                        <a:lnTo>
                          <a:pt x="1794" y="66"/>
                        </a:lnTo>
                        <a:lnTo>
                          <a:pt x="1858" y="52"/>
                        </a:lnTo>
                        <a:lnTo>
                          <a:pt x="1922" y="40"/>
                        </a:lnTo>
                        <a:lnTo>
                          <a:pt x="1984" y="30"/>
                        </a:lnTo>
                        <a:lnTo>
                          <a:pt x="2050" y="20"/>
                        </a:lnTo>
                        <a:lnTo>
                          <a:pt x="2114" y="12"/>
                        </a:lnTo>
                        <a:lnTo>
                          <a:pt x="2180" y="8"/>
                        </a:lnTo>
                        <a:lnTo>
                          <a:pt x="2246" y="2"/>
                        </a:lnTo>
                        <a:lnTo>
                          <a:pt x="2312" y="0"/>
                        </a:lnTo>
                        <a:lnTo>
                          <a:pt x="2378" y="0"/>
                        </a:lnTo>
                        <a:lnTo>
                          <a:pt x="2444" y="0"/>
                        </a:lnTo>
                        <a:lnTo>
                          <a:pt x="2510" y="2"/>
                        </a:lnTo>
                        <a:lnTo>
                          <a:pt x="2576" y="8"/>
                        </a:lnTo>
                        <a:lnTo>
                          <a:pt x="2642" y="12"/>
                        </a:lnTo>
                        <a:lnTo>
                          <a:pt x="2706" y="20"/>
                        </a:lnTo>
                        <a:lnTo>
                          <a:pt x="2772" y="30"/>
                        </a:lnTo>
                        <a:lnTo>
                          <a:pt x="2834" y="40"/>
                        </a:lnTo>
                        <a:lnTo>
                          <a:pt x="2898" y="52"/>
                        </a:lnTo>
                        <a:lnTo>
                          <a:pt x="2962" y="66"/>
                        </a:lnTo>
                        <a:lnTo>
                          <a:pt x="3024" y="80"/>
                        </a:lnTo>
                        <a:lnTo>
                          <a:pt x="3084" y="98"/>
                        </a:lnTo>
                        <a:lnTo>
                          <a:pt x="3146" y="116"/>
                        </a:lnTo>
                        <a:lnTo>
                          <a:pt x="3206" y="136"/>
                        </a:lnTo>
                        <a:lnTo>
                          <a:pt x="3266" y="156"/>
                        </a:lnTo>
                        <a:lnTo>
                          <a:pt x="3324" y="178"/>
                        </a:lnTo>
                        <a:lnTo>
                          <a:pt x="3382" y="202"/>
                        </a:lnTo>
                        <a:lnTo>
                          <a:pt x="3440" y="228"/>
                        </a:lnTo>
                        <a:lnTo>
                          <a:pt x="3498" y="254"/>
                        </a:lnTo>
                        <a:lnTo>
                          <a:pt x="3554" y="282"/>
                        </a:lnTo>
                        <a:lnTo>
                          <a:pt x="3608" y="312"/>
                        </a:lnTo>
                        <a:lnTo>
                          <a:pt x="3664" y="342"/>
                        </a:lnTo>
                        <a:lnTo>
                          <a:pt x="3716" y="374"/>
                        </a:lnTo>
                        <a:lnTo>
                          <a:pt x="3770" y="406"/>
                        </a:lnTo>
                        <a:lnTo>
                          <a:pt x="3822" y="440"/>
                        </a:lnTo>
                        <a:lnTo>
                          <a:pt x="3872" y="476"/>
                        </a:lnTo>
                        <a:lnTo>
                          <a:pt x="3922" y="512"/>
                        </a:lnTo>
                        <a:lnTo>
                          <a:pt x="3972" y="550"/>
                        </a:lnTo>
                        <a:lnTo>
                          <a:pt x="4020" y="590"/>
                        </a:lnTo>
                        <a:lnTo>
                          <a:pt x="4068" y="630"/>
                        </a:lnTo>
                        <a:lnTo>
                          <a:pt x="4114" y="670"/>
                        </a:lnTo>
                        <a:lnTo>
                          <a:pt x="4160" y="712"/>
                        </a:lnTo>
                        <a:lnTo>
                          <a:pt x="4204" y="756"/>
                        </a:lnTo>
                        <a:lnTo>
                          <a:pt x="4246" y="800"/>
                        </a:lnTo>
                        <a:lnTo>
                          <a:pt x="4288" y="846"/>
                        </a:lnTo>
                        <a:lnTo>
                          <a:pt x="4330" y="892"/>
                        </a:lnTo>
                        <a:lnTo>
                          <a:pt x="4370" y="940"/>
                        </a:lnTo>
                        <a:lnTo>
                          <a:pt x="4410" y="988"/>
                        </a:lnTo>
                        <a:lnTo>
                          <a:pt x="4446" y="1036"/>
                        </a:lnTo>
                        <a:lnTo>
                          <a:pt x="4484" y="1086"/>
                        </a:lnTo>
                        <a:lnTo>
                          <a:pt x="4518" y="1138"/>
                        </a:lnTo>
                        <a:lnTo>
                          <a:pt x="4552" y="1190"/>
                        </a:lnTo>
                        <a:lnTo>
                          <a:pt x="4586" y="1242"/>
                        </a:lnTo>
                        <a:lnTo>
                          <a:pt x="4618" y="1296"/>
                        </a:lnTo>
                        <a:lnTo>
                          <a:pt x="4648" y="1350"/>
                        </a:lnTo>
                        <a:lnTo>
                          <a:pt x="4678" y="1406"/>
                        </a:lnTo>
                        <a:lnTo>
                          <a:pt x="4706" y="1462"/>
                        </a:lnTo>
                        <a:lnTo>
                          <a:pt x="4732" y="1518"/>
                        </a:lnTo>
                        <a:lnTo>
                          <a:pt x="4756" y="1576"/>
                        </a:lnTo>
                        <a:lnTo>
                          <a:pt x="0" y="1576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>
                          <a:alpha val="75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206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340" y="-2"/>
                    <a:ext cx="236" cy="203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67ABF5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36" name="Group 58"/>
            <p:cNvGrpSpPr/>
            <p:nvPr/>
          </p:nvGrpSpPr>
          <p:grpSpPr bwMode="auto">
            <a:xfrm>
              <a:off x="1792502" y="2947003"/>
              <a:ext cx="314965" cy="360293"/>
              <a:chOff x="0" y="0"/>
              <a:chExt cx="614" cy="702"/>
            </a:xfrm>
          </p:grpSpPr>
          <p:sp>
            <p:nvSpPr>
              <p:cNvPr id="195" name="Oval 59"/>
              <p:cNvSpPr>
                <a:spLocks noChangeArrowheads="1"/>
              </p:cNvSpPr>
              <p:nvPr/>
            </p:nvSpPr>
            <p:spPr bwMode="auto">
              <a:xfrm>
                <a:off x="0" y="497"/>
                <a:ext cx="597" cy="204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kern="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96" name="Group 60"/>
              <p:cNvGrpSpPr/>
              <p:nvPr/>
            </p:nvGrpSpPr>
            <p:grpSpPr bwMode="auto">
              <a:xfrm>
                <a:off x="1" y="0"/>
                <a:ext cx="613" cy="613"/>
                <a:chOff x="0" y="0"/>
                <a:chExt cx="1089" cy="1089"/>
              </a:xfrm>
            </p:grpSpPr>
            <p:sp>
              <p:nvSpPr>
                <p:cNvPr id="197" name="Oval 61"/>
                <p:cNvSpPr>
                  <a:spLocks noChangeArrowheads="1"/>
                </p:cNvSpPr>
                <p:nvPr/>
              </p:nvSpPr>
              <p:spPr bwMode="auto">
                <a:xfrm>
                  <a:off x="-8" y="-2"/>
                  <a:ext cx="1105" cy="1083"/>
                </a:xfrm>
                <a:prstGeom prst="ellipse">
                  <a:avLst/>
                </a:prstGeom>
                <a:solidFill>
                  <a:srgbClr val="9E9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000" kern="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98" name="Group 62"/>
                <p:cNvGrpSpPr/>
                <p:nvPr/>
              </p:nvGrpSpPr>
              <p:grpSpPr bwMode="auto">
                <a:xfrm>
                  <a:off x="91" y="30"/>
                  <a:ext cx="908" cy="296"/>
                  <a:chOff x="0" y="0"/>
                  <a:chExt cx="907" cy="295"/>
                </a:xfrm>
              </p:grpSpPr>
              <p:sp>
                <p:nvSpPr>
                  <p:cNvPr id="199" name="Freeform 63"/>
                  <p:cNvSpPr/>
                  <p:nvPr/>
                </p:nvSpPr>
                <p:spPr bwMode="auto">
                  <a:xfrm>
                    <a:off x="-6" y="-16"/>
                    <a:ext cx="928" cy="296"/>
                  </a:xfrm>
                  <a:custGeom>
                    <a:avLst/>
                    <a:gdLst>
                      <a:gd name="T0" fmla="*/ 0 w 4756"/>
                      <a:gd name="T1" fmla="*/ 1576 h 1576"/>
                      <a:gd name="T2" fmla="*/ 50 w 4756"/>
                      <a:gd name="T3" fmla="*/ 1462 h 1576"/>
                      <a:gd name="T4" fmla="*/ 108 w 4756"/>
                      <a:gd name="T5" fmla="*/ 1350 h 1576"/>
                      <a:gd name="T6" fmla="*/ 170 w 4756"/>
                      <a:gd name="T7" fmla="*/ 1242 h 1576"/>
                      <a:gd name="T8" fmla="*/ 238 w 4756"/>
                      <a:gd name="T9" fmla="*/ 1138 h 1576"/>
                      <a:gd name="T10" fmla="*/ 310 w 4756"/>
                      <a:gd name="T11" fmla="*/ 1036 h 1576"/>
                      <a:gd name="T12" fmla="*/ 386 w 4756"/>
                      <a:gd name="T13" fmla="*/ 940 h 1576"/>
                      <a:gd name="T14" fmla="*/ 468 w 4756"/>
                      <a:gd name="T15" fmla="*/ 846 h 1576"/>
                      <a:gd name="T16" fmla="*/ 552 w 4756"/>
                      <a:gd name="T17" fmla="*/ 756 h 1576"/>
                      <a:gd name="T18" fmla="*/ 596 w 4756"/>
                      <a:gd name="T19" fmla="*/ 712 h 1576"/>
                      <a:gd name="T20" fmla="*/ 688 w 4756"/>
                      <a:gd name="T21" fmla="*/ 630 h 1576"/>
                      <a:gd name="T22" fmla="*/ 784 w 4756"/>
                      <a:gd name="T23" fmla="*/ 550 h 1576"/>
                      <a:gd name="T24" fmla="*/ 884 w 4756"/>
                      <a:gd name="T25" fmla="*/ 476 h 1576"/>
                      <a:gd name="T26" fmla="*/ 986 w 4756"/>
                      <a:gd name="T27" fmla="*/ 406 h 1576"/>
                      <a:gd name="T28" fmla="*/ 1092 w 4756"/>
                      <a:gd name="T29" fmla="*/ 342 h 1576"/>
                      <a:gd name="T30" fmla="*/ 1202 w 4756"/>
                      <a:gd name="T31" fmla="*/ 282 h 1576"/>
                      <a:gd name="T32" fmla="*/ 1316 w 4756"/>
                      <a:gd name="T33" fmla="*/ 228 h 1576"/>
                      <a:gd name="T34" fmla="*/ 1374 w 4756"/>
                      <a:gd name="T35" fmla="*/ 202 h 1576"/>
                      <a:gd name="T36" fmla="*/ 1490 w 4756"/>
                      <a:gd name="T37" fmla="*/ 156 h 1576"/>
                      <a:gd name="T38" fmla="*/ 1610 w 4756"/>
                      <a:gd name="T39" fmla="*/ 116 h 1576"/>
                      <a:gd name="T40" fmla="*/ 1732 w 4756"/>
                      <a:gd name="T41" fmla="*/ 80 h 1576"/>
                      <a:gd name="T42" fmla="*/ 1858 w 4756"/>
                      <a:gd name="T43" fmla="*/ 52 h 1576"/>
                      <a:gd name="T44" fmla="*/ 1984 w 4756"/>
                      <a:gd name="T45" fmla="*/ 30 h 1576"/>
                      <a:gd name="T46" fmla="*/ 2114 w 4756"/>
                      <a:gd name="T47" fmla="*/ 12 h 1576"/>
                      <a:gd name="T48" fmla="*/ 2246 w 4756"/>
                      <a:gd name="T49" fmla="*/ 2 h 1576"/>
                      <a:gd name="T50" fmla="*/ 2378 w 4756"/>
                      <a:gd name="T51" fmla="*/ 0 h 1576"/>
                      <a:gd name="T52" fmla="*/ 2444 w 4756"/>
                      <a:gd name="T53" fmla="*/ 0 h 1576"/>
                      <a:gd name="T54" fmla="*/ 2576 w 4756"/>
                      <a:gd name="T55" fmla="*/ 8 h 1576"/>
                      <a:gd name="T56" fmla="*/ 2706 w 4756"/>
                      <a:gd name="T57" fmla="*/ 20 h 1576"/>
                      <a:gd name="T58" fmla="*/ 2834 w 4756"/>
                      <a:gd name="T59" fmla="*/ 40 h 1576"/>
                      <a:gd name="T60" fmla="*/ 2962 w 4756"/>
                      <a:gd name="T61" fmla="*/ 66 h 1576"/>
                      <a:gd name="T62" fmla="*/ 3084 w 4756"/>
                      <a:gd name="T63" fmla="*/ 98 h 1576"/>
                      <a:gd name="T64" fmla="*/ 3206 w 4756"/>
                      <a:gd name="T65" fmla="*/ 136 h 1576"/>
                      <a:gd name="T66" fmla="*/ 3324 w 4756"/>
                      <a:gd name="T67" fmla="*/ 178 h 1576"/>
                      <a:gd name="T68" fmla="*/ 3382 w 4756"/>
                      <a:gd name="T69" fmla="*/ 202 h 1576"/>
                      <a:gd name="T70" fmla="*/ 3498 w 4756"/>
                      <a:gd name="T71" fmla="*/ 254 h 1576"/>
                      <a:gd name="T72" fmla="*/ 3608 w 4756"/>
                      <a:gd name="T73" fmla="*/ 312 h 1576"/>
                      <a:gd name="T74" fmla="*/ 3716 w 4756"/>
                      <a:gd name="T75" fmla="*/ 374 h 1576"/>
                      <a:gd name="T76" fmla="*/ 3822 w 4756"/>
                      <a:gd name="T77" fmla="*/ 440 h 1576"/>
                      <a:gd name="T78" fmla="*/ 3922 w 4756"/>
                      <a:gd name="T79" fmla="*/ 512 h 1576"/>
                      <a:gd name="T80" fmla="*/ 4020 w 4756"/>
                      <a:gd name="T81" fmla="*/ 590 h 1576"/>
                      <a:gd name="T82" fmla="*/ 4114 w 4756"/>
                      <a:gd name="T83" fmla="*/ 670 h 1576"/>
                      <a:gd name="T84" fmla="*/ 4204 w 4756"/>
                      <a:gd name="T85" fmla="*/ 756 h 1576"/>
                      <a:gd name="T86" fmla="*/ 4246 w 4756"/>
                      <a:gd name="T87" fmla="*/ 800 h 1576"/>
                      <a:gd name="T88" fmla="*/ 4330 w 4756"/>
                      <a:gd name="T89" fmla="*/ 892 h 1576"/>
                      <a:gd name="T90" fmla="*/ 4410 w 4756"/>
                      <a:gd name="T91" fmla="*/ 988 h 1576"/>
                      <a:gd name="T92" fmla="*/ 4484 w 4756"/>
                      <a:gd name="T93" fmla="*/ 1086 h 1576"/>
                      <a:gd name="T94" fmla="*/ 4552 w 4756"/>
                      <a:gd name="T95" fmla="*/ 1190 h 1576"/>
                      <a:gd name="T96" fmla="*/ 4618 w 4756"/>
                      <a:gd name="T97" fmla="*/ 1296 h 1576"/>
                      <a:gd name="T98" fmla="*/ 4678 w 4756"/>
                      <a:gd name="T99" fmla="*/ 1406 h 1576"/>
                      <a:gd name="T100" fmla="*/ 4732 w 4756"/>
                      <a:gd name="T101" fmla="*/ 1518 h 1576"/>
                      <a:gd name="T102" fmla="*/ 0 w 4756"/>
                      <a:gd name="T103" fmla="*/ 1576 h 15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4756" h="1576">
                        <a:moveTo>
                          <a:pt x="0" y="1576"/>
                        </a:moveTo>
                        <a:lnTo>
                          <a:pt x="0" y="1576"/>
                        </a:lnTo>
                        <a:lnTo>
                          <a:pt x="24" y="1518"/>
                        </a:lnTo>
                        <a:lnTo>
                          <a:pt x="50" y="1462"/>
                        </a:lnTo>
                        <a:lnTo>
                          <a:pt x="78" y="1406"/>
                        </a:lnTo>
                        <a:lnTo>
                          <a:pt x="108" y="1350"/>
                        </a:lnTo>
                        <a:lnTo>
                          <a:pt x="138" y="1296"/>
                        </a:lnTo>
                        <a:lnTo>
                          <a:pt x="170" y="1242"/>
                        </a:lnTo>
                        <a:lnTo>
                          <a:pt x="204" y="1190"/>
                        </a:lnTo>
                        <a:lnTo>
                          <a:pt x="238" y="1138"/>
                        </a:lnTo>
                        <a:lnTo>
                          <a:pt x="272" y="1086"/>
                        </a:lnTo>
                        <a:lnTo>
                          <a:pt x="310" y="1036"/>
                        </a:lnTo>
                        <a:lnTo>
                          <a:pt x="348" y="988"/>
                        </a:lnTo>
                        <a:lnTo>
                          <a:pt x="386" y="940"/>
                        </a:lnTo>
                        <a:lnTo>
                          <a:pt x="426" y="892"/>
                        </a:lnTo>
                        <a:lnTo>
                          <a:pt x="468" y="846"/>
                        </a:lnTo>
                        <a:lnTo>
                          <a:pt x="510" y="800"/>
                        </a:lnTo>
                        <a:lnTo>
                          <a:pt x="552" y="756"/>
                        </a:lnTo>
                        <a:lnTo>
                          <a:pt x="596" y="712"/>
                        </a:lnTo>
                        <a:lnTo>
                          <a:pt x="642" y="670"/>
                        </a:lnTo>
                        <a:lnTo>
                          <a:pt x="688" y="630"/>
                        </a:lnTo>
                        <a:lnTo>
                          <a:pt x="736" y="590"/>
                        </a:lnTo>
                        <a:lnTo>
                          <a:pt x="784" y="550"/>
                        </a:lnTo>
                        <a:lnTo>
                          <a:pt x="834" y="512"/>
                        </a:lnTo>
                        <a:lnTo>
                          <a:pt x="884" y="476"/>
                        </a:lnTo>
                        <a:lnTo>
                          <a:pt x="934" y="440"/>
                        </a:lnTo>
                        <a:lnTo>
                          <a:pt x="986" y="406"/>
                        </a:lnTo>
                        <a:lnTo>
                          <a:pt x="1040" y="374"/>
                        </a:lnTo>
                        <a:lnTo>
                          <a:pt x="1092" y="342"/>
                        </a:lnTo>
                        <a:lnTo>
                          <a:pt x="1148" y="312"/>
                        </a:lnTo>
                        <a:lnTo>
                          <a:pt x="1202" y="282"/>
                        </a:lnTo>
                        <a:lnTo>
                          <a:pt x="1258" y="254"/>
                        </a:lnTo>
                        <a:lnTo>
                          <a:pt x="1316" y="228"/>
                        </a:lnTo>
                        <a:lnTo>
                          <a:pt x="1374" y="202"/>
                        </a:lnTo>
                        <a:lnTo>
                          <a:pt x="1432" y="178"/>
                        </a:lnTo>
                        <a:lnTo>
                          <a:pt x="1490" y="156"/>
                        </a:lnTo>
                        <a:lnTo>
                          <a:pt x="1550" y="136"/>
                        </a:lnTo>
                        <a:lnTo>
                          <a:pt x="1610" y="116"/>
                        </a:lnTo>
                        <a:lnTo>
                          <a:pt x="1672" y="98"/>
                        </a:lnTo>
                        <a:lnTo>
                          <a:pt x="1732" y="80"/>
                        </a:lnTo>
                        <a:lnTo>
                          <a:pt x="1794" y="66"/>
                        </a:lnTo>
                        <a:lnTo>
                          <a:pt x="1858" y="52"/>
                        </a:lnTo>
                        <a:lnTo>
                          <a:pt x="1922" y="40"/>
                        </a:lnTo>
                        <a:lnTo>
                          <a:pt x="1984" y="30"/>
                        </a:lnTo>
                        <a:lnTo>
                          <a:pt x="2050" y="20"/>
                        </a:lnTo>
                        <a:lnTo>
                          <a:pt x="2114" y="12"/>
                        </a:lnTo>
                        <a:lnTo>
                          <a:pt x="2180" y="8"/>
                        </a:lnTo>
                        <a:lnTo>
                          <a:pt x="2246" y="2"/>
                        </a:lnTo>
                        <a:lnTo>
                          <a:pt x="2312" y="0"/>
                        </a:lnTo>
                        <a:lnTo>
                          <a:pt x="2378" y="0"/>
                        </a:lnTo>
                        <a:lnTo>
                          <a:pt x="2444" y="0"/>
                        </a:lnTo>
                        <a:lnTo>
                          <a:pt x="2510" y="2"/>
                        </a:lnTo>
                        <a:lnTo>
                          <a:pt x="2576" y="8"/>
                        </a:lnTo>
                        <a:lnTo>
                          <a:pt x="2642" y="12"/>
                        </a:lnTo>
                        <a:lnTo>
                          <a:pt x="2706" y="20"/>
                        </a:lnTo>
                        <a:lnTo>
                          <a:pt x="2772" y="30"/>
                        </a:lnTo>
                        <a:lnTo>
                          <a:pt x="2834" y="40"/>
                        </a:lnTo>
                        <a:lnTo>
                          <a:pt x="2898" y="52"/>
                        </a:lnTo>
                        <a:lnTo>
                          <a:pt x="2962" y="66"/>
                        </a:lnTo>
                        <a:lnTo>
                          <a:pt x="3024" y="80"/>
                        </a:lnTo>
                        <a:lnTo>
                          <a:pt x="3084" y="98"/>
                        </a:lnTo>
                        <a:lnTo>
                          <a:pt x="3146" y="116"/>
                        </a:lnTo>
                        <a:lnTo>
                          <a:pt x="3206" y="136"/>
                        </a:lnTo>
                        <a:lnTo>
                          <a:pt x="3266" y="156"/>
                        </a:lnTo>
                        <a:lnTo>
                          <a:pt x="3324" y="178"/>
                        </a:lnTo>
                        <a:lnTo>
                          <a:pt x="3382" y="202"/>
                        </a:lnTo>
                        <a:lnTo>
                          <a:pt x="3440" y="228"/>
                        </a:lnTo>
                        <a:lnTo>
                          <a:pt x="3498" y="254"/>
                        </a:lnTo>
                        <a:lnTo>
                          <a:pt x="3554" y="282"/>
                        </a:lnTo>
                        <a:lnTo>
                          <a:pt x="3608" y="312"/>
                        </a:lnTo>
                        <a:lnTo>
                          <a:pt x="3664" y="342"/>
                        </a:lnTo>
                        <a:lnTo>
                          <a:pt x="3716" y="374"/>
                        </a:lnTo>
                        <a:lnTo>
                          <a:pt x="3770" y="406"/>
                        </a:lnTo>
                        <a:lnTo>
                          <a:pt x="3822" y="440"/>
                        </a:lnTo>
                        <a:lnTo>
                          <a:pt x="3872" y="476"/>
                        </a:lnTo>
                        <a:lnTo>
                          <a:pt x="3922" y="512"/>
                        </a:lnTo>
                        <a:lnTo>
                          <a:pt x="3972" y="550"/>
                        </a:lnTo>
                        <a:lnTo>
                          <a:pt x="4020" y="590"/>
                        </a:lnTo>
                        <a:lnTo>
                          <a:pt x="4068" y="630"/>
                        </a:lnTo>
                        <a:lnTo>
                          <a:pt x="4114" y="670"/>
                        </a:lnTo>
                        <a:lnTo>
                          <a:pt x="4160" y="712"/>
                        </a:lnTo>
                        <a:lnTo>
                          <a:pt x="4204" y="756"/>
                        </a:lnTo>
                        <a:lnTo>
                          <a:pt x="4246" y="800"/>
                        </a:lnTo>
                        <a:lnTo>
                          <a:pt x="4288" y="846"/>
                        </a:lnTo>
                        <a:lnTo>
                          <a:pt x="4330" y="892"/>
                        </a:lnTo>
                        <a:lnTo>
                          <a:pt x="4370" y="940"/>
                        </a:lnTo>
                        <a:lnTo>
                          <a:pt x="4410" y="988"/>
                        </a:lnTo>
                        <a:lnTo>
                          <a:pt x="4446" y="1036"/>
                        </a:lnTo>
                        <a:lnTo>
                          <a:pt x="4484" y="1086"/>
                        </a:lnTo>
                        <a:lnTo>
                          <a:pt x="4518" y="1138"/>
                        </a:lnTo>
                        <a:lnTo>
                          <a:pt x="4552" y="1190"/>
                        </a:lnTo>
                        <a:lnTo>
                          <a:pt x="4586" y="1242"/>
                        </a:lnTo>
                        <a:lnTo>
                          <a:pt x="4618" y="1296"/>
                        </a:lnTo>
                        <a:lnTo>
                          <a:pt x="4648" y="1350"/>
                        </a:lnTo>
                        <a:lnTo>
                          <a:pt x="4678" y="1406"/>
                        </a:lnTo>
                        <a:lnTo>
                          <a:pt x="4706" y="1462"/>
                        </a:lnTo>
                        <a:lnTo>
                          <a:pt x="4732" y="1518"/>
                        </a:lnTo>
                        <a:lnTo>
                          <a:pt x="4756" y="1576"/>
                        </a:lnTo>
                        <a:lnTo>
                          <a:pt x="0" y="1576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>
                          <a:alpha val="75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200" name="Oval 64"/>
                  <p:cNvSpPr>
                    <a:spLocks noChangeArrowheads="1"/>
                  </p:cNvSpPr>
                  <p:nvPr/>
                </p:nvSpPr>
                <p:spPr bwMode="auto">
                  <a:xfrm>
                    <a:off x="340" y="-16"/>
                    <a:ext cx="236" cy="203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67ABF5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37" name="Group 65"/>
            <p:cNvGrpSpPr/>
            <p:nvPr/>
          </p:nvGrpSpPr>
          <p:grpSpPr bwMode="auto">
            <a:xfrm>
              <a:off x="1785149" y="3585481"/>
              <a:ext cx="314965" cy="360293"/>
              <a:chOff x="0" y="0"/>
              <a:chExt cx="614" cy="702"/>
            </a:xfrm>
          </p:grpSpPr>
          <p:sp>
            <p:nvSpPr>
              <p:cNvPr id="141" name="Oval 66"/>
              <p:cNvSpPr>
                <a:spLocks noChangeArrowheads="1"/>
              </p:cNvSpPr>
              <p:nvPr/>
            </p:nvSpPr>
            <p:spPr bwMode="auto">
              <a:xfrm>
                <a:off x="8" y="499"/>
                <a:ext cx="582" cy="204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kern="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42" name="Group 67"/>
              <p:cNvGrpSpPr/>
              <p:nvPr/>
            </p:nvGrpSpPr>
            <p:grpSpPr bwMode="auto">
              <a:xfrm>
                <a:off x="1" y="0"/>
                <a:ext cx="613" cy="613"/>
                <a:chOff x="0" y="0"/>
                <a:chExt cx="1089" cy="1089"/>
              </a:xfrm>
            </p:grpSpPr>
            <p:sp>
              <p:nvSpPr>
                <p:cNvPr id="143" name="Oval 68"/>
                <p:cNvSpPr>
                  <a:spLocks noChangeArrowheads="1"/>
                </p:cNvSpPr>
                <p:nvPr/>
              </p:nvSpPr>
              <p:spPr bwMode="auto">
                <a:xfrm>
                  <a:off x="1" y="2"/>
                  <a:ext cx="1089" cy="1088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000" kern="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44" name="Group 69"/>
                <p:cNvGrpSpPr/>
                <p:nvPr/>
              </p:nvGrpSpPr>
              <p:grpSpPr bwMode="auto">
                <a:xfrm>
                  <a:off x="91" y="30"/>
                  <a:ext cx="908" cy="296"/>
                  <a:chOff x="0" y="0"/>
                  <a:chExt cx="907" cy="295"/>
                </a:xfrm>
              </p:grpSpPr>
              <p:sp>
                <p:nvSpPr>
                  <p:cNvPr id="145" name="Freeform 70"/>
                  <p:cNvSpPr/>
                  <p:nvPr/>
                </p:nvSpPr>
                <p:spPr bwMode="auto">
                  <a:xfrm>
                    <a:off x="9" y="0"/>
                    <a:ext cx="906" cy="296"/>
                  </a:xfrm>
                  <a:custGeom>
                    <a:avLst/>
                    <a:gdLst>
                      <a:gd name="T0" fmla="*/ 0 w 4756"/>
                      <a:gd name="T1" fmla="*/ 1576 h 1576"/>
                      <a:gd name="T2" fmla="*/ 50 w 4756"/>
                      <a:gd name="T3" fmla="*/ 1462 h 1576"/>
                      <a:gd name="T4" fmla="*/ 108 w 4756"/>
                      <a:gd name="T5" fmla="*/ 1350 h 1576"/>
                      <a:gd name="T6" fmla="*/ 170 w 4756"/>
                      <a:gd name="T7" fmla="*/ 1242 h 1576"/>
                      <a:gd name="T8" fmla="*/ 238 w 4756"/>
                      <a:gd name="T9" fmla="*/ 1138 h 1576"/>
                      <a:gd name="T10" fmla="*/ 310 w 4756"/>
                      <a:gd name="T11" fmla="*/ 1036 h 1576"/>
                      <a:gd name="T12" fmla="*/ 386 w 4756"/>
                      <a:gd name="T13" fmla="*/ 940 h 1576"/>
                      <a:gd name="T14" fmla="*/ 468 w 4756"/>
                      <a:gd name="T15" fmla="*/ 846 h 1576"/>
                      <a:gd name="T16" fmla="*/ 552 w 4756"/>
                      <a:gd name="T17" fmla="*/ 756 h 1576"/>
                      <a:gd name="T18" fmla="*/ 596 w 4756"/>
                      <a:gd name="T19" fmla="*/ 712 h 1576"/>
                      <a:gd name="T20" fmla="*/ 688 w 4756"/>
                      <a:gd name="T21" fmla="*/ 630 h 1576"/>
                      <a:gd name="T22" fmla="*/ 784 w 4756"/>
                      <a:gd name="T23" fmla="*/ 550 h 1576"/>
                      <a:gd name="T24" fmla="*/ 884 w 4756"/>
                      <a:gd name="T25" fmla="*/ 476 h 1576"/>
                      <a:gd name="T26" fmla="*/ 986 w 4756"/>
                      <a:gd name="T27" fmla="*/ 406 h 1576"/>
                      <a:gd name="T28" fmla="*/ 1092 w 4756"/>
                      <a:gd name="T29" fmla="*/ 342 h 1576"/>
                      <a:gd name="T30" fmla="*/ 1202 w 4756"/>
                      <a:gd name="T31" fmla="*/ 282 h 1576"/>
                      <a:gd name="T32" fmla="*/ 1316 w 4756"/>
                      <a:gd name="T33" fmla="*/ 228 h 1576"/>
                      <a:gd name="T34" fmla="*/ 1374 w 4756"/>
                      <a:gd name="T35" fmla="*/ 202 h 1576"/>
                      <a:gd name="T36" fmla="*/ 1490 w 4756"/>
                      <a:gd name="T37" fmla="*/ 156 h 1576"/>
                      <a:gd name="T38" fmla="*/ 1610 w 4756"/>
                      <a:gd name="T39" fmla="*/ 116 h 1576"/>
                      <a:gd name="T40" fmla="*/ 1732 w 4756"/>
                      <a:gd name="T41" fmla="*/ 80 h 1576"/>
                      <a:gd name="T42" fmla="*/ 1858 w 4756"/>
                      <a:gd name="T43" fmla="*/ 52 h 1576"/>
                      <a:gd name="T44" fmla="*/ 1984 w 4756"/>
                      <a:gd name="T45" fmla="*/ 30 h 1576"/>
                      <a:gd name="T46" fmla="*/ 2114 w 4756"/>
                      <a:gd name="T47" fmla="*/ 12 h 1576"/>
                      <a:gd name="T48" fmla="*/ 2246 w 4756"/>
                      <a:gd name="T49" fmla="*/ 2 h 1576"/>
                      <a:gd name="T50" fmla="*/ 2378 w 4756"/>
                      <a:gd name="T51" fmla="*/ 0 h 1576"/>
                      <a:gd name="T52" fmla="*/ 2444 w 4756"/>
                      <a:gd name="T53" fmla="*/ 0 h 1576"/>
                      <a:gd name="T54" fmla="*/ 2576 w 4756"/>
                      <a:gd name="T55" fmla="*/ 8 h 1576"/>
                      <a:gd name="T56" fmla="*/ 2706 w 4756"/>
                      <a:gd name="T57" fmla="*/ 20 h 1576"/>
                      <a:gd name="T58" fmla="*/ 2834 w 4756"/>
                      <a:gd name="T59" fmla="*/ 40 h 1576"/>
                      <a:gd name="T60" fmla="*/ 2962 w 4756"/>
                      <a:gd name="T61" fmla="*/ 66 h 1576"/>
                      <a:gd name="T62" fmla="*/ 3084 w 4756"/>
                      <a:gd name="T63" fmla="*/ 98 h 1576"/>
                      <a:gd name="T64" fmla="*/ 3206 w 4756"/>
                      <a:gd name="T65" fmla="*/ 136 h 1576"/>
                      <a:gd name="T66" fmla="*/ 3324 w 4756"/>
                      <a:gd name="T67" fmla="*/ 178 h 1576"/>
                      <a:gd name="T68" fmla="*/ 3382 w 4756"/>
                      <a:gd name="T69" fmla="*/ 202 h 1576"/>
                      <a:gd name="T70" fmla="*/ 3498 w 4756"/>
                      <a:gd name="T71" fmla="*/ 254 h 1576"/>
                      <a:gd name="T72" fmla="*/ 3608 w 4756"/>
                      <a:gd name="T73" fmla="*/ 312 h 1576"/>
                      <a:gd name="T74" fmla="*/ 3716 w 4756"/>
                      <a:gd name="T75" fmla="*/ 374 h 1576"/>
                      <a:gd name="T76" fmla="*/ 3822 w 4756"/>
                      <a:gd name="T77" fmla="*/ 440 h 1576"/>
                      <a:gd name="T78" fmla="*/ 3922 w 4756"/>
                      <a:gd name="T79" fmla="*/ 512 h 1576"/>
                      <a:gd name="T80" fmla="*/ 4020 w 4756"/>
                      <a:gd name="T81" fmla="*/ 590 h 1576"/>
                      <a:gd name="T82" fmla="*/ 4114 w 4756"/>
                      <a:gd name="T83" fmla="*/ 670 h 1576"/>
                      <a:gd name="T84" fmla="*/ 4204 w 4756"/>
                      <a:gd name="T85" fmla="*/ 756 h 1576"/>
                      <a:gd name="T86" fmla="*/ 4246 w 4756"/>
                      <a:gd name="T87" fmla="*/ 800 h 1576"/>
                      <a:gd name="T88" fmla="*/ 4330 w 4756"/>
                      <a:gd name="T89" fmla="*/ 892 h 1576"/>
                      <a:gd name="T90" fmla="*/ 4410 w 4756"/>
                      <a:gd name="T91" fmla="*/ 988 h 1576"/>
                      <a:gd name="T92" fmla="*/ 4484 w 4756"/>
                      <a:gd name="T93" fmla="*/ 1086 h 1576"/>
                      <a:gd name="T94" fmla="*/ 4552 w 4756"/>
                      <a:gd name="T95" fmla="*/ 1190 h 1576"/>
                      <a:gd name="T96" fmla="*/ 4618 w 4756"/>
                      <a:gd name="T97" fmla="*/ 1296 h 1576"/>
                      <a:gd name="T98" fmla="*/ 4678 w 4756"/>
                      <a:gd name="T99" fmla="*/ 1406 h 1576"/>
                      <a:gd name="T100" fmla="*/ 4732 w 4756"/>
                      <a:gd name="T101" fmla="*/ 1518 h 1576"/>
                      <a:gd name="T102" fmla="*/ 0 w 4756"/>
                      <a:gd name="T103" fmla="*/ 1576 h 15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4756" h="1576">
                        <a:moveTo>
                          <a:pt x="0" y="1576"/>
                        </a:moveTo>
                        <a:lnTo>
                          <a:pt x="0" y="1576"/>
                        </a:lnTo>
                        <a:lnTo>
                          <a:pt x="24" y="1518"/>
                        </a:lnTo>
                        <a:lnTo>
                          <a:pt x="50" y="1462"/>
                        </a:lnTo>
                        <a:lnTo>
                          <a:pt x="78" y="1406"/>
                        </a:lnTo>
                        <a:lnTo>
                          <a:pt x="108" y="1350"/>
                        </a:lnTo>
                        <a:lnTo>
                          <a:pt x="138" y="1296"/>
                        </a:lnTo>
                        <a:lnTo>
                          <a:pt x="170" y="1242"/>
                        </a:lnTo>
                        <a:lnTo>
                          <a:pt x="204" y="1190"/>
                        </a:lnTo>
                        <a:lnTo>
                          <a:pt x="238" y="1138"/>
                        </a:lnTo>
                        <a:lnTo>
                          <a:pt x="272" y="1086"/>
                        </a:lnTo>
                        <a:lnTo>
                          <a:pt x="310" y="1036"/>
                        </a:lnTo>
                        <a:lnTo>
                          <a:pt x="348" y="988"/>
                        </a:lnTo>
                        <a:lnTo>
                          <a:pt x="386" y="940"/>
                        </a:lnTo>
                        <a:lnTo>
                          <a:pt x="426" y="892"/>
                        </a:lnTo>
                        <a:lnTo>
                          <a:pt x="468" y="846"/>
                        </a:lnTo>
                        <a:lnTo>
                          <a:pt x="510" y="800"/>
                        </a:lnTo>
                        <a:lnTo>
                          <a:pt x="552" y="756"/>
                        </a:lnTo>
                        <a:lnTo>
                          <a:pt x="596" y="712"/>
                        </a:lnTo>
                        <a:lnTo>
                          <a:pt x="642" y="670"/>
                        </a:lnTo>
                        <a:lnTo>
                          <a:pt x="688" y="630"/>
                        </a:lnTo>
                        <a:lnTo>
                          <a:pt x="736" y="590"/>
                        </a:lnTo>
                        <a:lnTo>
                          <a:pt x="784" y="550"/>
                        </a:lnTo>
                        <a:lnTo>
                          <a:pt x="834" y="512"/>
                        </a:lnTo>
                        <a:lnTo>
                          <a:pt x="884" y="476"/>
                        </a:lnTo>
                        <a:lnTo>
                          <a:pt x="934" y="440"/>
                        </a:lnTo>
                        <a:lnTo>
                          <a:pt x="986" y="406"/>
                        </a:lnTo>
                        <a:lnTo>
                          <a:pt x="1040" y="374"/>
                        </a:lnTo>
                        <a:lnTo>
                          <a:pt x="1092" y="342"/>
                        </a:lnTo>
                        <a:lnTo>
                          <a:pt x="1148" y="312"/>
                        </a:lnTo>
                        <a:lnTo>
                          <a:pt x="1202" y="282"/>
                        </a:lnTo>
                        <a:lnTo>
                          <a:pt x="1258" y="254"/>
                        </a:lnTo>
                        <a:lnTo>
                          <a:pt x="1316" y="228"/>
                        </a:lnTo>
                        <a:lnTo>
                          <a:pt x="1374" y="202"/>
                        </a:lnTo>
                        <a:lnTo>
                          <a:pt x="1432" y="178"/>
                        </a:lnTo>
                        <a:lnTo>
                          <a:pt x="1490" y="156"/>
                        </a:lnTo>
                        <a:lnTo>
                          <a:pt x="1550" y="136"/>
                        </a:lnTo>
                        <a:lnTo>
                          <a:pt x="1610" y="116"/>
                        </a:lnTo>
                        <a:lnTo>
                          <a:pt x="1672" y="98"/>
                        </a:lnTo>
                        <a:lnTo>
                          <a:pt x="1732" y="80"/>
                        </a:lnTo>
                        <a:lnTo>
                          <a:pt x="1794" y="66"/>
                        </a:lnTo>
                        <a:lnTo>
                          <a:pt x="1858" y="52"/>
                        </a:lnTo>
                        <a:lnTo>
                          <a:pt x="1922" y="40"/>
                        </a:lnTo>
                        <a:lnTo>
                          <a:pt x="1984" y="30"/>
                        </a:lnTo>
                        <a:lnTo>
                          <a:pt x="2050" y="20"/>
                        </a:lnTo>
                        <a:lnTo>
                          <a:pt x="2114" y="12"/>
                        </a:lnTo>
                        <a:lnTo>
                          <a:pt x="2180" y="8"/>
                        </a:lnTo>
                        <a:lnTo>
                          <a:pt x="2246" y="2"/>
                        </a:lnTo>
                        <a:lnTo>
                          <a:pt x="2312" y="0"/>
                        </a:lnTo>
                        <a:lnTo>
                          <a:pt x="2378" y="0"/>
                        </a:lnTo>
                        <a:lnTo>
                          <a:pt x="2444" y="0"/>
                        </a:lnTo>
                        <a:lnTo>
                          <a:pt x="2510" y="2"/>
                        </a:lnTo>
                        <a:lnTo>
                          <a:pt x="2576" y="8"/>
                        </a:lnTo>
                        <a:lnTo>
                          <a:pt x="2642" y="12"/>
                        </a:lnTo>
                        <a:lnTo>
                          <a:pt x="2706" y="20"/>
                        </a:lnTo>
                        <a:lnTo>
                          <a:pt x="2772" y="30"/>
                        </a:lnTo>
                        <a:lnTo>
                          <a:pt x="2834" y="40"/>
                        </a:lnTo>
                        <a:lnTo>
                          <a:pt x="2898" y="52"/>
                        </a:lnTo>
                        <a:lnTo>
                          <a:pt x="2962" y="66"/>
                        </a:lnTo>
                        <a:lnTo>
                          <a:pt x="3024" y="80"/>
                        </a:lnTo>
                        <a:lnTo>
                          <a:pt x="3084" y="98"/>
                        </a:lnTo>
                        <a:lnTo>
                          <a:pt x="3146" y="116"/>
                        </a:lnTo>
                        <a:lnTo>
                          <a:pt x="3206" y="136"/>
                        </a:lnTo>
                        <a:lnTo>
                          <a:pt x="3266" y="156"/>
                        </a:lnTo>
                        <a:lnTo>
                          <a:pt x="3324" y="178"/>
                        </a:lnTo>
                        <a:lnTo>
                          <a:pt x="3382" y="202"/>
                        </a:lnTo>
                        <a:lnTo>
                          <a:pt x="3440" y="228"/>
                        </a:lnTo>
                        <a:lnTo>
                          <a:pt x="3498" y="254"/>
                        </a:lnTo>
                        <a:lnTo>
                          <a:pt x="3554" y="282"/>
                        </a:lnTo>
                        <a:lnTo>
                          <a:pt x="3608" y="312"/>
                        </a:lnTo>
                        <a:lnTo>
                          <a:pt x="3664" y="342"/>
                        </a:lnTo>
                        <a:lnTo>
                          <a:pt x="3716" y="374"/>
                        </a:lnTo>
                        <a:lnTo>
                          <a:pt x="3770" y="406"/>
                        </a:lnTo>
                        <a:lnTo>
                          <a:pt x="3822" y="440"/>
                        </a:lnTo>
                        <a:lnTo>
                          <a:pt x="3872" y="476"/>
                        </a:lnTo>
                        <a:lnTo>
                          <a:pt x="3922" y="512"/>
                        </a:lnTo>
                        <a:lnTo>
                          <a:pt x="3972" y="550"/>
                        </a:lnTo>
                        <a:lnTo>
                          <a:pt x="4020" y="590"/>
                        </a:lnTo>
                        <a:lnTo>
                          <a:pt x="4068" y="630"/>
                        </a:lnTo>
                        <a:lnTo>
                          <a:pt x="4114" y="670"/>
                        </a:lnTo>
                        <a:lnTo>
                          <a:pt x="4160" y="712"/>
                        </a:lnTo>
                        <a:lnTo>
                          <a:pt x="4204" y="756"/>
                        </a:lnTo>
                        <a:lnTo>
                          <a:pt x="4246" y="800"/>
                        </a:lnTo>
                        <a:lnTo>
                          <a:pt x="4288" y="846"/>
                        </a:lnTo>
                        <a:lnTo>
                          <a:pt x="4330" y="892"/>
                        </a:lnTo>
                        <a:lnTo>
                          <a:pt x="4370" y="940"/>
                        </a:lnTo>
                        <a:lnTo>
                          <a:pt x="4410" y="988"/>
                        </a:lnTo>
                        <a:lnTo>
                          <a:pt x="4446" y="1036"/>
                        </a:lnTo>
                        <a:lnTo>
                          <a:pt x="4484" y="1086"/>
                        </a:lnTo>
                        <a:lnTo>
                          <a:pt x="4518" y="1138"/>
                        </a:lnTo>
                        <a:lnTo>
                          <a:pt x="4552" y="1190"/>
                        </a:lnTo>
                        <a:lnTo>
                          <a:pt x="4586" y="1242"/>
                        </a:lnTo>
                        <a:lnTo>
                          <a:pt x="4618" y="1296"/>
                        </a:lnTo>
                        <a:lnTo>
                          <a:pt x="4648" y="1350"/>
                        </a:lnTo>
                        <a:lnTo>
                          <a:pt x="4678" y="1406"/>
                        </a:lnTo>
                        <a:lnTo>
                          <a:pt x="4706" y="1462"/>
                        </a:lnTo>
                        <a:lnTo>
                          <a:pt x="4732" y="1518"/>
                        </a:lnTo>
                        <a:lnTo>
                          <a:pt x="4756" y="1576"/>
                        </a:lnTo>
                        <a:lnTo>
                          <a:pt x="0" y="1576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>
                          <a:alpha val="75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46" name="Oval 71"/>
                  <p:cNvSpPr>
                    <a:spLocks noChangeArrowheads="1"/>
                  </p:cNvSpPr>
                  <p:nvPr/>
                </p:nvSpPr>
                <p:spPr bwMode="auto">
                  <a:xfrm>
                    <a:off x="349" y="0"/>
                    <a:ext cx="225" cy="203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67ABF5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</p:grpSp>
        </p:grpSp>
        <p:sp>
          <p:nvSpPr>
            <p:cNvPr id="138" name="Rectangle 72"/>
            <p:cNvSpPr>
              <a:spLocks noChangeArrowheads="1"/>
            </p:cNvSpPr>
            <p:nvPr/>
          </p:nvSpPr>
          <p:spPr bwMode="auto">
            <a:xfrm>
              <a:off x="2154039" y="3473962"/>
              <a:ext cx="1489035" cy="588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latinLnBrk="1">
                <a:lnSpc>
                  <a:spcPct val="120000"/>
                </a:lnSpc>
              </a:pPr>
              <a:r>
                <a:rPr lang="zh-CN" altLang="en-US" sz="1600">
                  <a:solidFill>
                    <a:srgbClr val="FF0000"/>
                  </a:solidFill>
                  <a:latin typeface="Arial Black" panose="020B0A04020102020204" pitchFamily="34" charset="0"/>
                </a:rPr>
                <a:t>单击此处添加文字</a:t>
              </a:r>
              <a:endParaRPr lang="zh-CN" altLang="en-US" sz="1600">
                <a:solidFill>
                  <a:srgbClr val="FF0000"/>
                </a:solidFill>
                <a:latin typeface="Arial Black" panose="020B0A04020102020204" pitchFamily="34" charset="0"/>
              </a:endParaRPr>
            </a:p>
            <a:p>
              <a:pPr latinLnBrk="1">
                <a:lnSpc>
                  <a:spcPct val="120000"/>
                </a:lnSpc>
              </a:pPr>
              <a:r>
                <a:rPr lang="zh-CN" altLang="en-US" sz="1050">
                  <a:latin typeface="Arial Black" panose="020B0A04020102020204" pitchFamily="34" charset="0"/>
                </a:rPr>
                <a:t>单击此处添加文字内容</a:t>
              </a:r>
              <a:endParaRPr lang="zh-CN" altLang="en-US" sz="1050">
                <a:latin typeface="Arial Black" panose="020B0A04020102020204" pitchFamily="34" charset="0"/>
              </a:endParaRPr>
            </a:p>
            <a:p>
              <a:pPr latinLnBrk="1">
                <a:lnSpc>
                  <a:spcPct val="120000"/>
                </a:lnSpc>
              </a:pPr>
              <a:r>
                <a:rPr lang="zh-CN" altLang="en-US" sz="1050">
                  <a:latin typeface="Arial Black" panose="020B0A04020102020204" pitchFamily="34" charset="0"/>
                </a:rPr>
                <a:t>单击此处添加文字内容</a:t>
              </a:r>
              <a:endParaRPr lang="zh-CN" altLang="en-US" sz="1050">
                <a:latin typeface="Arial Black" panose="020B0A04020102020204" pitchFamily="34" charset="0"/>
              </a:endParaRPr>
            </a:p>
          </p:txBody>
        </p:sp>
        <p:sp>
          <p:nvSpPr>
            <p:cNvPr id="139" name="Rectangle 73"/>
            <p:cNvSpPr>
              <a:spLocks noChangeArrowheads="1"/>
            </p:cNvSpPr>
            <p:nvPr/>
          </p:nvSpPr>
          <p:spPr bwMode="auto">
            <a:xfrm>
              <a:off x="2154039" y="2807297"/>
              <a:ext cx="1489035" cy="588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latinLnBrk="1">
                <a:lnSpc>
                  <a:spcPct val="120000"/>
                </a:lnSpc>
              </a:pPr>
              <a:r>
                <a:rPr lang="zh-CN" altLang="en-US" sz="1600">
                  <a:latin typeface="Arial Black" panose="020B0A04020102020204" pitchFamily="34" charset="0"/>
                </a:rPr>
                <a:t>单击此处添加文字</a:t>
              </a:r>
              <a:endParaRPr lang="zh-CN" altLang="en-US" sz="1600">
                <a:latin typeface="Arial Black" panose="020B0A04020102020204" pitchFamily="34" charset="0"/>
              </a:endParaRPr>
            </a:p>
            <a:p>
              <a:pPr latinLnBrk="1">
                <a:lnSpc>
                  <a:spcPct val="120000"/>
                </a:lnSpc>
              </a:pPr>
              <a:r>
                <a:rPr lang="zh-CN" altLang="en-US" sz="1050">
                  <a:latin typeface="Arial Black" panose="020B0A04020102020204" pitchFamily="34" charset="0"/>
                </a:rPr>
                <a:t>单击此处添加文字内容</a:t>
              </a:r>
              <a:endParaRPr lang="zh-CN" altLang="en-US" sz="1050">
                <a:latin typeface="Arial Black" panose="020B0A04020102020204" pitchFamily="34" charset="0"/>
              </a:endParaRPr>
            </a:p>
            <a:p>
              <a:pPr latinLnBrk="1">
                <a:lnSpc>
                  <a:spcPct val="120000"/>
                </a:lnSpc>
              </a:pPr>
              <a:r>
                <a:rPr lang="zh-CN" altLang="en-US" sz="1050">
                  <a:latin typeface="Arial Black" panose="020B0A04020102020204" pitchFamily="34" charset="0"/>
                </a:rPr>
                <a:t>单击此处添加文字内容</a:t>
              </a:r>
              <a:endParaRPr lang="zh-CN" altLang="en-US" sz="1050">
                <a:latin typeface="Arial Black" panose="020B0A04020102020204" pitchFamily="34" charset="0"/>
              </a:endParaRPr>
            </a:p>
          </p:txBody>
        </p:sp>
        <p:sp>
          <p:nvSpPr>
            <p:cNvPr id="140" name="Rectangle 74"/>
            <p:cNvSpPr>
              <a:spLocks noChangeArrowheads="1"/>
            </p:cNvSpPr>
            <p:nvPr/>
          </p:nvSpPr>
          <p:spPr bwMode="auto">
            <a:xfrm>
              <a:off x="2154238" y="2146300"/>
              <a:ext cx="1446212" cy="588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>
                  <a:solidFill>
                    <a:srgbClr val="0E58C4"/>
                  </a:solidFill>
                  <a:latin typeface="Arial Black" panose="020B0A04020102020204" pitchFamily="34" charset="0"/>
                </a:rPr>
                <a:t>单击此处添加文字</a:t>
              </a:r>
              <a:endParaRPr lang="zh-CN" altLang="en-US" sz="1600" kern="0" dirty="0">
                <a:solidFill>
                  <a:srgbClr val="0E58C4"/>
                </a:solidFill>
                <a:latin typeface="Arial Black" panose="020B0A04020102020204" pitchFamily="34" charset="0"/>
              </a:endParaRPr>
            </a:p>
            <a:p>
              <a:pPr fontAlgn="auto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ysClr val="windowText" lastClr="000000"/>
                  </a:solidFill>
                  <a:latin typeface="Arial Black" panose="020B0A04020102020204" pitchFamily="34" charset="0"/>
                </a:rPr>
                <a:t>单击此处添加文字内容</a:t>
              </a:r>
              <a:endParaRPr lang="zh-CN" altLang="en-US" sz="1050" kern="0" dirty="0">
                <a:solidFill>
                  <a:sysClr val="windowText" lastClr="000000"/>
                </a:solidFill>
                <a:latin typeface="Arial Black" panose="020B0A04020102020204" pitchFamily="34" charset="0"/>
              </a:endParaRPr>
            </a:p>
            <a:p>
              <a:pPr fontAlgn="auto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ysClr val="windowText" lastClr="000000"/>
                  </a:solidFill>
                  <a:latin typeface="Arial Black" panose="020B0A04020102020204" pitchFamily="34" charset="0"/>
                </a:rPr>
                <a:t>单击此处添加文字内容</a:t>
              </a:r>
              <a:endParaRPr lang="zh-CN" altLang="en-US" sz="1050" kern="0" dirty="0">
                <a:solidFill>
                  <a:sysClr val="windowText" lastClr="000000"/>
                </a:solidFill>
                <a:latin typeface="Arial Black" panose="020B0A0402010202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2"/>
            <a:ext cx="9144000" cy="5140757"/>
          </a:xfrm>
          <a:prstGeom prst="rect">
            <a:avLst/>
          </a:prstGeom>
        </p:spPr>
      </p:pic>
      <p:grpSp>
        <p:nvGrpSpPr>
          <p:cNvPr id="30" name="组合 48"/>
          <p:cNvGrpSpPr/>
          <p:nvPr/>
        </p:nvGrpSpPr>
        <p:grpSpPr bwMode="auto">
          <a:xfrm>
            <a:off x="2226890" y="2789630"/>
            <a:ext cx="4910510" cy="584775"/>
            <a:chOff x="0" y="-17956"/>
            <a:chExt cx="3619555" cy="430580"/>
          </a:xfrm>
        </p:grpSpPr>
        <p:sp>
          <p:nvSpPr>
            <p:cNvPr id="31" name="圆角矩形 72"/>
            <p:cNvSpPr>
              <a:spLocks noChangeArrowheads="1"/>
            </p:cNvSpPr>
            <p:nvPr/>
          </p:nvSpPr>
          <p:spPr bwMode="auto">
            <a:xfrm>
              <a:off x="0" y="0"/>
              <a:ext cx="3619555" cy="412624"/>
            </a:xfrm>
            <a:prstGeom prst="roundRect">
              <a:avLst>
                <a:gd name="adj" fmla="val 16667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73"/>
            <p:cNvSpPr>
              <a:spLocks noChangeArrowheads="1"/>
            </p:cNvSpPr>
            <p:nvPr/>
          </p:nvSpPr>
          <p:spPr bwMode="auto">
            <a:xfrm>
              <a:off x="316609" y="-17956"/>
              <a:ext cx="3160961" cy="430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单击此处添加文字标题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887191" y="1018609"/>
            <a:ext cx="1344215" cy="1452563"/>
            <a:chOff x="346472" y="475059"/>
            <a:chExt cx="1344215" cy="1452563"/>
          </a:xfrm>
        </p:grpSpPr>
        <p:sp>
          <p:nvSpPr>
            <p:cNvPr id="26" name="六边形 19"/>
            <p:cNvSpPr>
              <a:spLocks noChangeArrowheads="1"/>
            </p:cNvSpPr>
            <p:nvPr/>
          </p:nvSpPr>
          <p:spPr bwMode="auto">
            <a:xfrm rot="16200000">
              <a:off x="292299" y="575667"/>
              <a:ext cx="1452563" cy="1251347"/>
            </a:xfrm>
            <a:prstGeom prst="hexagon">
              <a:avLst>
                <a:gd name="adj" fmla="val 25022"/>
                <a:gd name="vf" fmla="val 115470"/>
              </a:avLst>
            </a:prstGeom>
            <a:solidFill>
              <a:srgbClr val="0084B4"/>
            </a:solidFill>
            <a:ln w="12700" cap="flat" cmpd="sng">
              <a:solidFill>
                <a:sysClr val="window" lastClr="FFFFFF"/>
              </a:solidFill>
              <a:bevel/>
            </a:ln>
          </p:spPr>
          <p:txBody>
            <a:bodyPr lIns="68580" tIns="34290" rIns="68580" bIns="3429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矩形 24"/>
            <p:cNvSpPr>
              <a:spLocks noChangeArrowheads="1"/>
            </p:cNvSpPr>
            <p:nvPr/>
          </p:nvSpPr>
          <p:spPr bwMode="auto">
            <a:xfrm>
              <a:off x="346472" y="678142"/>
              <a:ext cx="1344215" cy="985463"/>
            </a:xfrm>
            <a:prstGeom prst="rect">
              <a:avLst/>
            </a:prstGeom>
            <a:noFill/>
            <a:ln>
              <a:noFill/>
            </a:ln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kumimoji="0" lang="zh-CN" altLang="en-US" sz="3600" b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0.25 L -0.125 0.25 C -0.06892 0.25 -1.11111E-6 0.18086 -1.11111E-6 0.125 L -1.11111E-6 2.46914E-6 " pathEditMode="relative" rAng="0" ptsTypes="AAAA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4062414" y="1204914"/>
            <a:ext cx="4683125" cy="1747837"/>
            <a:chOff x="4212010" y="1305485"/>
            <a:chExt cx="4248150" cy="1585912"/>
          </a:xfrm>
        </p:grpSpPr>
        <p:grpSp>
          <p:nvGrpSpPr>
            <p:cNvPr id="3" name="Group 2"/>
            <p:cNvGrpSpPr/>
            <p:nvPr/>
          </p:nvGrpSpPr>
          <p:grpSpPr bwMode="auto">
            <a:xfrm>
              <a:off x="4212010" y="1305485"/>
              <a:ext cx="4248150" cy="1585912"/>
              <a:chOff x="612" y="1253"/>
              <a:chExt cx="3203" cy="1196"/>
            </a:xfrm>
          </p:grpSpPr>
          <p:sp>
            <p:nvSpPr>
              <p:cNvPr id="7" name="Oval 3"/>
              <p:cNvSpPr>
                <a:spLocks noChangeArrowheads="1"/>
              </p:cNvSpPr>
              <p:nvPr/>
            </p:nvSpPr>
            <p:spPr bwMode="auto">
              <a:xfrm>
                <a:off x="1696" y="2016"/>
                <a:ext cx="1048" cy="43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Oval 4"/>
              <p:cNvSpPr>
                <a:spLocks noChangeArrowheads="1"/>
              </p:cNvSpPr>
              <p:nvPr/>
            </p:nvSpPr>
            <p:spPr bwMode="auto">
              <a:xfrm>
                <a:off x="1705" y="1253"/>
                <a:ext cx="1009" cy="1005"/>
              </a:xfrm>
              <a:prstGeom prst="ellipse">
                <a:avLst/>
              </a:prstGeom>
              <a:gradFill rotWithShape="1">
                <a:gsLst>
                  <a:gs pos="0">
                    <a:srgbClr val="8E8E8E"/>
                  </a:gs>
                  <a:gs pos="100000">
                    <a:srgbClr val="4D4D4D"/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Oval 5"/>
              <p:cNvSpPr>
                <a:spLocks noChangeArrowheads="1"/>
              </p:cNvSpPr>
              <p:nvPr/>
            </p:nvSpPr>
            <p:spPr bwMode="auto">
              <a:xfrm>
                <a:off x="1905" y="1379"/>
                <a:ext cx="169" cy="169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5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Freeform 6"/>
              <p:cNvSpPr/>
              <p:nvPr/>
            </p:nvSpPr>
            <p:spPr bwMode="auto">
              <a:xfrm>
                <a:off x="1774" y="1270"/>
                <a:ext cx="861" cy="286"/>
              </a:xfrm>
              <a:custGeom>
                <a:avLst/>
                <a:gdLst>
                  <a:gd name="T0" fmla="*/ 0 w 4756"/>
                  <a:gd name="T1" fmla="*/ 286 h 1576"/>
                  <a:gd name="T2" fmla="*/ 9 w 4756"/>
                  <a:gd name="T3" fmla="*/ 265 h 1576"/>
                  <a:gd name="T4" fmla="*/ 20 w 4756"/>
                  <a:gd name="T5" fmla="*/ 245 h 1576"/>
                  <a:gd name="T6" fmla="*/ 31 w 4756"/>
                  <a:gd name="T7" fmla="*/ 225 h 1576"/>
                  <a:gd name="T8" fmla="*/ 43 w 4756"/>
                  <a:gd name="T9" fmla="*/ 207 h 1576"/>
                  <a:gd name="T10" fmla="*/ 56 w 4756"/>
                  <a:gd name="T11" fmla="*/ 188 h 1576"/>
                  <a:gd name="T12" fmla="*/ 70 w 4756"/>
                  <a:gd name="T13" fmla="*/ 171 h 1576"/>
                  <a:gd name="T14" fmla="*/ 85 w 4756"/>
                  <a:gd name="T15" fmla="*/ 154 h 1576"/>
                  <a:gd name="T16" fmla="*/ 100 w 4756"/>
                  <a:gd name="T17" fmla="*/ 137 h 1576"/>
                  <a:gd name="T18" fmla="*/ 108 w 4756"/>
                  <a:gd name="T19" fmla="*/ 129 h 1576"/>
                  <a:gd name="T20" fmla="*/ 125 w 4756"/>
                  <a:gd name="T21" fmla="*/ 114 h 1576"/>
                  <a:gd name="T22" fmla="*/ 142 w 4756"/>
                  <a:gd name="T23" fmla="*/ 100 h 1576"/>
                  <a:gd name="T24" fmla="*/ 160 w 4756"/>
                  <a:gd name="T25" fmla="*/ 86 h 1576"/>
                  <a:gd name="T26" fmla="*/ 179 w 4756"/>
                  <a:gd name="T27" fmla="*/ 74 h 1576"/>
                  <a:gd name="T28" fmla="*/ 198 w 4756"/>
                  <a:gd name="T29" fmla="*/ 62 h 1576"/>
                  <a:gd name="T30" fmla="*/ 218 w 4756"/>
                  <a:gd name="T31" fmla="*/ 51 h 1576"/>
                  <a:gd name="T32" fmla="*/ 238 w 4756"/>
                  <a:gd name="T33" fmla="*/ 41 h 1576"/>
                  <a:gd name="T34" fmla="*/ 249 w 4756"/>
                  <a:gd name="T35" fmla="*/ 37 h 1576"/>
                  <a:gd name="T36" fmla="*/ 270 w 4756"/>
                  <a:gd name="T37" fmla="*/ 28 h 1576"/>
                  <a:gd name="T38" fmla="*/ 291 w 4756"/>
                  <a:gd name="T39" fmla="*/ 21 h 1576"/>
                  <a:gd name="T40" fmla="*/ 314 w 4756"/>
                  <a:gd name="T41" fmla="*/ 15 h 1576"/>
                  <a:gd name="T42" fmla="*/ 336 w 4756"/>
                  <a:gd name="T43" fmla="*/ 9 h 1576"/>
                  <a:gd name="T44" fmla="*/ 359 w 4756"/>
                  <a:gd name="T45" fmla="*/ 5 h 1576"/>
                  <a:gd name="T46" fmla="*/ 383 w 4756"/>
                  <a:gd name="T47" fmla="*/ 2 h 1576"/>
                  <a:gd name="T48" fmla="*/ 407 w 4756"/>
                  <a:gd name="T49" fmla="*/ 0 h 1576"/>
                  <a:gd name="T50" fmla="*/ 431 w 4756"/>
                  <a:gd name="T51" fmla="*/ 0 h 1576"/>
                  <a:gd name="T52" fmla="*/ 442 w 4756"/>
                  <a:gd name="T53" fmla="*/ 0 h 1576"/>
                  <a:gd name="T54" fmla="*/ 466 w 4756"/>
                  <a:gd name="T55" fmla="*/ 1 h 1576"/>
                  <a:gd name="T56" fmla="*/ 490 w 4756"/>
                  <a:gd name="T57" fmla="*/ 4 h 1576"/>
                  <a:gd name="T58" fmla="*/ 513 w 4756"/>
                  <a:gd name="T59" fmla="*/ 7 h 1576"/>
                  <a:gd name="T60" fmla="*/ 536 w 4756"/>
                  <a:gd name="T61" fmla="*/ 12 h 1576"/>
                  <a:gd name="T62" fmla="*/ 558 w 4756"/>
                  <a:gd name="T63" fmla="*/ 18 h 1576"/>
                  <a:gd name="T64" fmla="*/ 580 w 4756"/>
                  <a:gd name="T65" fmla="*/ 25 h 1576"/>
                  <a:gd name="T66" fmla="*/ 602 w 4756"/>
                  <a:gd name="T67" fmla="*/ 32 h 1576"/>
                  <a:gd name="T68" fmla="*/ 612 w 4756"/>
                  <a:gd name="T69" fmla="*/ 37 h 1576"/>
                  <a:gd name="T70" fmla="*/ 633 w 4756"/>
                  <a:gd name="T71" fmla="*/ 46 h 1576"/>
                  <a:gd name="T72" fmla="*/ 653 w 4756"/>
                  <a:gd name="T73" fmla="*/ 57 h 1576"/>
                  <a:gd name="T74" fmla="*/ 673 w 4756"/>
                  <a:gd name="T75" fmla="*/ 68 h 1576"/>
                  <a:gd name="T76" fmla="*/ 692 w 4756"/>
                  <a:gd name="T77" fmla="*/ 80 h 1576"/>
                  <a:gd name="T78" fmla="*/ 710 w 4756"/>
                  <a:gd name="T79" fmla="*/ 93 h 1576"/>
                  <a:gd name="T80" fmla="*/ 728 w 4756"/>
                  <a:gd name="T81" fmla="*/ 107 h 1576"/>
                  <a:gd name="T82" fmla="*/ 745 w 4756"/>
                  <a:gd name="T83" fmla="*/ 122 h 1576"/>
                  <a:gd name="T84" fmla="*/ 761 w 4756"/>
                  <a:gd name="T85" fmla="*/ 137 h 1576"/>
                  <a:gd name="T86" fmla="*/ 769 w 4756"/>
                  <a:gd name="T87" fmla="*/ 145 h 1576"/>
                  <a:gd name="T88" fmla="*/ 784 w 4756"/>
                  <a:gd name="T89" fmla="*/ 162 h 1576"/>
                  <a:gd name="T90" fmla="*/ 798 w 4756"/>
                  <a:gd name="T91" fmla="*/ 179 h 1576"/>
                  <a:gd name="T92" fmla="*/ 812 w 4756"/>
                  <a:gd name="T93" fmla="*/ 197 h 1576"/>
                  <a:gd name="T94" fmla="*/ 824 w 4756"/>
                  <a:gd name="T95" fmla="*/ 216 h 1576"/>
                  <a:gd name="T96" fmla="*/ 836 w 4756"/>
                  <a:gd name="T97" fmla="*/ 235 h 1576"/>
                  <a:gd name="T98" fmla="*/ 847 w 4756"/>
                  <a:gd name="T99" fmla="*/ 255 h 1576"/>
                  <a:gd name="T100" fmla="*/ 857 w 4756"/>
                  <a:gd name="T101" fmla="*/ 275 h 1576"/>
                  <a:gd name="T102" fmla="*/ 0 w 4756"/>
                  <a:gd name="T103" fmla="*/ 286 h 157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4756"/>
                  <a:gd name="T157" fmla="*/ 0 h 1576"/>
                  <a:gd name="T158" fmla="*/ 4756 w 4756"/>
                  <a:gd name="T159" fmla="*/ 1576 h 157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35001"/>
                    </a:srgb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Oval 7"/>
              <p:cNvSpPr>
                <a:spLocks noChangeArrowheads="1"/>
              </p:cNvSpPr>
              <p:nvPr/>
            </p:nvSpPr>
            <p:spPr bwMode="auto">
              <a:xfrm>
                <a:off x="612" y="2016"/>
                <a:ext cx="1046" cy="43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Oval 8"/>
              <p:cNvSpPr>
                <a:spLocks noChangeArrowheads="1"/>
              </p:cNvSpPr>
              <p:nvPr/>
            </p:nvSpPr>
            <p:spPr bwMode="auto">
              <a:xfrm>
                <a:off x="621" y="1253"/>
                <a:ext cx="1011" cy="1005"/>
              </a:xfrm>
              <a:prstGeom prst="ellipse">
                <a:avLst/>
              </a:prstGeom>
              <a:gradFill rotWithShape="1">
                <a:gsLst>
                  <a:gs pos="0">
                    <a:srgbClr val="8E8E8E"/>
                  </a:gs>
                  <a:gs pos="100000">
                    <a:srgbClr val="4D4D4D"/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Oval 9"/>
              <p:cNvSpPr>
                <a:spLocks noChangeArrowheads="1"/>
              </p:cNvSpPr>
              <p:nvPr/>
            </p:nvSpPr>
            <p:spPr bwMode="auto">
              <a:xfrm>
                <a:off x="820" y="1379"/>
                <a:ext cx="168" cy="169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5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Freeform 10"/>
              <p:cNvSpPr/>
              <p:nvPr/>
            </p:nvSpPr>
            <p:spPr bwMode="auto">
              <a:xfrm>
                <a:off x="690" y="1270"/>
                <a:ext cx="861" cy="286"/>
              </a:xfrm>
              <a:custGeom>
                <a:avLst/>
                <a:gdLst>
                  <a:gd name="T0" fmla="*/ 0 w 4756"/>
                  <a:gd name="T1" fmla="*/ 286 h 1576"/>
                  <a:gd name="T2" fmla="*/ 9 w 4756"/>
                  <a:gd name="T3" fmla="*/ 265 h 1576"/>
                  <a:gd name="T4" fmla="*/ 20 w 4756"/>
                  <a:gd name="T5" fmla="*/ 245 h 1576"/>
                  <a:gd name="T6" fmla="*/ 31 w 4756"/>
                  <a:gd name="T7" fmla="*/ 225 h 1576"/>
                  <a:gd name="T8" fmla="*/ 43 w 4756"/>
                  <a:gd name="T9" fmla="*/ 207 h 1576"/>
                  <a:gd name="T10" fmla="*/ 56 w 4756"/>
                  <a:gd name="T11" fmla="*/ 188 h 1576"/>
                  <a:gd name="T12" fmla="*/ 70 w 4756"/>
                  <a:gd name="T13" fmla="*/ 171 h 1576"/>
                  <a:gd name="T14" fmla="*/ 85 w 4756"/>
                  <a:gd name="T15" fmla="*/ 154 h 1576"/>
                  <a:gd name="T16" fmla="*/ 100 w 4756"/>
                  <a:gd name="T17" fmla="*/ 137 h 1576"/>
                  <a:gd name="T18" fmla="*/ 108 w 4756"/>
                  <a:gd name="T19" fmla="*/ 129 h 1576"/>
                  <a:gd name="T20" fmla="*/ 125 w 4756"/>
                  <a:gd name="T21" fmla="*/ 114 h 1576"/>
                  <a:gd name="T22" fmla="*/ 142 w 4756"/>
                  <a:gd name="T23" fmla="*/ 100 h 1576"/>
                  <a:gd name="T24" fmla="*/ 160 w 4756"/>
                  <a:gd name="T25" fmla="*/ 86 h 1576"/>
                  <a:gd name="T26" fmla="*/ 179 w 4756"/>
                  <a:gd name="T27" fmla="*/ 74 h 1576"/>
                  <a:gd name="T28" fmla="*/ 198 w 4756"/>
                  <a:gd name="T29" fmla="*/ 62 h 1576"/>
                  <a:gd name="T30" fmla="*/ 218 w 4756"/>
                  <a:gd name="T31" fmla="*/ 51 h 1576"/>
                  <a:gd name="T32" fmla="*/ 238 w 4756"/>
                  <a:gd name="T33" fmla="*/ 41 h 1576"/>
                  <a:gd name="T34" fmla="*/ 249 w 4756"/>
                  <a:gd name="T35" fmla="*/ 37 h 1576"/>
                  <a:gd name="T36" fmla="*/ 270 w 4756"/>
                  <a:gd name="T37" fmla="*/ 28 h 1576"/>
                  <a:gd name="T38" fmla="*/ 291 w 4756"/>
                  <a:gd name="T39" fmla="*/ 21 h 1576"/>
                  <a:gd name="T40" fmla="*/ 314 w 4756"/>
                  <a:gd name="T41" fmla="*/ 15 h 1576"/>
                  <a:gd name="T42" fmla="*/ 336 w 4756"/>
                  <a:gd name="T43" fmla="*/ 9 h 1576"/>
                  <a:gd name="T44" fmla="*/ 359 w 4756"/>
                  <a:gd name="T45" fmla="*/ 5 h 1576"/>
                  <a:gd name="T46" fmla="*/ 383 w 4756"/>
                  <a:gd name="T47" fmla="*/ 2 h 1576"/>
                  <a:gd name="T48" fmla="*/ 407 w 4756"/>
                  <a:gd name="T49" fmla="*/ 0 h 1576"/>
                  <a:gd name="T50" fmla="*/ 431 w 4756"/>
                  <a:gd name="T51" fmla="*/ 0 h 1576"/>
                  <a:gd name="T52" fmla="*/ 442 w 4756"/>
                  <a:gd name="T53" fmla="*/ 0 h 1576"/>
                  <a:gd name="T54" fmla="*/ 466 w 4756"/>
                  <a:gd name="T55" fmla="*/ 1 h 1576"/>
                  <a:gd name="T56" fmla="*/ 490 w 4756"/>
                  <a:gd name="T57" fmla="*/ 4 h 1576"/>
                  <a:gd name="T58" fmla="*/ 513 w 4756"/>
                  <a:gd name="T59" fmla="*/ 7 h 1576"/>
                  <a:gd name="T60" fmla="*/ 536 w 4756"/>
                  <a:gd name="T61" fmla="*/ 12 h 1576"/>
                  <a:gd name="T62" fmla="*/ 558 w 4756"/>
                  <a:gd name="T63" fmla="*/ 18 h 1576"/>
                  <a:gd name="T64" fmla="*/ 580 w 4756"/>
                  <a:gd name="T65" fmla="*/ 25 h 1576"/>
                  <a:gd name="T66" fmla="*/ 602 w 4756"/>
                  <a:gd name="T67" fmla="*/ 32 h 1576"/>
                  <a:gd name="T68" fmla="*/ 612 w 4756"/>
                  <a:gd name="T69" fmla="*/ 37 h 1576"/>
                  <a:gd name="T70" fmla="*/ 633 w 4756"/>
                  <a:gd name="T71" fmla="*/ 46 h 1576"/>
                  <a:gd name="T72" fmla="*/ 653 w 4756"/>
                  <a:gd name="T73" fmla="*/ 57 h 1576"/>
                  <a:gd name="T74" fmla="*/ 673 w 4756"/>
                  <a:gd name="T75" fmla="*/ 68 h 1576"/>
                  <a:gd name="T76" fmla="*/ 692 w 4756"/>
                  <a:gd name="T77" fmla="*/ 80 h 1576"/>
                  <a:gd name="T78" fmla="*/ 710 w 4756"/>
                  <a:gd name="T79" fmla="*/ 93 h 1576"/>
                  <a:gd name="T80" fmla="*/ 728 w 4756"/>
                  <a:gd name="T81" fmla="*/ 107 h 1576"/>
                  <a:gd name="T82" fmla="*/ 745 w 4756"/>
                  <a:gd name="T83" fmla="*/ 122 h 1576"/>
                  <a:gd name="T84" fmla="*/ 761 w 4756"/>
                  <a:gd name="T85" fmla="*/ 137 h 1576"/>
                  <a:gd name="T86" fmla="*/ 769 w 4756"/>
                  <a:gd name="T87" fmla="*/ 145 h 1576"/>
                  <a:gd name="T88" fmla="*/ 784 w 4756"/>
                  <a:gd name="T89" fmla="*/ 162 h 1576"/>
                  <a:gd name="T90" fmla="*/ 798 w 4756"/>
                  <a:gd name="T91" fmla="*/ 179 h 1576"/>
                  <a:gd name="T92" fmla="*/ 812 w 4756"/>
                  <a:gd name="T93" fmla="*/ 197 h 1576"/>
                  <a:gd name="T94" fmla="*/ 824 w 4756"/>
                  <a:gd name="T95" fmla="*/ 216 h 1576"/>
                  <a:gd name="T96" fmla="*/ 836 w 4756"/>
                  <a:gd name="T97" fmla="*/ 235 h 1576"/>
                  <a:gd name="T98" fmla="*/ 847 w 4756"/>
                  <a:gd name="T99" fmla="*/ 255 h 1576"/>
                  <a:gd name="T100" fmla="*/ 857 w 4756"/>
                  <a:gd name="T101" fmla="*/ 275 h 1576"/>
                  <a:gd name="T102" fmla="*/ 0 w 4756"/>
                  <a:gd name="T103" fmla="*/ 286 h 157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4756"/>
                  <a:gd name="T157" fmla="*/ 0 h 1576"/>
                  <a:gd name="T158" fmla="*/ 4756 w 4756"/>
                  <a:gd name="T159" fmla="*/ 1576 h 157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35001"/>
                    </a:srgb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Oval 11"/>
              <p:cNvSpPr>
                <a:spLocks noChangeArrowheads="1"/>
              </p:cNvSpPr>
              <p:nvPr/>
            </p:nvSpPr>
            <p:spPr bwMode="auto">
              <a:xfrm>
                <a:off x="2769" y="2016"/>
                <a:ext cx="1046" cy="43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Oval 12"/>
              <p:cNvSpPr>
                <a:spLocks noChangeArrowheads="1"/>
              </p:cNvSpPr>
              <p:nvPr/>
            </p:nvSpPr>
            <p:spPr bwMode="auto">
              <a:xfrm>
                <a:off x="2778" y="1253"/>
                <a:ext cx="1009" cy="1005"/>
              </a:xfrm>
              <a:prstGeom prst="ellipse">
                <a:avLst/>
              </a:prstGeom>
              <a:gradFill rotWithShape="1">
                <a:gsLst>
                  <a:gs pos="0">
                    <a:srgbClr val="8E8E8E"/>
                  </a:gs>
                  <a:gs pos="100000">
                    <a:srgbClr val="4D4D4D"/>
                  </a:gs>
                </a:gsLst>
                <a:lin ang="5400000" scaled="1"/>
              </a:gradFill>
              <a:ln>
                <a:noFill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Oval 13"/>
              <p:cNvSpPr>
                <a:spLocks noChangeArrowheads="1"/>
              </p:cNvSpPr>
              <p:nvPr/>
            </p:nvSpPr>
            <p:spPr bwMode="auto">
              <a:xfrm>
                <a:off x="2978" y="1379"/>
                <a:ext cx="169" cy="169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5000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 14"/>
              <p:cNvSpPr/>
              <p:nvPr/>
            </p:nvSpPr>
            <p:spPr bwMode="auto">
              <a:xfrm>
                <a:off x="2846" y="1270"/>
                <a:ext cx="861" cy="286"/>
              </a:xfrm>
              <a:custGeom>
                <a:avLst/>
                <a:gdLst>
                  <a:gd name="T0" fmla="*/ 0 w 4756"/>
                  <a:gd name="T1" fmla="*/ 286 h 1576"/>
                  <a:gd name="T2" fmla="*/ 9 w 4756"/>
                  <a:gd name="T3" fmla="*/ 265 h 1576"/>
                  <a:gd name="T4" fmla="*/ 20 w 4756"/>
                  <a:gd name="T5" fmla="*/ 245 h 1576"/>
                  <a:gd name="T6" fmla="*/ 31 w 4756"/>
                  <a:gd name="T7" fmla="*/ 225 h 1576"/>
                  <a:gd name="T8" fmla="*/ 43 w 4756"/>
                  <a:gd name="T9" fmla="*/ 207 h 1576"/>
                  <a:gd name="T10" fmla="*/ 56 w 4756"/>
                  <a:gd name="T11" fmla="*/ 188 h 1576"/>
                  <a:gd name="T12" fmla="*/ 70 w 4756"/>
                  <a:gd name="T13" fmla="*/ 171 h 1576"/>
                  <a:gd name="T14" fmla="*/ 85 w 4756"/>
                  <a:gd name="T15" fmla="*/ 154 h 1576"/>
                  <a:gd name="T16" fmla="*/ 100 w 4756"/>
                  <a:gd name="T17" fmla="*/ 137 h 1576"/>
                  <a:gd name="T18" fmla="*/ 108 w 4756"/>
                  <a:gd name="T19" fmla="*/ 129 h 1576"/>
                  <a:gd name="T20" fmla="*/ 125 w 4756"/>
                  <a:gd name="T21" fmla="*/ 114 h 1576"/>
                  <a:gd name="T22" fmla="*/ 142 w 4756"/>
                  <a:gd name="T23" fmla="*/ 100 h 1576"/>
                  <a:gd name="T24" fmla="*/ 160 w 4756"/>
                  <a:gd name="T25" fmla="*/ 86 h 1576"/>
                  <a:gd name="T26" fmla="*/ 179 w 4756"/>
                  <a:gd name="T27" fmla="*/ 74 h 1576"/>
                  <a:gd name="T28" fmla="*/ 198 w 4756"/>
                  <a:gd name="T29" fmla="*/ 62 h 1576"/>
                  <a:gd name="T30" fmla="*/ 218 w 4756"/>
                  <a:gd name="T31" fmla="*/ 51 h 1576"/>
                  <a:gd name="T32" fmla="*/ 238 w 4756"/>
                  <a:gd name="T33" fmla="*/ 41 h 1576"/>
                  <a:gd name="T34" fmla="*/ 249 w 4756"/>
                  <a:gd name="T35" fmla="*/ 37 h 1576"/>
                  <a:gd name="T36" fmla="*/ 270 w 4756"/>
                  <a:gd name="T37" fmla="*/ 28 h 1576"/>
                  <a:gd name="T38" fmla="*/ 291 w 4756"/>
                  <a:gd name="T39" fmla="*/ 21 h 1576"/>
                  <a:gd name="T40" fmla="*/ 314 w 4756"/>
                  <a:gd name="T41" fmla="*/ 15 h 1576"/>
                  <a:gd name="T42" fmla="*/ 336 w 4756"/>
                  <a:gd name="T43" fmla="*/ 9 h 1576"/>
                  <a:gd name="T44" fmla="*/ 359 w 4756"/>
                  <a:gd name="T45" fmla="*/ 5 h 1576"/>
                  <a:gd name="T46" fmla="*/ 383 w 4756"/>
                  <a:gd name="T47" fmla="*/ 2 h 1576"/>
                  <a:gd name="T48" fmla="*/ 407 w 4756"/>
                  <a:gd name="T49" fmla="*/ 0 h 1576"/>
                  <a:gd name="T50" fmla="*/ 431 w 4756"/>
                  <a:gd name="T51" fmla="*/ 0 h 1576"/>
                  <a:gd name="T52" fmla="*/ 442 w 4756"/>
                  <a:gd name="T53" fmla="*/ 0 h 1576"/>
                  <a:gd name="T54" fmla="*/ 466 w 4756"/>
                  <a:gd name="T55" fmla="*/ 1 h 1576"/>
                  <a:gd name="T56" fmla="*/ 490 w 4756"/>
                  <a:gd name="T57" fmla="*/ 4 h 1576"/>
                  <a:gd name="T58" fmla="*/ 513 w 4756"/>
                  <a:gd name="T59" fmla="*/ 7 h 1576"/>
                  <a:gd name="T60" fmla="*/ 536 w 4756"/>
                  <a:gd name="T61" fmla="*/ 12 h 1576"/>
                  <a:gd name="T62" fmla="*/ 558 w 4756"/>
                  <a:gd name="T63" fmla="*/ 18 h 1576"/>
                  <a:gd name="T64" fmla="*/ 580 w 4756"/>
                  <a:gd name="T65" fmla="*/ 25 h 1576"/>
                  <a:gd name="T66" fmla="*/ 602 w 4756"/>
                  <a:gd name="T67" fmla="*/ 32 h 1576"/>
                  <a:gd name="T68" fmla="*/ 612 w 4756"/>
                  <a:gd name="T69" fmla="*/ 37 h 1576"/>
                  <a:gd name="T70" fmla="*/ 633 w 4756"/>
                  <a:gd name="T71" fmla="*/ 46 h 1576"/>
                  <a:gd name="T72" fmla="*/ 653 w 4756"/>
                  <a:gd name="T73" fmla="*/ 57 h 1576"/>
                  <a:gd name="T74" fmla="*/ 673 w 4756"/>
                  <a:gd name="T75" fmla="*/ 68 h 1576"/>
                  <a:gd name="T76" fmla="*/ 692 w 4756"/>
                  <a:gd name="T77" fmla="*/ 80 h 1576"/>
                  <a:gd name="T78" fmla="*/ 710 w 4756"/>
                  <a:gd name="T79" fmla="*/ 93 h 1576"/>
                  <a:gd name="T80" fmla="*/ 728 w 4756"/>
                  <a:gd name="T81" fmla="*/ 107 h 1576"/>
                  <a:gd name="T82" fmla="*/ 745 w 4756"/>
                  <a:gd name="T83" fmla="*/ 122 h 1576"/>
                  <a:gd name="T84" fmla="*/ 761 w 4756"/>
                  <a:gd name="T85" fmla="*/ 137 h 1576"/>
                  <a:gd name="T86" fmla="*/ 769 w 4756"/>
                  <a:gd name="T87" fmla="*/ 145 h 1576"/>
                  <a:gd name="T88" fmla="*/ 784 w 4756"/>
                  <a:gd name="T89" fmla="*/ 162 h 1576"/>
                  <a:gd name="T90" fmla="*/ 798 w 4756"/>
                  <a:gd name="T91" fmla="*/ 179 h 1576"/>
                  <a:gd name="T92" fmla="*/ 812 w 4756"/>
                  <a:gd name="T93" fmla="*/ 197 h 1576"/>
                  <a:gd name="T94" fmla="*/ 824 w 4756"/>
                  <a:gd name="T95" fmla="*/ 216 h 1576"/>
                  <a:gd name="T96" fmla="*/ 836 w 4756"/>
                  <a:gd name="T97" fmla="*/ 235 h 1576"/>
                  <a:gd name="T98" fmla="*/ 847 w 4756"/>
                  <a:gd name="T99" fmla="*/ 255 h 1576"/>
                  <a:gd name="T100" fmla="*/ 857 w 4756"/>
                  <a:gd name="T101" fmla="*/ 275 h 1576"/>
                  <a:gd name="T102" fmla="*/ 0 w 4756"/>
                  <a:gd name="T103" fmla="*/ 286 h 157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4756"/>
                  <a:gd name="T157" fmla="*/ 0 h 1576"/>
                  <a:gd name="T158" fmla="*/ 4756 w 4756"/>
                  <a:gd name="T159" fmla="*/ 1576 h 157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35001"/>
                    </a:srgb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" name="Text Box 36"/>
            <p:cNvSpPr txBox="1">
              <a:spLocks noChangeArrowheads="1"/>
            </p:cNvSpPr>
            <p:nvPr/>
          </p:nvSpPr>
          <p:spPr bwMode="auto">
            <a:xfrm>
              <a:off x="4284013" y="1661271"/>
              <a:ext cx="1224043" cy="27512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</a:rPr>
                <a:t>单击添加文字</a:t>
              </a:r>
              <a:endParaRPr kumimoji="1" lang="en-US" altLang="ko-KR" sz="1100" b="0" kern="0" dirty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" name="Text Box 37"/>
            <p:cNvSpPr txBox="1">
              <a:spLocks noChangeArrowheads="1"/>
            </p:cNvSpPr>
            <p:nvPr/>
          </p:nvSpPr>
          <p:spPr bwMode="auto">
            <a:xfrm>
              <a:off x="5722623" y="1661271"/>
              <a:ext cx="1224043" cy="27512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sz="1300" kern="0">
                  <a:solidFill>
                    <a:srgbClr val="FFFFFF"/>
                  </a:solidFill>
                  <a:latin typeface="微软雅黑" panose="020B0503020204020204" pitchFamily="34" charset="-122"/>
                </a:rPr>
                <a:t>单击添加文字</a:t>
              </a:r>
              <a:endParaRPr kumimoji="1" lang="en-US" altLang="ko-KR" sz="1300" kern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" name="Text Box 38"/>
            <p:cNvSpPr txBox="1">
              <a:spLocks noChangeArrowheads="1"/>
            </p:cNvSpPr>
            <p:nvPr/>
          </p:nvSpPr>
          <p:spPr bwMode="auto">
            <a:xfrm>
              <a:off x="7128113" y="1661271"/>
              <a:ext cx="1224043" cy="27512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sz="1300" kern="0">
                  <a:solidFill>
                    <a:srgbClr val="FFFFFF"/>
                  </a:solidFill>
                  <a:latin typeface="微软雅黑" panose="020B0503020204020204" pitchFamily="34" charset="-122"/>
                </a:rPr>
                <a:t>单击添加文字</a:t>
              </a:r>
              <a:endParaRPr kumimoji="1" lang="en-US" altLang="ko-KR" sz="1100" b="0" kern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4595814" y="1927226"/>
            <a:ext cx="3595687" cy="2028825"/>
            <a:chOff x="4696198" y="1961122"/>
            <a:chExt cx="3262312" cy="1839913"/>
          </a:xfrm>
        </p:grpSpPr>
        <p:grpSp>
          <p:nvGrpSpPr>
            <p:cNvPr id="20" name="Group 15"/>
            <p:cNvGrpSpPr/>
            <p:nvPr/>
          </p:nvGrpSpPr>
          <p:grpSpPr bwMode="auto">
            <a:xfrm>
              <a:off x="6351960" y="1961122"/>
              <a:ext cx="1606550" cy="1839913"/>
              <a:chOff x="2449" y="2701"/>
              <a:chExt cx="1212" cy="1387"/>
            </a:xfrm>
          </p:grpSpPr>
          <p:sp>
            <p:nvSpPr>
              <p:cNvPr id="29" name="Oval 16"/>
              <p:cNvSpPr>
                <a:spLocks noChangeArrowheads="1"/>
              </p:cNvSpPr>
              <p:nvPr/>
            </p:nvSpPr>
            <p:spPr bwMode="auto">
              <a:xfrm>
                <a:off x="2449" y="3586"/>
                <a:ext cx="1212" cy="502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0" name="Group 17"/>
              <p:cNvGrpSpPr/>
              <p:nvPr/>
            </p:nvGrpSpPr>
            <p:grpSpPr bwMode="auto">
              <a:xfrm>
                <a:off x="2459" y="2701"/>
                <a:ext cx="1170" cy="1166"/>
                <a:chOff x="549" y="2205"/>
                <a:chExt cx="1406" cy="1402"/>
              </a:xfrm>
            </p:grpSpPr>
            <p:sp>
              <p:nvSpPr>
                <p:cNvPr id="32" name="Oval 18"/>
                <p:cNvSpPr>
                  <a:spLocks noChangeArrowheads="1"/>
                </p:cNvSpPr>
                <p:nvPr/>
              </p:nvSpPr>
              <p:spPr bwMode="auto">
                <a:xfrm>
                  <a:off x="547" y="2205"/>
                  <a:ext cx="1406" cy="140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B2B2B2">
                        <a:gamma/>
                        <a:tint val="39216"/>
                        <a:invGamma/>
                      </a:srgbClr>
                    </a:gs>
                    <a:gs pos="100000">
                      <a:srgbClr val="B2B2B2"/>
                    </a:gs>
                  </a:gsLst>
                  <a:lin ang="5400000" scaled="1"/>
                </a:gradFill>
                <a:ln w="9525" algn="ctr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Oval 19"/>
                <p:cNvSpPr>
                  <a:spLocks noChangeArrowheads="1"/>
                </p:cNvSpPr>
                <p:nvPr/>
              </p:nvSpPr>
              <p:spPr bwMode="auto">
                <a:xfrm>
                  <a:off x="827" y="2381"/>
                  <a:ext cx="236" cy="23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1" name="Freeform 20"/>
              <p:cNvSpPr/>
              <p:nvPr/>
            </p:nvSpPr>
            <p:spPr bwMode="auto">
              <a:xfrm>
                <a:off x="2541" y="2721"/>
                <a:ext cx="996" cy="331"/>
              </a:xfrm>
              <a:custGeom>
                <a:avLst/>
                <a:gdLst>
                  <a:gd name="T0" fmla="*/ 0 w 4756"/>
                  <a:gd name="T1" fmla="*/ 331 h 1576"/>
                  <a:gd name="T2" fmla="*/ 10 w 4756"/>
                  <a:gd name="T3" fmla="*/ 307 h 1576"/>
                  <a:gd name="T4" fmla="*/ 23 w 4756"/>
                  <a:gd name="T5" fmla="*/ 284 h 1576"/>
                  <a:gd name="T6" fmla="*/ 36 w 4756"/>
                  <a:gd name="T7" fmla="*/ 261 h 1576"/>
                  <a:gd name="T8" fmla="*/ 50 w 4756"/>
                  <a:gd name="T9" fmla="*/ 239 h 1576"/>
                  <a:gd name="T10" fmla="*/ 65 w 4756"/>
                  <a:gd name="T11" fmla="*/ 218 h 1576"/>
                  <a:gd name="T12" fmla="*/ 81 w 4756"/>
                  <a:gd name="T13" fmla="*/ 197 h 1576"/>
                  <a:gd name="T14" fmla="*/ 98 w 4756"/>
                  <a:gd name="T15" fmla="*/ 178 h 1576"/>
                  <a:gd name="T16" fmla="*/ 116 w 4756"/>
                  <a:gd name="T17" fmla="*/ 159 h 1576"/>
                  <a:gd name="T18" fmla="*/ 125 w 4756"/>
                  <a:gd name="T19" fmla="*/ 150 h 1576"/>
                  <a:gd name="T20" fmla="*/ 144 w 4756"/>
                  <a:gd name="T21" fmla="*/ 132 h 1576"/>
                  <a:gd name="T22" fmla="*/ 165 w 4756"/>
                  <a:gd name="T23" fmla="*/ 116 h 1576"/>
                  <a:gd name="T24" fmla="*/ 185 w 4756"/>
                  <a:gd name="T25" fmla="*/ 100 h 1576"/>
                  <a:gd name="T26" fmla="*/ 207 w 4756"/>
                  <a:gd name="T27" fmla="*/ 85 h 1576"/>
                  <a:gd name="T28" fmla="*/ 229 w 4756"/>
                  <a:gd name="T29" fmla="*/ 72 h 1576"/>
                  <a:gd name="T30" fmla="*/ 252 w 4756"/>
                  <a:gd name="T31" fmla="*/ 59 h 1576"/>
                  <a:gd name="T32" fmla="*/ 276 w 4756"/>
                  <a:gd name="T33" fmla="*/ 48 h 1576"/>
                  <a:gd name="T34" fmla="*/ 288 w 4756"/>
                  <a:gd name="T35" fmla="*/ 42 h 1576"/>
                  <a:gd name="T36" fmla="*/ 313 w 4756"/>
                  <a:gd name="T37" fmla="*/ 33 h 1576"/>
                  <a:gd name="T38" fmla="*/ 338 w 4756"/>
                  <a:gd name="T39" fmla="*/ 24 h 1576"/>
                  <a:gd name="T40" fmla="*/ 363 w 4756"/>
                  <a:gd name="T41" fmla="*/ 17 h 1576"/>
                  <a:gd name="T42" fmla="*/ 390 w 4756"/>
                  <a:gd name="T43" fmla="*/ 11 h 1576"/>
                  <a:gd name="T44" fmla="*/ 416 w 4756"/>
                  <a:gd name="T45" fmla="*/ 6 h 1576"/>
                  <a:gd name="T46" fmla="*/ 444 w 4756"/>
                  <a:gd name="T47" fmla="*/ 3 h 1576"/>
                  <a:gd name="T48" fmla="*/ 471 w 4756"/>
                  <a:gd name="T49" fmla="*/ 0 h 1576"/>
                  <a:gd name="T50" fmla="*/ 499 w 4756"/>
                  <a:gd name="T51" fmla="*/ 0 h 1576"/>
                  <a:gd name="T52" fmla="*/ 513 w 4756"/>
                  <a:gd name="T53" fmla="*/ 0 h 1576"/>
                  <a:gd name="T54" fmla="*/ 541 w 4756"/>
                  <a:gd name="T55" fmla="*/ 2 h 1576"/>
                  <a:gd name="T56" fmla="*/ 568 w 4756"/>
                  <a:gd name="T57" fmla="*/ 4 h 1576"/>
                  <a:gd name="T58" fmla="*/ 595 w 4756"/>
                  <a:gd name="T59" fmla="*/ 8 h 1576"/>
                  <a:gd name="T60" fmla="*/ 622 w 4756"/>
                  <a:gd name="T61" fmla="*/ 14 h 1576"/>
                  <a:gd name="T62" fmla="*/ 647 w 4756"/>
                  <a:gd name="T63" fmla="*/ 21 h 1576"/>
                  <a:gd name="T64" fmla="*/ 673 w 4756"/>
                  <a:gd name="T65" fmla="*/ 29 h 1576"/>
                  <a:gd name="T66" fmla="*/ 698 w 4756"/>
                  <a:gd name="T67" fmla="*/ 37 h 1576"/>
                  <a:gd name="T68" fmla="*/ 710 w 4756"/>
                  <a:gd name="T69" fmla="*/ 42 h 1576"/>
                  <a:gd name="T70" fmla="*/ 734 w 4756"/>
                  <a:gd name="T71" fmla="*/ 53 h 1576"/>
                  <a:gd name="T72" fmla="*/ 757 w 4756"/>
                  <a:gd name="T73" fmla="*/ 66 h 1576"/>
                  <a:gd name="T74" fmla="*/ 780 w 4756"/>
                  <a:gd name="T75" fmla="*/ 79 h 1576"/>
                  <a:gd name="T76" fmla="*/ 802 w 4756"/>
                  <a:gd name="T77" fmla="*/ 92 h 1576"/>
                  <a:gd name="T78" fmla="*/ 823 w 4756"/>
                  <a:gd name="T79" fmla="*/ 108 h 1576"/>
                  <a:gd name="T80" fmla="*/ 844 w 4756"/>
                  <a:gd name="T81" fmla="*/ 124 h 1576"/>
                  <a:gd name="T82" fmla="*/ 863 w 4756"/>
                  <a:gd name="T83" fmla="*/ 141 h 1576"/>
                  <a:gd name="T84" fmla="*/ 882 w 4756"/>
                  <a:gd name="T85" fmla="*/ 159 h 1576"/>
                  <a:gd name="T86" fmla="*/ 891 w 4756"/>
                  <a:gd name="T87" fmla="*/ 168 h 1576"/>
                  <a:gd name="T88" fmla="*/ 909 w 4756"/>
                  <a:gd name="T89" fmla="*/ 187 h 1576"/>
                  <a:gd name="T90" fmla="*/ 925 w 4756"/>
                  <a:gd name="T91" fmla="*/ 208 h 1576"/>
                  <a:gd name="T92" fmla="*/ 941 w 4756"/>
                  <a:gd name="T93" fmla="*/ 228 h 1576"/>
                  <a:gd name="T94" fmla="*/ 955 w 4756"/>
                  <a:gd name="T95" fmla="*/ 250 h 1576"/>
                  <a:gd name="T96" fmla="*/ 969 w 4756"/>
                  <a:gd name="T97" fmla="*/ 272 h 1576"/>
                  <a:gd name="T98" fmla="*/ 982 w 4756"/>
                  <a:gd name="T99" fmla="*/ 295 h 1576"/>
                  <a:gd name="T100" fmla="*/ 993 w 4756"/>
                  <a:gd name="T101" fmla="*/ 319 h 1576"/>
                  <a:gd name="T102" fmla="*/ 0 w 4756"/>
                  <a:gd name="T103" fmla="*/ 331 h 157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4756"/>
                  <a:gd name="T157" fmla="*/ 0 h 1576"/>
                  <a:gd name="T158" fmla="*/ 4756 w 4756"/>
                  <a:gd name="T159" fmla="*/ 1576 h 157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Group 21"/>
            <p:cNvGrpSpPr/>
            <p:nvPr/>
          </p:nvGrpSpPr>
          <p:grpSpPr bwMode="auto">
            <a:xfrm>
              <a:off x="4696198" y="1961122"/>
              <a:ext cx="1608137" cy="1839913"/>
              <a:chOff x="2449" y="2701"/>
              <a:chExt cx="1212" cy="1387"/>
            </a:xfrm>
          </p:grpSpPr>
          <p:sp>
            <p:nvSpPr>
              <p:cNvPr id="24" name="Oval 22"/>
              <p:cNvSpPr>
                <a:spLocks noChangeArrowheads="1"/>
              </p:cNvSpPr>
              <p:nvPr/>
            </p:nvSpPr>
            <p:spPr bwMode="auto">
              <a:xfrm>
                <a:off x="2449" y="3586"/>
                <a:ext cx="1214" cy="502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5" name="Group 23"/>
              <p:cNvGrpSpPr/>
              <p:nvPr/>
            </p:nvGrpSpPr>
            <p:grpSpPr bwMode="auto">
              <a:xfrm>
                <a:off x="2459" y="2701"/>
                <a:ext cx="1170" cy="1166"/>
                <a:chOff x="549" y="2205"/>
                <a:chExt cx="1406" cy="1402"/>
              </a:xfrm>
            </p:grpSpPr>
            <p:sp>
              <p:nvSpPr>
                <p:cNvPr id="27" name="Oval 24"/>
                <p:cNvSpPr>
                  <a:spLocks noChangeArrowheads="1"/>
                </p:cNvSpPr>
                <p:nvPr/>
              </p:nvSpPr>
              <p:spPr bwMode="auto">
                <a:xfrm>
                  <a:off x="546" y="2205"/>
                  <a:ext cx="1409" cy="140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B2B2B2">
                        <a:gamma/>
                        <a:tint val="39216"/>
                        <a:invGamma/>
                      </a:srgbClr>
                    </a:gs>
                    <a:gs pos="100000">
                      <a:srgbClr val="B2B2B2"/>
                    </a:gs>
                  </a:gsLst>
                  <a:lin ang="5400000" scaled="1"/>
                </a:gradFill>
                <a:ln w="9525" algn="ctr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" name="Oval 25"/>
                <p:cNvSpPr>
                  <a:spLocks noChangeArrowheads="1"/>
                </p:cNvSpPr>
                <p:nvPr/>
              </p:nvSpPr>
              <p:spPr bwMode="auto">
                <a:xfrm>
                  <a:off x="827" y="2381"/>
                  <a:ext cx="236" cy="23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6" name="Freeform 26"/>
              <p:cNvSpPr/>
              <p:nvPr/>
            </p:nvSpPr>
            <p:spPr bwMode="auto">
              <a:xfrm>
                <a:off x="2539" y="2721"/>
                <a:ext cx="1000" cy="331"/>
              </a:xfrm>
              <a:custGeom>
                <a:avLst/>
                <a:gdLst>
                  <a:gd name="T0" fmla="*/ 0 w 4756"/>
                  <a:gd name="T1" fmla="*/ 331 h 1576"/>
                  <a:gd name="T2" fmla="*/ 10 w 4756"/>
                  <a:gd name="T3" fmla="*/ 307 h 1576"/>
                  <a:gd name="T4" fmla="*/ 23 w 4756"/>
                  <a:gd name="T5" fmla="*/ 284 h 1576"/>
                  <a:gd name="T6" fmla="*/ 36 w 4756"/>
                  <a:gd name="T7" fmla="*/ 261 h 1576"/>
                  <a:gd name="T8" fmla="*/ 50 w 4756"/>
                  <a:gd name="T9" fmla="*/ 239 h 1576"/>
                  <a:gd name="T10" fmla="*/ 65 w 4756"/>
                  <a:gd name="T11" fmla="*/ 218 h 1576"/>
                  <a:gd name="T12" fmla="*/ 81 w 4756"/>
                  <a:gd name="T13" fmla="*/ 197 h 1576"/>
                  <a:gd name="T14" fmla="*/ 98 w 4756"/>
                  <a:gd name="T15" fmla="*/ 178 h 1576"/>
                  <a:gd name="T16" fmla="*/ 116 w 4756"/>
                  <a:gd name="T17" fmla="*/ 159 h 1576"/>
                  <a:gd name="T18" fmla="*/ 125 w 4756"/>
                  <a:gd name="T19" fmla="*/ 150 h 1576"/>
                  <a:gd name="T20" fmla="*/ 144 w 4756"/>
                  <a:gd name="T21" fmla="*/ 132 h 1576"/>
                  <a:gd name="T22" fmla="*/ 165 w 4756"/>
                  <a:gd name="T23" fmla="*/ 116 h 1576"/>
                  <a:gd name="T24" fmla="*/ 185 w 4756"/>
                  <a:gd name="T25" fmla="*/ 100 h 1576"/>
                  <a:gd name="T26" fmla="*/ 207 w 4756"/>
                  <a:gd name="T27" fmla="*/ 85 h 1576"/>
                  <a:gd name="T28" fmla="*/ 229 w 4756"/>
                  <a:gd name="T29" fmla="*/ 72 h 1576"/>
                  <a:gd name="T30" fmla="*/ 252 w 4756"/>
                  <a:gd name="T31" fmla="*/ 59 h 1576"/>
                  <a:gd name="T32" fmla="*/ 276 w 4756"/>
                  <a:gd name="T33" fmla="*/ 48 h 1576"/>
                  <a:gd name="T34" fmla="*/ 288 w 4756"/>
                  <a:gd name="T35" fmla="*/ 42 h 1576"/>
                  <a:gd name="T36" fmla="*/ 313 w 4756"/>
                  <a:gd name="T37" fmla="*/ 33 h 1576"/>
                  <a:gd name="T38" fmla="*/ 338 w 4756"/>
                  <a:gd name="T39" fmla="*/ 24 h 1576"/>
                  <a:gd name="T40" fmla="*/ 363 w 4756"/>
                  <a:gd name="T41" fmla="*/ 17 h 1576"/>
                  <a:gd name="T42" fmla="*/ 390 w 4756"/>
                  <a:gd name="T43" fmla="*/ 11 h 1576"/>
                  <a:gd name="T44" fmla="*/ 416 w 4756"/>
                  <a:gd name="T45" fmla="*/ 6 h 1576"/>
                  <a:gd name="T46" fmla="*/ 444 w 4756"/>
                  <a:gd name="T47" fmla="*/ 3 h 1576"/>
                  <a:gd name="T48" fmla="*/ 471 w 4756"/>
                  <a:gd name="T49" fmla="*/ 0 h 1576"/>
                  <a:gd name="T50" fmla="*/ 499 w 4756"/>
                  <a:gd name="T51" fmla="*/ 0 h 1576"/>
                  <a:gd name="T52" fmla="*/ 513 w 4756"/>
                  <a:gd name="T53" fmla="*/ 0 h 1576"/>
                  <a:gd name="T54" fmla="*/ 541 w 4756"/>
                  <a:gd name="T55" fmla="*/ 2 h 1576"/>
                  <a:gd name="T56" fmla="*/ 568 w 4756"/>
                  <a:gd name="T57" fmla="*/ 4 h 1576"/>
                  <a:gd name="T58" fmla="*/ 595 w 4756"/>
                  <a:gd name="T59" fmla="*/ 8 h 1576"/>
                  <a:gd name="T60" fmla="*/ 622 w 4756"/>
                  <a:gd name="T61" fmla="*/ 14 h 1576"/>
                  <a:gd name="T62" fmla="*/ 647 w 4756"/>
                  <a:gd name="T63" fmla="*/ 21 h 1576"/>
                  <a:gd name="T64" fmla="*/ 673 w 4756"/>
                  <a:gd name="T65" fmla="*/ 29 h 1576"/>
                  <a:gd name="T66" fmla="*/ 698 w 4756"/>
                  <a:gd name="T67" fmla="*/ 37 h 1576"/>
                  <a:gd name="T68" fmla="*/ 710 w 4756"/>
                  <a:gd name="T69" fmla="*/ 42 h 1576"/>
                  <a:gd name="T70" fmla="*/ 734 w 4756"/>
                  <a:gd name="T71" fmla="*/ 53 h 1576"/>
                  <a:gd name="T72" fmla="*/ 757 w 4756"/>
                  <a:gd name="T73" fmla="*/ 66 h 1576"/>
                  <a:gd name="T74" fmla="*/ 780 w 4756"/>
                  <a:gd name="T75" fmla="*/ 79 h 1576"/>
                  <a:gd name="T76" fmla="*/ 802 w 4756"/>
                  <a:gd name="T77" fmla="*/ 92 h 1576"/>
                  <a:gd name="T78" fmla="*/ 823 w 4756"/>
                  <a:gd name="T79" fmla="*/ 108 h 1576"/>
                  <a:gd name="T80" fmla="*/ 844 w 4756"/>
                  <a:gd name="T81" fmla="*/ 124 h 1576"/>
                  <a:gd name="T82" fmla="*/ 863 w 4756"/>
                  <a:gd name="T83" fmla="*/ 141 h 1576"/>
                  <a:gd name="T84" fmla="*/ 882 w 4756"/>
                  <a:gd name="T85" fmla="*/ 159 h 1576"/>
                  <a:gd name="T86" fmla="*/ 891 w 4756"/>
                  <a:gd name="T87" fmla="*/ 168 h 1576"/>
                  <a:gd name="T88" fmla="*/ 909 w 4756"/>
                  <a:gd name="T89" fmla="*/ 187 h 1576"/>
                  <a:gd name="T90" fmla="*/ 925 w 4756"/>
                  <a:gd name="T91" fmla="*/ 208 h 1576"/>
                  <a:gd name="T92" fmla="*/ 941 w 4756"/>
                  <a:gd name="T93" fmla="*/ 228 h 1576"/>
                  <a:gd name="T94" fmla="*/ 955 w 4756"/>
                  <a:gd name="T95" fmla="*/ 250 h 1576"/>
                  <a:gd name="T96" fmla="*/ 969 w 4756"/>
                  <a:gd name="T97" fmla="*/ 272 h 1576"/>
                  <a:gd name="T98" fmla="*/ 982 w 4756"/>
                  <a:gd name="T99" fmla="*/ 295 h 1576"/>
                  <a:gd name="T100" fmla="*/ 993 w 4756"/>
                  <a:gd name="T101" fmla="*/ 319 h 1576"/>
                  <a:gd name="T102" fmla="*/ 0 w 4756"/>
                  <a:gd name="T103" fmla="*/ 331 h 157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4756"/>
                  <a:gd name="T157" fmla="*/ 0 h 1576"/>
                  <a:gd name="T158" fmla="*/ 4756 w 4756"/>
                  <a:gd name="T159" fmla="*/ 1576 h 157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2" name="Text Box 34"/>
            <p:cNvSpPr txBox="1">
              <a:spLocks noChangeArrowheads="1"/>
            </p:cNvSpPr>
            <p:nvPr/>
          </p:nvSpPr>
          <p:spPr bwMode="auto">
            <a:xfrm>
              <a:off x="4822946" y="2302327"/>
              <a:ext cx="1297723" cy="27497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sz="1300" kern="0">
                  <a:solidFill>
                    <a:srgbClr val="000000"/>
                  </a:solidFill>
                  <a:latin typeface="微软雅黑" panose="020B0503020204020204" pitchFamily="34" charset="-122"/>
                </a:rPr>
                <a:t>单击添加文字</a:t>
              </a:r>
              <a:endParaRPr kumimoji="1" lang="en-US" altLang="ko-KR" sz="1300" kern="0">
                <a:solidFill>
                  <a:srgbClr val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3" name="Text Box 35"/>
            <p:cNvSpPr txBox="1">
              <a:spLocks noChangeArrowheads="1"/>
            </p:cNvSpPr>
            <p:nvPr/>
          </p:nvSpPr>
          <p:spPr bwMode="auto">
            <a:xfrm>
              <a:off x="6405851" y="2302327"/>
              <a:ext cx="1441755" cy="27497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sz="1300" kern="0">
                  <a:solidFill>
                    <a:srgbClr val="000000"/>
                  </a:solidFill>
                  <a:latin typeface="微软雅黑" panose="020B0503020204020204" pitchFamily="34" charset="-122"/>
                </a:rPr>
                <a:t>单击添加文字</a:t>
              </a:r>
              <a:endParaRPr kumimoji="1" lang="en-US" altLang="ko-KR" sz="1300" kern="0">
                <a:solidFill>
                  <a:srgbClr val="000000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 bwMode="auto">
          <a:xfrm>
            <a:off x="611189" y="1376364"/>
            <a:ext cx="3811587" cy="2924175"/>
            <a:chOff x="611560" y="1280085"/>
            <a:chExt cx="3024188" cy="2651797"/>
          </a:xfrm>
        </p:grpSpPr>
        <p:sp>
          <p:nvSpPr>
            <p:cNvPr id="35" name="Rectangle 39"/>
            <p:cNvSpPr>
              <a:spLocks noChangeArrowheads="1"/>
            </p:cNvSpPr>
            <p:nvPr/>
          </p:nvSpPr>
          <p:spPr bwMode="auto">
            <a:xfrm>
              <a:off x="611560" y="1280085"/>
              <a:ext cx="3024188" cy="33687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srgbClr val="0B469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单击此处添加标题文字</a:t>
              </a:r>
              <a:endParaRPr lang="zh-CN" altLang="en-US" b="1" kern="0" dirty="0">
                <a:solidFill>
                  <a:srgbClr val="0B469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ectangle 40"/>
            <p:cNvSpPr>
              <a:spLocks noChangeArrowheads="1"/>
            </p:cNvSpPr>
            <p:nvPr/>
          </p:nvSpPr>
          <p:spPr bwMode="auto">
            <a:xfrm>
              <a:off x="611560" y="1639992"/>
              <a:ext cx="3024188" cy="91848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zh-CN" altLang="en-US" sz="1300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单击此处添加文字内容   单击此处文字内容</a:t>
              </a:r>
              <a:endParaRPr lang="zh-CN" altLang="en-US" sz="13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auto">
                <a:lnSpc>
                  <a:spcPct val="12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zh-CN" altLang="en-US" sz="1300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单击此处添加文字内容   单击此处文字内容</a:t>
              </a:r>
              <a:endParaRPr lang="zh-CN" altLang="en-US" sz="13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auto">
                <a:lnSpc>
                  <a:spcPct val="12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zh-CN" altLang="en-US" sz="1300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单击此处添加文字内容   </a:t>
              </a:r>
              <a:endParaRPr lang="zh-CN" altLang="en-US" sz="13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ctangle 41"/>
            <p:cNvSpPr>
              <a:spLocks noChangeArrowheads="1"/>
            </p:cNvSpPr>
            <p:nvPr/>
          </p:nvSpPr>
          <p:spPr bwMode="auto">
            <a:xfrm>
              <a:off x="611560" y="2649172"/>
              <a:ext cx="3024188" cy="33543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srgbClr val="0B469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单击此处添加标题文字</a:t>
              </a:r>
              <a:endParaRPr lang="zh-CN" altLang="en-US" b="1" kern="0" dirty="0">
                <a:solidFill>
                  <a:srgbClr val="0B469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42"/>
            <p:cNvSpPr>
              <a:spLocks noChangeArrowheads="1"/>
            </p:cNvSpPr>
            <p:nvPr/>
          </p:nvSpPr>
          <p:spPr bwMode="auto">
            <a:xfrm>
              <a:off x="611560" y="3009079"/>
              <a:ext cx="3024188" cy="9228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zh-CN" altLang="en-US" sz="1300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单击此处添加文字内容   单击此处文字内容</a:t>
              </a:r>
              <a:endParaRPr lang="zh-CN" altLang="en-US" sz="13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auto">
                <a:lnSpc>
                  <a:spcPct val="12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zh-CN" altLang="en-US" sz="1300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单击此处添加文字内容   单击此处文字内容</a:t>
              </a:r>
              <a:endParaRPr lang="zh-CN" altLang="en-US" sz="13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auto">
                <a:lnSpc>
                  <a:spcPct val="12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zh-CN" altLang="en-US" sz="1300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单击此处添加文字内容   </a:t>
              </a:r>
              <a:endParaRPr lang="zh-CN" altLang="en-US" sz="13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 bwMode="auto">
          <a:xfrm>
            <a:off x="5292725" y="2620964"/>
            <a:ext cx="2160588" cy="2471737"/>
            <a:chOff x="5328023" y="2589772"/>
            <a:chExt cx="1960562" cy="2241550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5328023" y="4020794"/>
              <a:ext cx="1960562" cy="810528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1" name="Group 28"/>
            <p:cNvGrpSpPr/>
            <p:nvPr/>
          </p:nvGrpSpPr>
          <p:grpSpPr bwMode="auto">
            <a:xfrm>
              <a:off x="5343898" y="2589772"/>
              <a:ext cx="1892300" cy="1884363"/>
              <a:chOff x="3275" y="2470"/>
              <a:chExt cx="1192" cy="1187"/>
            </a:xfrm>
          </p:grpSpPr>
          <p:grpSp>
            <p:nvGrpSpPr>
              <p:cNvPr id="42" name="Group 29"/>
              <p:cNvGrpSpPr/>
              <p:nvPr/>
            </p:nvGrpSpPr>
            <p:grpSpPr bwMode="auto">
              <a:xfrm>
                <a:off x="3275" y="2470"/>
                <a:ext cx="1192" cy="1187"/>
                <a:chOff x="549" y="2205"/>
                <a:chExt cx="1406" cy="1402"/>
              </a:xfrm>
            </p:grpSpPr>
            <p:sp>
              <p:nvSpPr>
                <p:cNvPr id="45" name="Oval 30"/>
                <p:cNvSpPr>
                  <a:spLocks noChangeArrowheads="1"/>
                </p:cNvSpPr>
                <p:nvPr/>
              </p:nvSpPr>
              <p:spPr bwMode="auto">
                <a:xfrm>
                  <a:off x="549" y="2205"/>
                  <a:ext cx="1406" cy="1402"/>
                </a:xfrm>
                <a:prstGeom prst="ellipse">
                  <a:avLst/>
                </a:prstGeom>
                <a:solidFill>
                  <a:srgbClr val="0B469D"/>
                </a:solidFill>
                <a:ln>
                  <a:noFill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6" name="Oval 31"/>
                <p:cNvSpPr>
                  <a:spLocks noChangeArrowheads="1"/>
                </p:cNvSpPr>
                <p:nvPr/>
              </p:nvSpPr>
              <p:spPr bwMode="auto">
                <a:xfrm>
                  <a:off x="827" y="2381"/>
                  <a:ext cx="234" cy="23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3" name="Text Box 32"/>
              <p:cNvSpPr txBox="1">
                <a:spLocks noChangeArrowheads="1"/>
              </p:cNvSpPr>
              <p:nvPr/>
            </p:nvSpPr>
            <p:spPr bwMode="auto">
              <a:xfrm>
                <a:off x="3491" y="2840"/>
                <a:ext cx="756" cy="4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1" lang="zh-CN" altLang="en-US" sz="2200" kern="0" dirty="0">
                    <a:solidFill>
                      <a:srgbClr val="F8F8F8"/>
                    </a:solidFill>
                    <a:latin typeface="微软雅黑" panose="020B0503020204020204" pitchFamily="34" charset="-122"/>
                  </a:rPr>
                  <a:t>单击此处</a:t>
                </a:r>
                <a:endParaRPr kumimoji="1" lang="zh-CN" altLang="en-US" sz="2200" kern="0" dirty="0">
                  <a:solidFill>
                    <a:srgbClr val="F8F8F8"/>
                  </a:solidFill>
                  <a:latin typeface="微软雅黑" panose="020B0503020204020204" pitchFamily="34" charset="-122"/>
                </a:endParaRP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1" lang="zh-CN" altLang="en-US" sz="2200" kern="0" dirty="0">
                    <a:solidFill>
                      <a:srgbClr val="F8F8F8"/>
                    </a:solidFill>
                    <a:latin typeface="微软雅黑" panose="020B0503020204020204" pitchFamily="34" charset="-122"/>
                  </a:rPr>
                  <a:t>添加文字</a:t>
                </a:r>
                <a:endParaRPr kumimoji="1" lang="en-US" altLang="ko-KR" sz="2200" kern="0" dirty="0">
                  <a:solidFill>
                    <a:srgbClr val="F8F8F8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4" name="Freeform 33"/>
              <p:cNvSpPr/>
              <p:nvPr/>
            </p:nvSpPr>
            <p:spPr bwMode="auto">
              <a:xfrm>
                <a:off x="3357" y="2490"/>
                <a:ext cx="1017" cy="337"/>
              </a:xfrm>
              <a:custGeom>
                <a:avLst/>
                <a:gdLst>
                  <a:gd name="T0" fmla="*/ 0 w 4756"/>
                  <a:gd name="T1" fmla="*/ 337 h 1576"/>
                  <a:gd name="T2" fmla="*/ 11 w 4756"/>
                  <a:gd name="T3" fmla="*/ 313 h 1576"/>
                  <a:gd name="T4" fmla="*/ 23 w 4756"/>
                  <a:gd name="T5" fmla="*/ 289 h 1576"/>
                  <a:gd name="T6" fmla="*/ 36 w 4756"/>
                  <a:gd name="T7" fmla="*/ 266 h 1576"/>
                  <a:gd name="T8" fmla="*/ 51 w 4756"/>
                  <a:gd name="T9" fmla="*/ 243 h 1576"/>
                  <a:gd name="T10" fmla="*/ 66 w 4756"/>
                  <a:gd name="T11" fmla="*/ 222 h 1576"/>
                  <a:gd name="T12" fmla="*/ 83 w 4756"/>
                  <a:gd name="T13" fmla="*/ 201 h 1576"/>
                  <a:gd name="T14" fmla="*/ 100 w 4756"/>
                  <a:gd name="T15" fmla="*/ 181 h 1576"/>
                  <a:gd name="T16" fmla="*/ 118 w 4756"/>
                  <a:gd name="T17" fmla="*/ 162 h 1576"/>
                  <a:gd name="T18" fmla="*/ 127 w 4756"/>
                  <a:gd name="T19" fmla="*/ 152 h 1576"/>
                  <a:gd name="T20" fmla="*/ 147 w 4756"/>
                  <a:gd name="T21" fmla="*/ 135 h 1576"/>
                  <a:gd name="T22" fmla="*/ 168 w 4756"/>
                  <a:gd name="T23" fmla="*/ 118 h 1576"/>
                  <a:gd name="T24" fmla="*/ 189 w 4756"/>
                  <a:gd name="T25" fmla="*/ 102 h 1576"/>
                  <a:gd name="T26" fmla="*/ 211 w 4756"/>
                  <a:gd name="T27" fmla="*/ 87 h 1576"/>
                  <a:gd name="T28" fmla="*/ 234 w 4756"/>
                  <a:gd name="T29" fmla="*/ 73 h 1576"/>
                  <a:gd name="T30" fmla="*/ 257 w 4756"/>
                  <a:gd name="T31" fmla="*/ 60 h 1576"/>
                  <a:gd name="T32" fmla="*/ 281 w 4756"/>
                  <a:gd name="T33" fmla="*/ 49 h 1576"/>
                  <a:gd name="T34" fmla="*/ 294 w 4756"/>
                  <a:gd name="T35" fmla="*/ 43 h 1576"/>
                  <a:gd name="T36" fmla="*/ 319 w 4756"/>
                  <a:gd name="T37" fmla="*/ 33 h 1576"/>
                  <a:gd name="T38" fmla="*/ 344 w 4756"/>
                  <a:gd name="T39" fmla="*/ 25 h 1576"/>
                  <a:gd name="T40" fmla="*/ 370 w 4756"/>
                  <a:gd name="T41" fmla="*/ 17 h 1576"/>
                  <a:gd name="T42" fmla="*/ 397 w 4756"/>
                  <a:gd name="T43" fmla="*/ 11 h 1576"/>
                  <a:gd name="T44" fmla="*/ 424 w 4756"/>
                  <a:gd name="T45" fmla="*/ 6 h 1576"/>
                  <a:gd name="T46" fmla="*/ 452 w 4756"/>
                  <a:gd name="T47" fmla="*/ 3 h 1576"/>
                  <a:gd name="T48" fmla="*/ 480 w 4756"/>
                  <a:gd name="T49" fmla="*/ 0 h 1576"/>
                  <a:gd name="T50" fmla="*/ 508 w 4756"/>
                  <a:gd name="T51" fmla="*/ 0 h 1576"/>
                  <a:gd name="T52" fmla="*/ 523 w 4756"/>
                  <a:gd name="T53" fmla="*/ 0 h 1576"/>
                  <a:gd name="T54" fmla="*/ 551 w 4756"/>
                  <a:gd name="T55" fmla="*/ 2 h 1576"/>
                  <a:gd name="T56" fmla="*/ 579 w 4756"/>
                  <a:gd name="T57" fmla="*/ 4 h 1576"/>
                  <a:gd name="T58" fmla="*/ 606 w 4756"/>
                  <a:gd name="T59" fmla="*/ 9 h 1576"/>
                  <a:gd name="T60" fmla="*/ 633 w 4756"/>
                  <a:gd name="T61" fmla="*/ 14 h 1576"/>
                  <a:gd name="T62" fmla="*/ 659 w 4756"/>
                  <a:gd name="T63" fmla="*/ 21 h 1576"/>
                  <a:gd name="T64" fmla="*/ 686 w 4756"/>
                  <a:gd name="T65" fmla="*/ 29 h 1576"/>
                  <a:gd name="T66" fmla="*/ 711 w 4756"/>
                  <a:gd name="T67" fmla="*/ 38 h 1576"/>
                  <a:gd name="T68" fmla="*/ 723 w 4756"/>
                  <a:gd name="T69" fmla="*/ 43 h 1576"/>
                  <a:gd name="T70" fmla="*/ 748 w 4756"/>
                  <a:gd name="T71" fmla="*/ 54 h 1576"/>
                  <a:gd name="T72" fmla="*/ 772 w 4756"/>
                  <a:gd name="T73" fmla="*/ 67 h 1576"/>
                  <a:gd name="T74" fmla="*/ 795 w 4756"/>
                  <a:gd name="T75" fmla="*/ 80 h 1576"/>
                  <a:gd name="T76" fmla="*/ 817 w 4756"/>
                  <a:gd name="T77" fmla="*/ 94 h 1576"/>
                  <a:gd name="T78" fmla="*/ 839 w 4756"/>
                  <a:gd name="T79" fmla="*/ 109 h 1576"/>
                  <a:gd name="T80" fmla="*/ 860 w 4756"/>
                  <a:gd name="T81" fmla="*/ 126 h 1576"/>
                  <a:gd name="T82" fmla="*/ 880 w 4756"/>
                  <a:gd name="T83" fmla="*/ 143 h 1576"/>
                  <a:gd name="T84" fmla="*/ 899 w 4756"/>
                  <a:gd name="T85" fmla="*/ 162 h 1576"/>
                  <a:gd name="T86" fmla="*/ 908 w 4756"/>
                  <a:gd name="T87" fmla="*/ 171 h 1576"/>
                  <a:gd name="T88" fmla="*/ 926 w 4756"/>
                  <a:gd name="T89" fmla="*/ 191 h 1576"/>
                  <a:gd name="T90" fmla="*/ 943 w 4756"/>
                  <a:gd name="T91" fmla="*/ 211 h 1576"/>
                  <a:gd name="T92" fmla="*/ 959 w 4756"/>
                  <a:gd name="T93" fmla="*/ 232 h 1576"/>
                  <a:gd name="T94" fmla="*/ 973 w 4756"/>
                  <a:gd name="T95" fmla="*/ 254 h 1576"/>
                  <a:gd name="T96" fmla="*/ 987 w 4756"/>
                  <a:gd name="T97" fmla="*/ 277 h 1576"/>
                  <a:gd name="T98" fmla="*/ 1000 w 4756"/>
                  <a:gd name="T99" fmla="*/ 301 h 1576"/>
                  <a:gd name="T100" fmla="*/ 1012 w 4756"/>
                  <a:gd name="T101" fmla="*/ 325 h 1576"/>
                  <a:gd name="T102" fmla="*/ 0 w 4756"/>
                  <a:gd name="T103" fmla="*/ 337 h 157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4756"/>
                  <a:gd name="T157" fmla="*/ 0 h 1576"/>
                  <a:gd name="T158" fmla="*/ 4756 w 4756"/>
                  <a:gd name="T159" fmla="*/ 1576 h 157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Oval 3"/>
          <p:cNvSpPr>
            <a:spLocks noChangeArrowheads="1"/>
          </p:cNvSpPr>
          <p:nvPr/>
        </p:nvSpPr>
        <p:spPr bwMode="auto">
          <a:xfrm rot="3600000">
            <a:off x="4985632" y="917071"/>
            <a:ext cx="3443811" cy="3439812"/>
          </a:xfrm>
          <a:prstGeom prst="ellipse">
            <a:avLst/>
          </a:prstGeom>
          <a:gradFill rotWithShape="1">
            <a:gsLst>
              <a:gs pos="0">
                <a:srgbClr val="C0C0C0">
                  <a:gamma/>
                  <a:tint val="18039"/>
                  <a:invGamma/>
                </a:srgbClr>
              </a:gs>
              <a:gs pos="100000">
                <a:srgbClr val="C0C0C0"/>
              </a:gs>
            </a:gsLst>
            <a:lin ang="0" scaled="1"/>
          </a:gradFill>
          <a:ln w="9525">
            <a:solidFill>
              <a:srgbClr val="C0C0C0"/>
            </a:solidFill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105" name="Oval 4"/>
          <p:cNvSpPr>
            <a:spLocks noChangeArrowheads="1"/>
          </p:cNvSpPr>
          <p:nvPr/>
        </p:nvSpPr>
        <p:spPr bwMode="auto">
          <a:xfrm rot="3600000">
            <a:off x="1117497" y="917072"/>
            <a:ext cx="3443811" cy="3439812"/>
          </a:xfrm>
          <a:prstGeom prst="ellipse">
            <a:avLst/>
          </a:prstGeom>
          <a:gradFill rotWithShape="1">
            <a:gsLst>
              <a:gs pos="0">
                <a:srgbClr val="C0C0C0">
                  <a:gamma/>
                  <a:tint val="18039"/>
                  <a:invGamma/>
                </a:srgbClr>
              </a:gs>
              <a:gs pos="100000">
                <a:srgbClr val="C0C0C0"/>
              </a:gs>
            </a:gsLst>
            <a:lin ang="0" scaled="1"/>
          </a:gradFill>
          <a:ln w="9525">
            <a:solidFill>
              <a:srgbClr val="C0C0C0"/>
            </a:solidFill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106" name="Line 23"/>
          <p:cNvSpPr>
            <a:spLocks noChangeShapeType="1"/>
          </p:cNvSpPr>
          <p:nvPr/>
        </p:nvSpPr>
        <p:spPr bwMode="auto">
          <a:xfrm flipV="1">
            <a:off x="1864370" y="2667042"/>
            <a:ext cx="1878253" cy="0"/>
          </a:xfrm>
          <a:prstGeom prst="line">
            <a:avLst/>
          </a:prstGeom>
          <a:noFill/>
          <a:ln w="19050">
            <a:solidFill>
              <a:srgbClr val="2A5682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107" name="Line 24"/>
          <p:cNvSpPr>
            <a:spLocks noChangeShapeType="1"/>
          </p:cNvSpPr>
          <p:nvPr/>
        </p:nvSpPr>
        <p:spPr bwMode="auto">
          <a:xfrm flipV="1">
            <a:off x="5660184" y="2667156"/>
            <a:ext cx="1750430" cy="0"/>
          </a:xfrm>
          <a:prstGeom prst="line">
            <a:avLst/>
          </a:prstGeom>
          <a:noFill/>
          <a:ln w="19050">
            <a:solidFill>
              <a:srgbClr val="2A5682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grpSp>
        <p:nvGrpSpPr>
          <p:cNvPr id="108" name="组合 107"/>
          <p:cNvGrpSpPr/>
          <p:nvPr/>
        </p:nvGrpSpPr>
        <p:grpSpPr bwMode="auto">
          <a:xfrm>
            <a:off x="457309" y="1990079"/>
            <a:ext cx="1374507" cy="1353931"/>
            <a:chOff x="1316038" y="2084642"/>
            <a:chExt cx="1060450" cy="1044741"/>
          </a:xfrm>
        </p:grpSpPr>
        <p:grpSp>
          <p:nvGrpSpPr>
            <p:cNvPr id="111" name="Group 6"/>
            <p:cNvGrpSpPr/>
            <p:nvPr/>
          </p:nvGrpSpPr>
          <p:grpSpPr bwMode="auto">
            <a:xfrm rot="650306">
              <a:off x="1316038" y="2084642"/>
              <a:ext cx="1047832" cy="1044741"/>
              <a:chOff x="0" y="0"/>
              <a:chExt cx="1136" cy="1134"/>
            </a:xfrm>
          </p:grpSpPr>
          <p:sp>
            <p:nvSpPr>
              <p:cNvPr id="114" name="Oval 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36" cy="1134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89999"/>
                    </a:srgbClr>
                  </a:gs>
                  <a:gs pos="50000">
                    <a:srgbClr val="FFFFFF"/>
                  </a:gs>
                  <a:gs pos="100000">
                    <a:srgbClr val="C0C0C0">
                      <a:alpha val="89999"/>
                    </a:srgbClr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5" name="Oval 8"/>
              <p:cNvSpPr>
                <a:spLocks noChangeArrowheads="1"/>
              </p:cNvSpPr>
              <p:nvPr/>
            </p:nvSpPr>
            <p:spPr bwMode="auto">
              <a:xfrm>
                <a:off x="64" y="62"/>
                <a:ext cx="1009" cy="1010"/>
              </a:xfrm>
              <a:prstGeom prst="ellipse">
                <a:avLst/>
              </a:prstGeom>
              <a:solidFill>
                <a:srgbClr val="0B469D"/>
              </a:solidFill>
              <a:ln w="9525">
                <a:solidFill>
                  <a:srgbClr val="C0C0C0"/>
                </a:solidFill>
                <a:rou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10" name="Rectangle 25"/>
            <p:cNvSpPr>
              <a:spLocks noChangeArrowheads="1"/>
            </p:cNvSpPr>
            <p:nvPr/>
          </p:nvSpPr>
          <p:spPr bwMode="auto">
            <a:xfrm>
              <a:off x="1336675" y="2265646"/>
              <a:ext cx="1039813" cy="682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srgbClr val="FFFFFF"/>
                  </a:solidFill>
                </a:rPr>
                <a:t>文字内容</a:t>
              </a:r>
              <a:endParaRPr lang="zh-CN" altLang="en-US" b="1" kern="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16" name="组合 115"/>
          <p:cNvGrpSpPr/>
          <p:nvPr/>
        </p:nvGrpSpPr>
        <p:grpSpPr bwMode="auto">
          <a:xfrm>
            <a:off x="3802099" y="1706495"/>
            <a:ext cx="1823074" cy="1816900"/>
            <a:chOff x="3883508" y="1905824"/>
            <a:chExt cx="1405560" cy="1402374"/>
          </a:xfrm>
        </p:grpSpPr>
        <p:grpSp>
          <p:nvGrpSpPr>
            <p:cNvPr id="117" name="Group 11"/>
            <p:cNvGrpSpPr/>
            <p:nvPr/>
          </p:nvGrpSpPr>
          <p:grpSpPr bwMode="auto">
            <a:xfrm>
              <a:off x="3883508" y="1905824"/>
              <a:ext cx="1405560" cy="1402374"/>
              <a:chOff x="0" y="0"/>
              <a:chExt cx="1288" cy="1286"/>
            </a:xfrm>
          </p:grpSpPr>
          <p:grpSp>
            <p:nvGrpSpPr>
              <p:cNvPr id="119" name="Group 12"/>
              <p:cNvGrpSpPr/>
              <p:nvPr/>
            </p:nvGrpSpPr>
            <p:grpSpPr bwMode="auto">
              <a:xfrm rot="650306">
                <a:off x="0" y="0"/>
                <a:ext cx="1288" cy="1286"/>
                <a:chOff x="0" y="0"/>
                <a:chExt cx="1136" cy="1134"/>
              </a:xfrm>
            </p:grpSpPr>
            <p:sp>
              <p:nvSpPr>
                <p:cNvPr id="122" name="Oval 1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36" cy="113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0C0C0">
                        <a:alpha val="89999"/>
                      </a:srgbClr>
                    </a:gs>
                    <a:gs pos="50000">
                      <a:srgbClr val="FFFFFF"/>
                    </a:gs>
                    <a:gs pos="100000">
                      <a:srgbClr val="C0C0C0">
                        <a:alpha val="89999"/>
                      </a:srgbClr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rou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23" name="Oval 14"/>
                <p:cNvSpPr>
                  <a:spLocks noChangeArrowheads="1"/>
                </p:cNvSpPr>
                <p:nvPr/>
              </p:nvSpPr>
              <p:spPr bwMode="auto">
                <a:xfrm>
                  <a:off x="64" y="62"/>
                  <a:ext cx="1008" cy="1011"/>
                </a:xfrm>
                <a:prstGeom prst="ellipse">
                  <a:avLst/>
                </a:prstGeom>
                <a:solidFill>
                  <a:srgbClr val="FFC000"/>
                </a:solidFill>
                <a:ln w="9525">
                  <a:solidFill>
                    <a:srgbClr val="C0C0C0"/>
                  </a:solidFill>
                  <a:round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20" name="未知"/>
              <p:cNvSpPr/>
              <p:nvPr/>
            </p:nvSpPr>
            <p:spPr bwMode="auto">
              <a:xfrm rot="-5400000">
                <a:off x="313" y="392"/>
                <a:ext cx="492" cy="981"/>
              </a:xfrm>
              <a:custGeom>
                <a:avLst/>
                <a:gdLst>
                  <a:gd name="T0" fmla="*/ 1377 w 174"/>
                  <a:gd name="T1" fmla="*/ 0 h 348"/>
                  <a:gd name="T2" fmla="*/ 0 w 174"/>
                  <a:gd name="T3" fmla="*/ 1371 h 348"/>
                  <a:gd name="T4" fmla="*/ 1386 w 174"/>
                  <a:gd name="T5" fmla="*/ 2760 h 348"/>
                  <a:gd name="T6" fmla="*/ 1386 w 174"/>
                  <a:gd name="T7" fmla="*/ 1380 h 348"/>
                  <a:gd name="T8" fmla="*/ 1377 w 174"/>
                  <a:gd name="T9" fmla="*/ 0 h 3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4"/>
                  <a:gd name="T16" fmla="*/ 0 h 348"/>
                  <a:gd name="T17" fmla="*/ 174 w 174"/>
                  <a:gd name="T18" fmla="*/ 348 h 3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4" h="348">
                    <a:moveTo>
                      <a:pt x="173" y="0"/>
                    </a:moveTo>
                    <a:cubicBezTo>
                      <a:pt x="77" y="0"/>
                      <a:pt x="0" y="77"/>
                      <a:pt x="0" y="173"/>
                    </a:cubicBezTo>
                    <a:cubicBezTo>
                      <a:pt x="0" y="270"/>
                      <a:pt x="77" y="348"/>
                      <a:pt x="174" y="348"/>
                    </a:cubicBezTo>
                    <a:lnTo>
                      <a:pt x="174" y="174"/>
                    </a:lnTo>
                    <a:lnTo>
                      <a:pt x="17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25998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18" name="Rectangle 26"/>
            <p:cNvSpPr>
              <a:spLocks noChangeArrowheads="1"/>
            </p:cNvSpPr>
            <p:nvPr/>
          </p:nvSpPr>
          <p:spPr bwMode="auto">
            <a:xfrm>
              <a:off x="4067532" y="2264756"/>
              <a:ext cx="1037513" cy="682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kern="0" dirty="0"/>
                <a:t>文字内容</a:t>
              </a:r>
              <a:endParaRPr lang="zh-CN" altLang="en-US" sz="2000" b="1" kern="0" dirty="0"/>
            </a:p>
          </p:txBody>
        </p:sp>
      </p:grpSp>
      <p:grpSp>
        <p:nvGrpSpPr>
          <p:cNvPr id="124" name="组合 123"/>
          <p:cNvGrpSpPr/>
          <p:nvPr/>
        </p:nvGrpSpPr>
        <p:grpSpPr bwMode="auto">
          <a:xfrm>
            <a:off x="7413644" y="1990078"/>
            <a:ext cx="1358046" cy="1353931"/>
            <a:chOff x="6808706" y="2084642"/>
            <a:chExt cx="1047832" cy="1044741"/>
          </a:xfrm>
        </p:grpSpPr>
        <p:grpSp>
          <p:nvGrpSpPr>
            <p:cNvPr id="127" name="Group 18"/>
            <p:cNvGrpSpPr/>
            <p:nvPr/>
          </p:nvGrpSpPr>
          <p:grpSpPr bwMode="auto">
            <a:xfrm rot="650306">
              <a:off x="6808706" y="2084642"/>
              <a:ext cx="1047832" cy="1044741"/>
              <a:chOff x="0" y="0"/>
              <a:chExt cx="1136" cy="1134"/>
            </a:xfrm>
          </p:grpSpPr>
          <p:sp>
            <p:nvSpPr>
              <p:cNvPr id="130" name="Oval 1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36" cy="1134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89999"/>
                    </a:srgbClr>
                  </a:gs>
                  <a:gs pos="50000">
                    <a:srgbClr val="FFFFFF"/>
                  </a:gs>
                  <a:gs pos="100000">
                    <a:srgbClr val="C0C0C0">
                      <a:alpha val="89999"/>
                    </a:srgbClr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1" name="Oval 20"/>
              <p:cNvSpPr>
                <a:spLocks noChangeArrowheads="1"/>
              </p:cNvSpPr>
              <p:nvPr/>
            </p:nvSpPr>
            <p:spPr bwMode="auto">
              <a:xfrm>
                <a:off x="64" y="62"/>
                <a:ext cx="1009" cy="1010"/>
              </a:xfrm>
              <a:prstGeom prst="ellipse">
                <a:avLst/>
              </a:prstGeom>
              <a:solidFill>
                <a:srgbClr val="0B469D"/>
              </a:solidFill>
              <a:ln w="9525">
                <a:solidFill>
                  <a:srgbClr val="C0C0C0"/>
                </a:solidFill>
                <a:rou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26" name="Rectangle 27"/>
            <p:cNvSpPr>
              <a:spLocks noChangeArrowheads="1"/>
            </p:cNvSpPr>
            <p:nvPr/>
          </p:nvSpPr>
          <p:spPr bwMode="auto">
            <a:xfrm>
              <a:off x="6813468" y="2265646"/>
              <a:ext cx="1038306" cy="682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>
                  <a:solidFill>
                    <a:srgbClr val="FFFFFF"/>
                  </a:solidFill>
                </a:rPr>
                <a:t>文字内容</a:t>
              </a:r>
              <a:endParaRPr lang="zh-CN" altLang="en-US" b="1" kern="0">
                <a:solidFill>
                  <a:srgbClr val="FFFFFF"/>
                </a:solidFill>
              </a:endParaRPr>
            </a:p>
          </p:txBody>
        </p:sp>
      </p:grpSp>
      <p:sp>
        <p:nvSpPr>
          <p:cNvPr id="132" name="Rectangle 28"/>
          <p:cNvSpPr>
            <a:spLocks noChangeArrowheads="1"/>
          </p:cNvSpPr>
          <p:nvPr/>
        </p:nvSpPr>
        <p:spPr bwMode="auto">
          <a:xfrm>
            <a:off x="1479630" y="1656762"/>
            <a:ext cx="2532961" cy="88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</a:rPr>
              <a:t>单击此处添加</a:t>
            </a:r>
            <a:endParaRPr lang="zh-CN" altLang="en-US" kern="0" dirty="0">
              <a:solidFill>
                <a:sysClr val="windowText" lastClr="0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</a:rPr>
              <a:t>段落文字内容</a:t>
            </a:r>
            <a:endParaRPr lang="zh-CN" alt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133" name="Rectangle 29"/>
          <p:cNvSpPr>
            <a:spLocks noChangeArrowheads="1"/>
          </p:cNvSpPr>
          <p:nvPr/>
        </p:nvSpPr>
        <p:spPr bwMode="auto">
          <a:xfrm>
            <a:off x="1451627" y="2752544"/>
            <a:ext cx="2532961" cy="88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</a:rPr>
              <a:t>单击此处添加</a:t>
            </a:r>
            <a:endParaRPr lang="zh-CN" altLang="en-US" kern="0" dirty="0">
              <a:solidFill>
                <a:sysClr val="windowText" lastClr="0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</a:rPr>
              <a:t>段落文字内容</a:t>
            </a:r>
            <a:endParaRPr lang="zh-CN" alt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134" name="Rectangle 30"/>
          <p:cNvSpPr>
            <a:spLocks noChangeArrowheads="1"/>
          </p:cNvSpPr>
          <p:nvPr/>
        </p:nvSpPr>
        <p:spPr bwMode="auto">
          <a:xfrm>
            <a:off x="5329723" y="1715360"/>
            <a:ext cx="2530904" cy="88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</a:rPr>
              <a:t>单击此处添加</a:t>
            </a:r>
            <a:endParaRPr lang="zh-CN" altLang="en-US" kern="0" dirty="0">
              <a:solidFill>
                <a:sysClr val="windowText" lastClr="0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</a:rPr>
              <a:t>段落文字内容</a:t>
            </a:r>
            <a:endParaRPr lang="zh-CN" alt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135" name="Rectangle 31"/>
          <p:cNvSpPr>
            <a:spLocks noChangeArrowheads="1"/>
          </p:cNvSpPr>
          <p:nvPr/>
        </p:nvSpPr>
        <p:spPr bwMode="auto">
          <a:xfrm>
            <a:off x="5325583" y="2824430"/>
            <a:ext cx="2530904" cy="88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</a:rPr>
              <a:t>单击此处添加</a:t>
            </a:r>
            <a:endParaRPr lang="zh-CN" altLang="en-US" kern="0" dirty="0">
              <a:solidFill>
                <a:sysClr val="windowText" lastClr="0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</a:rPr>
              <a:t>段落文字内容</a:t>
            </a:r>
            <a:endParaRPr lang="zh-CN" alt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136" name="Oval 32"/>
          <p:cNvSpPr>
            <a:spLocks noChangeArrowheads="1"/>
          </p:cNvSpPr>
          <p:nvPr/>
        </p:nvSpPr>
        <p:spPr bwMode="auto">
          <a:xfrm>
            <a:off x="1379942" y="4435880"/>
            <a:ext cx="2899223" cy="286012"/>
          </a:xfrm>
          <a:prstGeom prst="ellipse">
            <a:avLst/>
          </a:prstGeom>
          <a:gradFill rotWithShape="1">
            <a:gsLst>
              <a:gs pos="0">
                <a:srgbClr val="000000">
                  <a:alpha val="39998"/>
                </a:srgbClr>
              </a:gs>
              <a:gs pos="100000">
                <a:srgbClr val="00000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137" name="Oval 33"/>
          <p:cNvSpPr>
            <a:spLocks noChangeArrowheads="1"/>
          </p:cNvSpPr>
          <p:nvPr/>
        </p:nvSpPr>
        <p:spPr bwMode="auto">
          <a:xfrm>
            <a:off x="5441447" y="4428900"/>
            <a:ext cx="2899223" cy="286012"/>
          </a:xfrm>
          <a:prstGeom prst="ellipse">
            <a:avLst/>
          </a:prstGeom>
          <a:gradFill rotWithShape="1">
            <a:gsLst>
              <a:gs pos="0">
                <a:srgbClr val="000000">
                  <a:alpha val="39998"/>
                </a:srgbClr>
              </a:gs>
              <a:gs pos="100000">
                <a:srgbClr val="00000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0" decel="100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  <p:bldP spid="105" grpId="0" animBg="1"/>
      <p:bldP spid="132" grpId="0"/>
      <p:bldP spid="133" grpId="0"/>
      <p:bldP spid="134" grpId="0"/>
      <p:bldP spid="135" grpId="0"/>
      <p:bldP spid="136" grpId="0" animBg="1"/>
      <p:bldP spid="13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 bwMode="auto">
          <a:xfrm>
            <a:off x="5131551" y="895395"/>
            <a:ext cx="1765300" cy="1760537"/>
            <a:chOff x="5190199" y="610282"/>
            <a:chExt cx="1766567" cy="1760527"/>
          </a:xfrm>
        </p:grpSpPr>
        <p:grpSp>
          <p:nvGrpSpPr>
            <p:cNvPr id="40" name="Group 2"/>
            <p:cNvGrpSpPr/>
            <p:nvPr/>
          </p:nvGrpSpPr>
          <p:grpSpPr bwMode="auto">
            <a:xfrm>
              <a:off x="5190199" y="610282"/>
              <a:ext cx="1766567" cy="1760527"/>
              <a:chOff x="549" y="2205"/>
              <a:chExt cx="1406" cy="1402"/>
            </a:xfrm>
          </p:grpSpPr>
          <p:sp>
            <p:nvSpPr>
              <p:cNvPr id="43" name="Oval 3"/>
              <p:cNvSpPr>
                <a:spLocks noChangeArrowheads="1"/>
              </p:cNvSpPr>
              <p:nvPr/>
            </p:nvSpPr>
            <p:spPr bwMode="auto">
              <a:xfrm>
                <a:off x="549" y="2205"/>
                <a:ext cx="1406" cy="1402"/>
              </a:xfrm>
              <a:prstGeom prst="ellipse">
                <a:avLst/>
              </a:prstGeom>
              <a:solidFill>
                <a:srgbClr val="0B469D"/>
              </a:solidFill>
              <a:ln>
                <a:noFill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Oval 4"/>
              <p:cNvSpPr>
                <a:spLocks noChangeArrowheads="1"/>
              </p:cNvSpPr>
              <p:nvPr/>
            </p:nvSpPr>
            <p:spPr bwMode="auto">
              <a:xfrm>
                <a:off x="827" y="2381"/>
                <a:ext cx="236" cy="235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1" name="Text Box 14"/>
            <p:cNvSpPr txBox="1">
              <a:spLocks noChangeArrowheads="1"/>
            </p:cNvSpPr>
            <p:nvPr/>
          </p:nvSpPr>
          <p:spPr bwMode="auto">
            <a:xfrm>
              <a:off x="5501572" y="1183366"/>
              <a:ext cx="1107281" cy="647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kern="0" dirty="0" smtClean="0">
                  <a:solidFill>
                    <a:srgbClr val="FFFFFF"/>
                  </a:solidFill>
                  <a:latin typeface="微软雅黑" panose="020B0503020204020204" pitchFamily="34" charset="-122"/>
                </a:rPr>
                <a:t>单击此处</a:t>
              </a:r>
              <a:endParaRPr kumimoji="1"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kern="0" dirty="0" smtClean="0">
                  <a:solidFill>
                    <a:srgbClr val="FFFFFF"/>
                  </a:solidFill>
                  <a:latin typeface="微软雅黑" panose="020B0503020204020204" pitchFamily="34" charset="-122"/>
                </a:rPr>
                <a:t>添加文字</a:t>
              </a:r>
              <a:endParaRPr kumimoji="1" lang="en-US" altLang="ko-KR" kern="0" dirty="0" smtClean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2" name="Freeform 16"/>
            <p:cNvSpPr/>
            <p:nvPr/>
          </p:nvSpPr>
          <p:spPr bwMode="auto">
            <a:xfrm>
              <a:off x="5326822" y="643619"/>
              <a:ext cx="1507618" cy="500060"/>
            </a:xfrm>
            <a:custGeom>
              <a:avLst/>
              <a:gdLst>
                <a:gd name="T0" fmla="*/ 0 w 4756"/>
                <a:gd name="T1" fmla="*/ 525462 h 1576"/>
                <a:gd name="T2" fmla="*/ 16656 w 4756"/>
                <a:gd name="T3" fmla="*/ 487453 h 1576"/>
                <a:gd name="T4" fmla="*/ 35977 w 4756"/>
                <a:gd name="T5" fmla="*/ 450110 h 1576"/>
                <a:gd name="T6" fmla="*/ 56631 w 4756"/>
                <a:gd name="T7" fmla="*/ 414101 h 1576"/>
                <a:gd name="T8" fmla="*/ 79283 w 4756"/>
                <a:gd name="T9" fmla="*/ 379426 h 1576"/>
                <a:gd name="T10" fmla="*/ 103268 w 4756"/>
                <a:gd name="T11" fmla="*/ 345418 h 1576"/>
                <a:gd name="T12" fmla="*/ 128585 w 4756"/>
                <a:gd name="T13" fmla="*/ 313410 h 1576"/>
                <a:gd name="T14" fmla="*/ 155901 w 4756"/>
                <a:gd name="T15" fmla="*/ 282069 h 1576"/>
                <a:gd name="T16" fmla="*/ 183883 w 4756"/>
                <a:gd name="T17" fmla="*/ 252062 h 1576"/>
                <a:gd name="T18" fmla="*/ 198540 w 4756"/>
                <a:gd name="T19" fmla="*/ 237391 h 1576"/>
                <a:gd name="T20" fmla="*/ 229187 w 4756"/>
                <a:gd name="T21" fmla="*/ 210051 h 1576"/>
                <a:gd name="T22" fmla="*/ 261167 w 4756"/>
                <a:gd name="T23" fmla="*/ 183378 h 1576"/>
                <a:gd name="T24" fmla="*/ 294479 w 4756"/>
                <a:gd name="T25" fmla="*/ 158706 h 1576"/>
                <a:gd name="T26" fmla="*/ 328458 w 4756"/>
                <a:gd name="T27" fmla="*/ 135366 h 1576"/>
                <a:gd name="T28" fmla="*/ 363768 w 4756"/>
                <a:gd name="T29" fmla="*/ 114028 h 1576"/>
                <a:gd name="T30" fmla="*/ 400412 w 4756"/>
                <a:gd name="T31" fmla="*/ 94023 h 1576"/>
                <a:gd name="T32" fmla="*/ 438388 w 4756"/>
                <a:gd name="T33" fmla="*/ 76019 h 1576"/>
                <a:gd name="T34" fmla="*/ 457709 w 4756"/>
                <a:gd name="T35" fmla="*/ 67350 h 1576"/>
                <a:gd name="T36" fmla="*/ 496351 w 4756"/>
                <a:gd name="T37" fmla="*/ 52013 h 1576"/>
                <a:gd name="T38" fmla="*/ 536325 w 4756"/>
                <a:gd name="T39" fmla="*/ 38676 h 1576"/>
                <a:gd name="T40" fmla="*/ 576966 w 4756"/>
                <a:gd name="T41" fmla="*/ 26673 h 1576"/>
                <a:gd name="T42" fmla="*/ 618939 w 4756"/>
                <a:gd name="T43" fmla="*/ 17338 h 1576"/>
                <a:gd name="T44" fmla="*/ 660913 w 4756"/>
                <a:gd name="T45" fmla="*/ 10002 h 1576"/>
                <a:gd name="T46" fmla="*/ 704218 w 4756"/>
                <a:gd name="T47" fmla="*/ 4001 h 1576"/>
                <a:gd name="T48" fmla="*/ 748190 w 4756"/>
                <a:gd name="T49" fmla="*/ 667 h 1576"/>
                <a:gd name="T50" fmla="*/ 792163 w 4756"/>
                <a:gd name="T51" fmla="*/ 0 h 1576"/>
                <a:gd name="T52" fmla="*/ 814149 w 4756"/>
                <a:gd name="T53" fmla="*/ 0 h 1576"/>
                <a:gd name="T54" fmla="*/ 858121 w 4756"/>
                <a:gd name="T55" fmla="*/ 2667 h 1576"/>
                <a:gd name="T56" fmla="*/ 901426 w 4756"/>
                <a:gd name="T57" fmla="*/ 6668 h 1576"/>
                <a:gd name="T58" fmla="*/ 944066 w 4756"/>
                <a:gd name="T59" fmla="*/ 13337 h 1576"/>
                <a:gd name="T60" fmla="*/ 986705 w 4756"/>
                <a:gd name="T61" fmla="*/ 22005 h 1576"/>
                <a:gd name="T62" fmla="*/ 1027346 w 4756"/>
                <a:gd name="T63" fmla="*/ 32675 h 1576"/>
                <a:gd name="T64" fmla="*/ 1067987 w 4756"/>
                <a:gd name="T65" fmla="*/ 45344 h 1576"/>
                <a:gd name="T66" fmla="*/ 1107295 w 4756"/>
                <a:gd name="T67" fmla="*/ 59348 h 1576"/>
                <a:gd name="T68" fmla="*/ 1126616 w 4756"/>
                <a:gd name="T69" fmla="*/ 67350 h 1576"/>
                <a:gd name="T70" fmla="*/ 1165258 w 4756"/>
                <a:gd name="T71" fmla="*/ 84687 h 1576"/>
                <a:gd name="T72" fmla="*/ 1201902 w 4756"/>
                <a:gd name="T73" fmla="*/ 104025 h 1576"/>
                <a:gd name="T74" fmla="*/ 1237879 w 4756"/>
                <a:gd name="T75" fmla="*/ 124697 h 1576"/>
                <a:gd name="T76" fmla="*/ 1273190 w 4756"/>
                <a:gd name="T77" fmla="*/ 146703 h 1576"/>
                <a:gd name="T78" fmla="*/ 1306502 w 4756"/>
                <a:gd name="T79" fmla="*/ 170708 h 1576"/>
                <a:gd name="T80" fmla="*/ 1339148 w 4756"/>
                <a:gd name="T81" fmla="*/ 196715 h 1576"/>
                <a:gd name="T82" fmla="*/ 1370461 w 4756"/>
                <a:gd name="T83" fmla="*/ 223388 h 1576"/>
                <a:gd name="T84" fmla="*/ 1400442 w 4756"/>
                <a:gd name="T85" fmla="*/ 252062 h 1576"/>
                <a:gd name="T86" fmla="*/ 1414433 w 4756"/>
                <a:gd name="T87" fmla="*/ 266732 h 1576"/>
                <a:gd name="T88" fmla="*/ 1442415 w 4756"/>
                <a:gd name="T89" fmla="*/ 297406 h 1576"/>
                <a:gd name="T90" fmla="*/ 1469065 w 4756"/>
                <a:gd name="T91" fmla="*/ 329414 h 1576"/>
                <a:gd name="T92" fmla="*/ 1493716 w 4756"/>
                <a:gd name="T93" fmla="*/ 362089 h 1576"/>
                <a:gd name="T94" fmla="*/ 1516368 w 4756"/>
                <a:gd name="T95" fmla="*/ 396764 h 1576"/>
                <a:gd name="T96" fmla="*/ 1538354 w 4756"/>
                <a:gd name="T97" fmla="*/ 432106 h 1576"/>
                <a:gd name="T98" fmla="*/ 1558342 w 4756"/>
                <a:gd name="T99" fmla="*/ 468781 h 1576"/>
                <a:gd name="T100" fmla="*/ 1576330 w 4756"/>
                <a:gd name="T101" fmla="*/ 506124 h 1576"/>
                <a:gd name="T102" fmla="*/ 0 w 4756"/>
                <a:gd name="T103" fmla="*/ 525462 h 157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756"/>
                <a:gd name="T157" fmla="*/ 0 h 1576"/>
                <a:gd name="T158" fmla="*/ 4756 w 4756"/>
                <a:gd name="T159" fmla="*/ 1576 h 157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756" h="1576">
                  <a:moveTo>
                    <a:pt x="0" y="1576"/>
                  </a:moveTo>
                  <a:lnTo>
                    <a:pt x="0" y="1576"/>
                  </a:lnTo>
                  <a:lnTo>
                    <a:pt x="24" y="1518"/>
                  </a:lnTo>
                  <a:lnTo>
                    <a:pt x="50" y="1462"/>
                  </a:lnTo>
                  <a:lnTo>
                    <a:pt x="78" y="1406"/>
                  </a:lnTo>
                  <a:lnTo>
                    <a:pt x="108" y="1350"/>
                  </a:lnTo>
                  <a:lnTo>
                    <a:pt x="138" y="1296"/>
                  </a:lnTo>
                  <a:lnTo>
                    <a:pt x="170" y="1242"/>
                  </a:lnTo>
                  <a:lnTo>
                    <a:pt x="204" y="1190"/>
                  </a:lnTo>
                  <a:lnTo>
                    <a:pt x="238" y="1138"/>
                  </a:lnTo>
                  <a:lnTo>
                    <a:pt x="272" y="1086"/>
                  </a:lnTo>
                  <a:lnTo>
                    <a:pt x="310" y="1036"/>
                  </a:lnTo>
                  <a:lnTo>
                    <a:pt x="348" y="988"/>
                  </a:lnTo>
                  <a:lnTo>
                    <a:pt x="386" y="940"/>
                  </a:lnTo>
                  <a:lnTo>
                    <a:pt x="426" y="892"/>
                  </a:lnTo>
                  <a:lnTo>
                    <a:pt x="468" y="846"/>
                  </a:lnTo>
                  <a:lnTo>
                    <a:pt x="510" y="800"/>
                  </a:lnTo>
                  <a:lnTo>
                    <a:pt x="552" y="756"/>
                  </a:lnTo>
                  <a:lnTo>
                    <a:pt x="596" y="712"/>
                  </a:lnTo>
                  <a:lnTo>
                    <a:pt x="642" y="670"/>
                  </a:lnTo>
                  <a:lnTo>
                    <a:pt x="688" y="630"/>
                  </a:lnTo>
                  <a:lnTo>
                    <a:pt x="736" y="590"/>
                  </a:lnTo>
                  <a:lnTo>
                    <a:pt x="784" y="550"/>
                  </a:lnTo>
                  <a:lnTo>
                    <a:pt x="834" y="512"/>
                  </a:lnTo>
                  <a:lnTo>
                    <a:pt x="884" y="476"/>
                  </a:lnTo>
                  <a:lnTo>
                    <a:pt x="934" y="440"/>
                  </a:lnTo>
                  <a:lnTo>
                    <a:pt x="986" y="406"/>
                  </a:lnTo>
                  <a:lnTo>
                    <a:pt x="1040" y="374"/>
                  </a:lnTo>
                  <a:lnTo>
                    <a:pt x="1092" y="342"/>
                  </a:lnTo>
                  <a:lnTo>
                    <a:pt x="1148" y="312"/>
                  </a:lnTo>
                  <a:lnTo>
                    <a:pt x="1202" y="282"/>
                  </a:lnTo>
                  <a:lnTo>
                    <a:pt x="1258" y="254"/>
                  </a:lnTo>
                  <a:lnTo>
                    <a:pt x="1316" y="228"/>
                  </a:lnTo>
                  <a:lnTo>
                    <a:pt x="1374" y="202"/>
                  </a:lnTo>
                  <a:lnTo>
                    <a:pt x="1432" y="178"/>
                  </a:lnTo>
                  <a:lnTo>
                    <a:pt x="1490" y="156"/>
                  </a:lnTo>
                  <a:lnTo>
                    <a:pt x="1550" y="136"/>
                  </a:lnTo>
                  <a:lnTo>
                    <a:pt x="1610" y="116"/>
                  </a:lnTo>
                  <a:lnTo>
                    <a:pt x="1672" y="98"/>
                  </a:lnTo>
                  <a:lnTo>
                    <a:pt x="1732" y="80"/>
                  </a:lnTo>
                  <a:lnTo>
                    <a:pt x="1794" y="66"/>
                  </a:lnTo>
                  <a:lnTo>
                    <a:pt x="1858" y="52"/>
                  </a:lnTo>
                  <a:lnTo>
                    <a:pt x="1922" y="40"/>
                  </a:lnTo>
                  <a:lnTo>
                    <a:pt x="1984" y="30"/>
                  </a:lnTo>
                  <a:lnTo>
                    <a:pt x="2050" y="20"/>
                  </a:lnTo>
                  <a:lnTo>
                    <a:pt x="2114" y="12"/>
                  </a:lnTo>
                  <a:lnTo>
                    <a:pt x="2180" y="8"/>
                  </a:lnTo>
                  <a:lnTo>
                    <a:pt x="2246" y="2"/>
                  </a:lnTo>
                  <a:lnTo>
                    <a:pt x="2312" y="0"/>
                  </a:lnTo>
                  <a:lnTo>
                    <a:pt x="2378" y="0"/>
                  </a:lnTo>
                  <a:lnTo>
                    <a:pt x="2444" y="0"/>
                  </a:lnTo>
                  <a:lnTo>
                    <a:pt x="2510" y="2"/>
                  </a:lnTo>
                  <a:lnTo>
                    <a:pt x="2576" y="8"/>
                  </a:lnTo>
                  <a:lnTo>
                    <a:pt x="2642" y="12"/>
                  </a:lnTo>
                  <a:lnTo>
                    <a:pt x="2706" y="20"/>
                  </a:lnTo>
                  <a:lnTo>
                    <a:pt x="2772" y="30"/>
                  </a:lnTo>
                  <a:lnTo>
                    <a:pt x="2834" y="40"/>
                  </a:lnTo>
                  <a:lnTo>
                    <a:pt x="2898" y="52"/>
                  </a:lnTo>
                  <a:lnTo>
                    <a:pt x="2962" y="66"/>
                  </a:lnTo>
                  <a:lnTo>
                    <a:pt x="3024" y="80"/>
                  </a:lnTo>
                  <a:lnTo>
                    <a:pt x="3084" y="98"/>
                  </a:lnTo>
                  <a:lnTo>
                    <a:pt x="3146" y="116"/>
                  </a:lnTo>
                  <a:lnTo>
                    <a:pt x="3206" y="136"/>
                  </a:lnTo>
                  <a:lnTo>
                    <a:pt x="3266" y="156"/>
                  </a:lnTo>
                  <a:lnTo>
                    <a:pt x="3324" y="178"/>
                  </a:lnTo>
                  <a:lnTo>
                    <a:pt x="3382" y="202"/>
                  </a:lnTo>
                  <a:lnTo>
                    <a:pt x="3440" y="228"/>
                  </a:lnTo>
                  <a:lnTo>
                    <a:pt x="3498" y="254"/>
                  </a:lnTo>
                  <a:lnTo>
                    <a:pt x="3554" y="282"/>
                  </a:lnTo>
                  <a:lnTo>
                    <a:pt x="3608" y="312"/>
                  </a:lnTo>
                  <a:lnTo>
                    <a:pt x="3664" y="342"/>
                  </a:lnTo>
                  <a:lnTo>
                    <a:pt x="3716" y="374"/>
                  </a:lnTo>
                  <a:lnTo>
                    <a:pt x="3770" y="406"/>
                  </a:lnTo>
                  <a:lnTo>
                    <a:pt x="3822" y="440"/>
                  </a:lnTo>
                  <a:lnTo>
                    <a:pt x="3872" y="476"/>
                  </a:lnTo>
                  <a:lnTo>
                    <a:pt x="3922" y="512"/>
                  </a:lnTo>
                  <a:lnTo>
                    <a:pt x="3972" y="550"/>
                  </a:lnTo>
                  <a:lnTo>
                    <a:pt x="4020" y="590"/>
                  </a:lnTo>
                  <a:lnTo>
                    <a:pt x="4068" y="630"/>
                  </a:lnTo>
                  <a:lnTo>
                    <a:pt x="4114" y="670"/>
                  </a:lnTo>
                  <a:lnTo>
                    <a:pt x="4160" y="712"/>
                  </a:lnTo>
                  <a:lnTo>
                    <a:pt x="4204" y="756"/>
                  </a:lnTo>
                  <a:lnTo>
                    <a:pt x="4246" y="800"/>
                  </a:lnTo>
                  <a:lnTo>
                    <a:pt x="4288" y="846"/>
                  </a:lnTo>
                  <a:lnTo>
                    <a:pt x="4330" y="892"/>
                  </a:lnTo>
                  <a:lnTo>
                    <a:pt x="4370" y="940"/>
                  </a:lnTo>
                  <a:lnTo>
                    <a:pt x="4410" y="988"/>
                  </a:lnTo>
                  <a:lnTo>
                    <a:pt x="4446" y="1036"/>
                  </a:lnTo>
                  <a:lnTo>
                    <a:pt x="4484" y="1086"/>
                  </a:lnTo>
                  <a:lnTo>
                    <a:pt x="4518" y="1138"/>
                  </a:lnTo>
                  <a:lnTo>
                    <a:pt x="4552" y="1190"/>
                  </a:lnTo>
                  <a:lnTo>
                    <a:pt x="4586" y="1242"/>
                  </a:lnTo>
                  <a:lnTo>
                    <a:pt x="4618" y="1296"/>
                  </a:lnTo>
                  <a:lnTo>
                    <a:pt x="4648" y="1350"/>
                  </a:lnTo>
                  <a:lnTo>
                    <a:pt x="4678" y="1406"/>
                  </a:lnTo>
                  <a:lnTo>
                    <a:pt x="4706" y="1462"/>
                  </a:lnTo>
                  <a:lnTo>
                    <a:pt x="4732" y="1518"/>
                  </a:lnTo>
                  <a:lnTo>
                    <a:pt x="4756" y="1576"/>
                  </a:lnTo>
                  <a:lnTo>
                    <a:pt x="0" y="1576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767676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Group 17"/>
          <p:cNvGrpSpPr/>
          <p:nvPr/>
        </p:nvGrpSpPr>
        <p:grpSpPr bwMode="auto">
          <a:xfrm>
            <a:off x="3315452" y="1579607"/>
            <a:ext cx="1830387" cy="2632075"/>
            <a:chOff x="839" y="1482"/>
            <a:chExt cx="1212" cy="1744"/>
          </a:xfrm>
        </p:grpSpPr>
        <p:grpSp>
          <p:nvGrpSpPr>
            <p:cNvPr id="46" name="Group 18"/>
            <p:cNvGrpSpPr/>
            <p:nvPr/>
          </p:nvGrpSpPr>
          <p:grpSpPr bwMode="auto">
            <a:xfrm>
              <a:off x="839" y="1482"/>
              <a:ext cx="1212" cy="1744"/>
              <a:chOff x="625" y="2205"/>
              <a:chExt cx="1212" cy="1744"/>
            </a:xfrm>
          </p:grpSpPr>
          <p:sp>
            <p:nvSpPr>
              <p:cNvPr id="49" name="Oval 19"/>
              <p:cNvSpPr>
                <a:spLocks noChangeArrowheads="1"/>
              </p:cNvSpPr>
              <p:nvPr/>
            </p:nvSpPr>
            <p:spPr bwMode="auto">
              <a:xfrm>
                <a:off x="625" y="3447"/>
                <a:ext cx="1212" cy="502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2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0" name="Group 20"/>
              <p:cNvGrpSpPr/>
              <p:nvPr/>
            </p:nvGrpSpPr>
            <p:grpSpPr bwMode="auto">
              <a:xfrm>
                <a:off x="635" y="2205"/>
                <a:ext cx="1170" cy="1166"/>
                <a:chOff x="549" y="2205"/>
                <a:chExt cx="1406" cy="1402"/>
              </a:xfrm>
            </p:grpSpPr>
            <p:sp>
              <p:nvSpPr>
                <p:cNvPr id="51" name="Oval 21"/>
                <p:cNvSpPr>
                  <a:spLocks noChangeArrowheads="1"/>
                </p:cNvSpPr>
                <p:nvPr/>
              </p:nvSpPr>
              <p:spPr bwMode="auto">
                <a:xfrm>
                  <a:off x="551" y="2205"/>
                  <a:ext cx="1406" cy="1404"/>
                </a:xfrm>
                <a:prstGeom prst="ellipse">
                  <a:avLst/>
                </a:prstGeom>
                <a:solidFill>
                  <a:srgbClr val="0B469D"/>
                </a:solidFill>
                <a:ln>
                  <a:noFill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Oval 22"/>
                <p:cNvSpPr>
                  <a:spLocks noChangeArrowheads="1"/>
                </p:cNvSpPr>
                <p:nvPr/>
              </p:nvSpPr>
              <p:spPr bwMode="auto">
                <a:xfrm>
                  <a:off x="829" y="2381"/>
                  <a:ext cx="236" cy="23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47" name="Text Box 23"/>
            <p:cNvSpPr txBox="1">
              <a:spLocks noChangeArrowheads="1"/>
            </p:cNvSpPr>
            <p:nvPr/>
          </p:nvSpPr>
          <p:spPr bwMode="auto">
            <a:xfrm>
              <a:off x="1056" y="1860"/>
              <a:ext cx="736" cy="42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kern="0" dirty="0" smtClean="0">
                  <a:solidFill>
                    <a:srgbClr val="FFFFFF"/>
                  </a:solidFill>
                  <a:latin typeface="微软雅黑" panose="020B0503020204020204" pitchFamily="34" charset="-122"/>
                </a:rPr>
                <a:t>单击此处</a:t>
              </a:r>
              <a:endParaRPr kumimoji="1"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kern="0" dirty="0" smtClean="0">
                  <a:solidFill>
                    <a:srgbClr val="FFFFFF"/>
                  </a:solidFill>
                  <a:latin typeface="微软雅黑" panose="020B0503020204020204" pitchFamily="34" charset="-122"/>
                </a:rPr>
                <a:t>添加文字</a:t>
              </a:r>
              <a:endParaRPr kumimoji="1" lang="en-US" altLang="ko-KR" kern="0" dirty="0" smtClean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8" name="Freeform 24"/>
            <p:cNvSpPr/>
            <p:nvPr/>
          </p:nvSpPr>
          <p:spPr bwMode="auto">
            <a:xfrm>
              <a:off x="930" y="1502"/>
              <a:ext cx="998" cy="331"/>
            </a:xfrm>
            <a:custGeom>
              <a:avLst/>
              <a:gdLst>
                <a:gd name="T0" fmla="*/ 0 w 4756"/>
                <a:gd name="T1" fmla="*/ 331 h 1576"/>
                <a:gd name="T2" fmla="*/ 10 w 4756"/>
                <a:gd name="T3" fmla="*/ 307 h 1576"/>
                <a:gd name="T4" fmla="*/ 23 w 4756"/>
                <a:gd name="T5" fmla="*/ 284 h 1576"/>
                <a:gd name="T6" fmla="*/ 36 w 4756"/>
                <a:gd name="T7" fmla="*/ 261 h 1576"/>
                <a:gd name="T8" fmla="*/ 50 w 4756"/>
                <a:gd name="T9" fmla="*/ 239 h 1576"/>
                <a:gd name="T10" fmla="*/ 65 w 4756"/>
                <a:gd name="T11" fmla="*/ 218 h 1576"/>
                <a:gd name="T12" fmla="*/ 81 w 4756"/>
                <a:gd name="T13" fmla="*/ 197 h 1576"/>
                <a:gd name="T14" fmla="*/ 98 w 4756"/>
                <a:gd name="T15" fmla="*/ 178 h 1576"/>
                <a:gd name="T16" fmla="*/ 116 w 4756"/>
                <a:gd name="T17" fmla="*/ 159 h 1576"/>
                <a:gd name="T18" fmla="*/ 125 w 4756"/>
                <a:gd name="T19" fmla="*/ 150 h 1576"/>
                <a:gd name="T20" fmla="*/ 144 w 4756"/>
                <a:gd name="T21" fmla="*/ 132 h 1576"/>
                <a:gd name="T22" fmla="*/ 165 w 4756"/>
                <a:gd name="T23" fmla="*/ 116 h 1576"/>
                <a:gd name="T24" fmla="*/ 185 w 4756"/>
                <a:gd name="T25" fmla="*/ 100 h 1576"/>
                <a:gd name="T26" fmla="*/ 207 w 4756"/>
                <a:gd name="T27" fmla="*/ 85 h 1576"/>
                <a:gd name="T28" fmla="*/ 229 w 4756"/>
                <a:gd name="T29" fmla="*/ 72 h 1576"/>
                <a:gd name="T30" fmla="*/ 252 w 4756"/>
                <a:gd name="T31" fmla="*/ 59 h 1576"/>
                <a:gd name="T32" fmla="*/ 276 w 4756"/>
                <a:gd name="T33" fmla="*/ 48 h 1576"/>
                <a:gd name="T34" fmla="*/ 288 w 4756"/>
                <a:gd name="T35" fmla="*/ 42 h 1576"/>
                <a:gd name="T36" fmla="*/ 313 w 4756"/>
                <a:gd name="T37" fmla="*/ 33 h 1576"/>
                <a:gd name="T38" fmla="*/ 338 w 4756"/>
                <a:gd name="T39" fmla="*/ 24 h 1576"/>
                <a:gd name="T40" fmla="*/ 363 w 4756"/>
                <a:gd name="T41" fmla="*/ 17 h 1576"/>
                <a:gd name="T42" fmla="*/ 390 w 4756"/>
                <a:gd name="T43" fmla="*/ 11 h 1576"/>
                <a:gd name="T44" fmla="*/ 416 w 4756"/>
                <a:gd name="T45" fmla="*/ 6 h 1576"/>
                <a:gd name="T46" fmla="*/ 444 w 4756"/>
                <a:gd name="T47" fmla="*/ 3 h 1576"/>
                <a:gd name="T48" fmla="*/ 471 w 4756"/>
                <a:gd name="T49" fmla="*/ 0 h 1576"/>
                <a:gd name="T50" fmla="*/ 499 w 4756"/>
                <a:gd name="T51" fmla="*/ 0 h 1576"/>
                <a:gd name="T52" fmla="*/ 513 w 4756"/>
                <a:gd name="T53" fmla="*/ 0 h 1576"/>
                <a:gd name="T54" fmla="*/ 541 w 4756"/>
                <a:gd name="T55" fmla="*/ 2 h 1576"/>
                <a:gd name="T56" fmla="*/ 568 w 4756"/>
                <a:gd name="T57" fmla="*/ 4 h 1576"/>
                <a:gd name="T58" fmla="*/ 595 w 4756"/>
                <a:gd name="T59" fmla="*/ 8 h 1576"/>
                <a:gd name="T60" fmla="*/ 622 w 4756"/>
                <a:gd name="T61" fmla="*/ 14 h 1576"/>
                <a:gd name="T62" fmla="*/ 647 w 4756"/>
                <a:gd name="T63" fmla="*/ 21 h 1576"/>
                <a:gd name="T64" fmla="*/ 673 w 4756"/>
                <a:gd name="T65" fmla="*/ 29 h 1576"/>
                <a:gd name="T66" fmla="*/ 698 w 4756"/>
                <a:gd name="T67" fmla="*/ 37 h 1576"/>
                <a:gd name="T68" fmla="*/ 710 w 4756"/>
                <a:gd name="T69" fmla="*/ 42 h 1576"/>
                <a:gd name="T70" fmla="*/ 734 w 4756"/>
                <a:gd name="T71" fmla="*/ 53 h 1576"/>
                <a:gd name="T72" fmla="*/ 757 w 4756"/>
                <a:gd name="T73" fmla="*/ 66 h 1576"/>
                <a:gd name="T74" fmla="*/ 780 w 4756"/>
                <a:gd name="T75" fmla="*/ 79 h 1576"/>
                <a:gd name="T76" fmla="*/ 802 w 4756"/>
                <a:gd name="T77" fmla="*/ 92 h 1576"/>
                <a:gd name="T78" fmla="*/ 823 w 4756"/>
                <a:gd name="T79" fmla="*/ 108 h 1576"/>
                <a:gd name="T80" fmla="*/ 844 w 4756"/>
                <a:gd name="T81" fmla="*/ 124 h 1576"/>
                <a:gd name="T82" fmla="*/ 863 w 4756"/>
                <a:gd name="T83" fmla="*/ 141 h 1576"/>
                <a:gd name="T84" fmla="*/ 882 w 4756"/>
                <a:gd name="T85" fmla="*/ 159 h 1576"/>
                <a:gd name="T86" fmla="*/ 891 w 4756"/>
                <a:gd name="T87" fmla="*/ 168 h 1576"/>
                <a:gd name="T88" fmla="*/ 909 w 4756"/>
                <a:gd name="T89" fmla="*/ 187 h 1576"/>
                <a:gd name="T90" fmla="*/ 925 w 4756"/>
                <a:gd name="T91" fmla="*/ 208 h 1576"/>
                <a:gd name="T92" fmla="*/ 941 w 4756"/>
                <a:gd name="T93" fmla="*/ 228 h 1576"/>
                <a:gd name="T94" fmla="*/ 955 w 4756"/>
                <a:gd name="T95" fmla="*/ 250 h 1576"/>
                <a:gd name="T96" fmla="*/ 969 w 4756"/>
                <a:gd name="T97" fmla="*/ 272 h 1576"/>
                <a:gd name="T98" fmla="*/ 982 w 4756"/>
                <a:gd name="T99" fmla="*/ 295 h 1576"/>
                <a:gd name="T100" fmla="*/ 993 w 4756"/>
                <a:gd name="T101" fmla="*/ 319 h 1576"/>
                <a:gd name="T102" fmla="*/ 0 w 4756"/>
                <a:gd name="T103" fmla="*/ 331 h 157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756"/>
                <a:gd name="T157" fmla="*/ 0 h 1576"/>
                <a:gd name="T158" fmla="*/ 4756 w 4756"/>
                <a:gd name="T159" fmla="*/ 1576 h 157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756" h="1576">
                  <a:moveTo>
                    <a:pt x="0" y="1576"/>
                  </a:moveTo>
                  <a:lnTo>
                    <a:pt x="0" y="1576"/>
                  </a:lnTo>
                  <a:lnTo>
                    <a:pt x="24" y="1518"/>
                  </a:lnTo>
                  <a:lnTo>
                    <a:pt x="50" y="1462"/>
                  </a:lnTo>
                  <a:lnTo>
                    <a:pt x="78" y="1406"/>
                  </a:lnTo>
                  <a:lnTo>
                    <a:pt x="108" y="1350"/>
                  </a:lnTo>
                  <a:lnTo>
                    <a:pt x="138" y="1296"/>
                  </a:lnTo>
                  <a:lnTo>
                    <a:pt x="170" y="1242"/>
                  </a:lnTo>
                  <a:lnTo>
                    <a:pt x="204" y="1190"/>
                  </a:lnTo>
                  <a:lnTo>
                    <a:pt x="238" y="1138"/>
                  </a:lnTo>
                  <a:lnTo>
                    <a:pt x="272" y="1086"/>
                  </a:lnTo>
                  <a:lnTo>
                    <a:pt x="310" y="1036"/>
                  </a:lnTo>
                  <a:lnTo>
                    <a:pt x="348" y="988"/>
                  </a:lnTo>
                  <a:lnTo>
                    <a:pt x="386" y="940"/>
                  </a:lnTo>
                  <a:lnTo>
                    <a:pt x="426" y="892"/>
                  </a:lnTo>
                  <a:lnTo>
                    <a:pt x="468" y="846"/>
                  </a:lnTo>
                  <a:lnTo>
                    <a:pt x="510" y="800"/>
                  </a:lnTo>
                  <a:lnTo>
                    <a:pt x="552" y="756"/>
                  </a:lnTo>
                  <a:lnTo>
                    <a:pt x="596" y="712"/>
                  </a:lnTo>
                  <a:lnTo>
                    <a:pt x="642" y="670"/>
                  </a:lnTo>
                  <a:lnTo>
                    <a:pt x="688" y="630"/>
                  </a:lnTo>
                  <a:lnTo>
                    <a:pt x="736" y="590"/>
                  </a:lnTo>
                  <a:lnTo>
                    <a:pt x="784" y="550"/>
                  </a:lnTo>
                  <a:lnTo>
                    <a:pt x="834" y="512"/>
                  </a:lnTo>
                  <a:lnTo>
                    <a:pt x="884" y="476"/>
                  </a:lnTo>
                  <a:lnTo>
                    <a:pt x="934" y="440"/>
                  </a:lnTo>
                  <a:lnTo>
                    <a:pt x="986" y="406"/>
                  </a:lnTo>
                  <a:lnTo>
                    <a:pt x="1040" y="374"/>
                  </a:lnTo>
                  <a:lnTo>
                    <a:pt x="1092" y="342"/>
                  </a:lnTo>
                  <a:lnTo>
                    <a:pt x="1148" y="312"/>
                  </a:lnTo>
                  <a:lnTo>
                    <a:pt x="1202" y="282"/>
                  </a:lnTo>
                  <a:lnTo>
                    <a:pt x="1258" y="254"/>
                  </a:lnTo>
                  <a:lnTo>
                    <a:pt x="1316" y="228"/>
                  </a:lnTo>
                  <a:lnTo>
                    <a:pt x="1374" y="202"/>
                  </a:lnTo>
                  <a:lnTo>
                    <a:pt x="1432" y="178"/>
                  </a:lnTo>
                  <a:lnTo>
                    <a:pt x="1490" y="156"/>
                  </a:lnTo>
                  <a:lnTo>
                    <a:pt x="1550" y="136"/>
                  </a:lnTo>
                  <a:lnTo>
                    <a:pt x="1610" y="116"/>
                  </a:lnTo>
                  <a:lnTo>
                    <a:pt x="1672" y="98"/>
                  </a:lnTo>
                  <a:lnTo>
                    <a:pt x="1732" y="80"/>
                  </a:lnTo>
                  <a:lnTo>
                    <a:pt x="1794" y="66"/>
                  </a:lnTo>
                  <a:lnTo>
                    <a:pt x="1858" y="52"/>
                  </a:lnTo>
                  <a:lnTo>
                    <a:pt x="1922" y="40"/>
                  </a:lnTo>
                  <a:lnTo>
                    <a:pt x="1984" y="30"/>
                  </a:lnTo>
                  <a:lnTo>
                    <a:pt x="2050" y="20"/>
                  </a:lnTo>
                  <a:lnTo>
                    <a:pt x="2114" y="12"/>
                  </a:lnTo>
                  <a:lnTo>
                    <a:pt x="2180" y="8"/>
                  </a:lnTo>
                  <a:lnTo>
                    <a:pt x="2246" y="2"/>
                  </a:lnTo>
                  <a:lnTo>
                    <a:pt x="2312" y="0"/>
                  </a:lnTo>
                  <a:lnTo>
                    <a:pt x="2378" y="0"/>
                  </a:lnTo>
                  <a:lnTo>
                    <a:pt x="2444" y="0"/>
                  </a:lnTo>
                  <a:lnTo>
                    <a:pt x="2510" y="2"/>
                  </a:lnTo>
                  <a:lnTo>
                    <a:pt x="2576" y="8"/>
                  </a:lnTo>
                  <a:lnTo>
                    <a:pt x="2642" y="12"/>
                  </a:lnTo>
                  <a:lnTo>
                    <a:pt x="2706" y="20"/>
                  </a:lnTo>
                  <a:lnTo>
                    <a:pt x="2772" y="30"/>
                  </a:lnTo>
                  <a:lnTo>
                    <a:pt x="2834" y="40"/>
                  </a:lnTo>
                  <a:lnTo>
                    <a:pt x="2898" y="52"/>
                  </a:lnTo>
                  <a:lnTo>
                    <a:pt x="2962" y="66"/>
                  </a:lnTo>
                  <a:lnTo>
                    <a:pt x="3024" y="80"/>
                  </a:lnTo>
                  <a:lnTo>
                    <a:pt x="3084" y="98"/>
                  </a:lnTo>
                  <a:lnTo>
                    <a:pt x="3146" y="116"/>
                  </a:lnTo>
                  <a:lnTo>
                    <a:pt x="3206" y="136"/>
                  </a:lnTo>
                  <a:lnTo>
                    <a:pt x="3266" y="156"/>
                  </a:lnTo>
                  <a:lnTo>
                    <a:pt x="3324" y="178"/>
                  </a:lnTo>
                  <a:lnTo>
                    <a:pt x="3382" y="202"/>
                  </a:lnTo>
                  <a:lnTo>
                    <a:pt x="3440" y="228"/>
                  </a:lnTo>
                  <a:lnTo>
                    <a:pt x="3498" y="254"/>
                  </a:lnTo>
                  <a:lnTo>
                    <a:pt x="3554" y="282"/>
                  </a:lnTo>
                  <a:lnTo>
                    <a:pt x="3608" y="312"/>
                  </a:lnTo>
                  <a:lnTo>
                    <a:pt x="3664" y="342"/>
                  </a:lnTo>
                  <a:lnTo>
                    <a:pt x="3716" y="374"/>
                  </a:lnTo>
                  <a:lnTo>
                    <a:pt x="3770" y="406"/>
                  </a:lnTo>
                  <a:lnTo>
                    <a:pt x="3822" y="440"/>
                  </a:lnTo>
                  <a:lnTo>
                    <a:pt x="3872" y="476"/>
                  </a:lnTo>
                  <a:lnTo>
                    <a:pt x="3922" y="512"/>
                  </a:lnTo>
                  <a:lnTo>
                    <a:pt x="3972" y="550"/>
                  </a:lnTo>
                  <a:lnTo>
                    <a:pt x="4020" y="590"/>
                  </a:lnTo>
                  <a:lnTo>
                    <a:pt x="4068" y="630"/>
                  </a:lnTo>
                  <a:lnTo>
                    <a:pt x="4114" y="670"/>
                  </a:lnTo>
                  <a:lnTo>
                    <a:pt x="4160" y="712"/>
                  </a:lnTo>
                  <a:lnTo>
                    <a:pt x="4204" y="756"/>
                  </a:lnTo>
                  <a:lnTo>
                    <a:pt x="4246" y="800"/>
                  </a:lnTo>
                  <a:lnTo>
                    <a:pt x="4288" y="846"/>
                  </a:lnTo>
                  <a:lnTo>
                    <a:pt x="4330" y="892"/>
                  </a:lnTo>
                  <a:lnTo>
                    <a:pt x="4370" y="940"/>
                  </a:lnTo>
                  <a:lnTo>
                    <a:pt x="4410" y="988"/>
                  </a:lnTo>
                  <a:lnTo>
                    <a:pt x="4446" y="1036"/>
                  </a:lnTo>
                  <a:lnTo>
                    <a:pt x="4484" y="1086"/>
                  </a:lnTo>
                  <a:lnTo>
                    <a:pt x="4518" y="1138"/>
                  </a:lnTo>
                  <a:lnTo>
                    <a:pt x="4552" y="1190"/>
                  </a:lnTo>
                  <a:lnTo>
                    <a:pt x="4586" y="1242"/>
                  </a:lnTo>
                  <a:lnTo>
                    <a:pt x="4618" y="1296"/>
                  </a:lnTo>
                  <a:lnTo>
                    <a:pt x="4648" y="1350"/>
                  </a:lnTo>
                  <a:lnTo>
                    <a:pt x="4678" y="1406"/>
                  </a:lnTo>
                  <a:lnTo>
                    <a:pt x="4706" y="1462"/>
                  </a:lnTo>
                  <a:lnTo>
                    <a:pt x="4732" y="1518"/>
                  </a:lnTo>
                  <a:lnTo>
                    <a:pt x="4756" y="1576"/>
                  </a:lnTo>
                  <a:lnTo>
                    <a:pt x="0" y="1576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767676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Group 25"/>
          <p:cNvGrpSpPr/>
          <p:nvPr/>
        </p:nvGrpSpPr>
        <p:grpSpPr bwMode="auto">
          <a:xfrm>
            <a:off x="6912727" y="1579607"/>
            <a:ext cx="1830387" cy="2632075"/>
            <a:chOff x="3765" y="1482"/>
            <a:chExt cx="1212" cy="1744"/>
          </a:xfrm>
        </p:grpSpPr>
        <p:grpSp>
          <p:nvGrpSpPr>
            <p:cNvPr id="54" name="Group 26"/>
            <p:cNvGrpSpPr/>
            <p:nvPr/>
          </p:nvGrpSpPr>
          <p:grpSpPr bwMode="auto">
            <a:xfrm>
              <a:off x="3765" y="1482"/>
              <a:ext cx="1212" cy="1744"/>
              <a:chOff x="625" y="2205"/>
              <a:chExt cx="1212" cy="1744"/>
            </a:xfrm>
          </p:grpSpPr>
          <p:sp>
            <p:nvSpPr>
              <p:cNvPr id="57" name="Oval 27"/>
              <p:cNvSpPr>
                <a:spLocks noChangeArrowheads="1"/>
              </p:cNvSpPr>
              <p:nvPr/>
            </p:nvSpPr>
            <p:spPr bwMode="auto">
              <a:xfrm>
                <a:off x="625" y="3447"/>
                <a:ext cx="1212" cy="502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2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8" name="Group 28"/>
              <p:cNvGrpSpPr/>
              <p:nvPr/>
            </p:nvGrpSpPr>
            <p:grpSpPr bwMode="auto">
              <a:xfrm>
                <a:off x="635" y="2205"/>
                <a:ext cx="1170" cy="1166"/>
                <a:chOff x="549" y="2205"/>
                <a:chExt cx="1406" cy="1402"/>
              </a:xfrm>
            </p:grpSpPr>
            <p:sp>
              <p:nvSpPr>
                <p:cNvPr id="59" name="Oval 29"/>
                <p:cNvSpPr>
                  <a:spLocks noChangeArrowheads="1"/>
                </p:cNvSpPr>
                <p:nvPr/>
              </p:nvSpPr>
              <p:spPr bwMode="auto">
                <a:xfrm>
                  <a:off x="551" y="2205"/>
                  <a:ext cx="1406" cy="1404"/>
                </a:xfrm>
                <a:prstGeom prst="ellipse">
                  <a:avLst/>
                </a:prstGeom>
                <a:solidFill>
                  <a:srgbClr val="0B469D"/>
                </a:solidFill>
                <a:ln>
                  <a:noFill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Oval 30"/>
                <p:cNvSpPr>
                  <a:spLocks noChangeArrowheads="1"/>
                </p:cNvSpPr>
                <p:nvPr/>
              </p:nvSpPr>
              <p:spPr bwMode="auto">
                <a:xfrm>
                  <a:off x="829" y="2381"/>
                  <a:ext cx="236" cy="23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5" name="Text Box 31"/>
            <p:cNvSpPr txBox="1">
              <a:spLocks noChangeArrowheads="1"/>
            </p:cNvSpPr>
            <p:nvPr/>
          </p:nvSpPr>
          <p:spPr bwMode="auto">
            <a:xfrm>
              <a:off x="3993" y="1860"/>
              <a:ext cx="734" cy="42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kern="0" dirty="0" smtClean="0">
                  <a:solidFill>
                    <a:srgbClr val="FFFFFF"/>
                  </a:solidFill>
                  <a:latin typeface="微软雅黑" panose="020B0503020204020204" pitchFamily="34" charset="-122"/>
                </a:rPr>
                <a:t>单击此处</a:t>
              </a:r>
              <a:endParaRPr kumimoji="1"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kern="0" dirty="0" smtClean="0">
                  <a:solidFill>
                    <a:srgbClr val="FFFFFF"/>
                  </a:solidFill>
                  <a:latin typeface="微软雅黑" panose="020B0503020204020204" pitchFamily="34" charset="-122"/>
                </a:rPr>
                <a:t>添加文字</a:t>
              </a:r>
              <a:endParaRPr kumimoji="1" lang="en-US" altLang="ko-KR" kern="0" dirty="0" smtClean="0">
                <a:solidFill>
                  <a:srgbClr val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6" name="Freeform 32"/>
            <p:cNvSpPr/>
            <p:nvPr/>
          </p:nvSpPr>
          <p:spPr bwMode="auto">
            <a:xfrm>
              <a:off x="3855" y="1502"/>
              <a:ext cx="998" cy="331"/>
            </a:xfrm>
            <a:custGeom>
              <a:avLst/>
              <a:gdLst>
                <a:gd name="T0" fmla="*/ 0 w 4756"/>
                <a:gd name="T1" fmla="*/ 331 h 1576"/>
                <a:gd name="T2" fmla="*/ 10 w 4756"/>
                <a:gd name="T3" fmla="*/ 307 h 1576"/>
                <a:gd name="T4" fmla="*/ 23 w 4756"/>
                <a:gd name="T5" fmla="*/ 284 h 1576"/>
                <a:gd name="T6" fmla="*/ 36 w 4756"/>
                <a:gd name="T7" fmla="*/ 261 h 1576"/>
                <a:gd name="T8" fmla="*/ 50 w 4756"/>
                <a:gd name="T9" fmla="*/ 239 h 1576"/>
                <a:gd name="T10" fmla="*/ 65 w 4756"/>
                <a:gd name="T11" fmla="*/ 218 h 1576"/>
                <a:gd name="T12" fmla="*/ 81 w 4756"/>
                <a:gd name="T13" fmla="*/ 197 h 1576"/>
                <a:gd name="T14" fmla="*/ 98 w 4756"/>
                <a:gd name="T15" fmla="*/ 178 h 1576"/>
                <a:gd name="T16" fmla="*/ 116 w 4756"/>
                <a:gd name="T17" fmla="*/ 159 h 1576"/>
                <a:gd name="T18" fmla="*/ 125 w 4756"/>
                <a:gd name="T19" fmla="*/ 150 h 1576"/>
                <a:gd name="T20" fmla="*/ 144 w 4756"/>
                <a:gd name="T21" fmla="*/ 132 h 1576"/>
                <a:gd name="T22" fmla="*/ 165 w 4756"/>
                <a:gd name="T23" fmla="*/ 116 h 1576"/>
                <a:gd name="T24" fmla="*/ 185 w 4756"/>
                <a:gd name="T25" fmla="*/ 100 h 1576"/>
                <a:gd name="T26" fmla="*/ 207 w 4756"/>
                <a:gd name="T27" fmla="*/ 85 h 1576"/>
                <a:gd name="T28" fmla="*/ 229 w 4756"/>
                <a:gd name="T29" fmla="*/ 72 h 1576"/>
                <a:gd name="T30" fmla="*/ 252 w 4756"/>
                <a:gd name="T31" fmla="*/ 59 h 1576"/>
                <a:gd name="T32" fmla="*/ 276 w 4756"/>
                <a:gd name="T33" fmla="*/ 48 h 1576"/>
                <a:gd name="T34" fmla="*/ 288 w 4756"/>
                <a:gd name="T35" fmla="*/ 42 h 1576"/>
                <a:gd name="T36" fmla="*/ 313 w 4756"/>
                <a:gd name="T37" fmla="*/ 33 h 1576"/>
                <a:gd name="T38" fmla="*/ 338 w 4756"/>
                <a:gd name="T39" fmla="*/ 24 h 1576"/>
                <a:gd name="T40" fmla="*/ 363 w 4756"/>
                <a:gd name="T41" fmla="*/ 17 h 1576"/>
                <a:gd name="T42" fmla="*/ 390 w 4756"/>
                <a:gd name="T43" fmla="*/ 11 h 1576"/>
                <a:gd name="T44" fmla="*/ 416 w 4756"/>
                <a:gd name="T45" fmla="*/ 6 h 1576"/>
                <a:gd name="T46" fmla="*/ 444 w 4756"/>
                <a:gd name="T47" fmla="*/ 3 h 1576"/>
                <a:gd name="T48" fmla="*/ 471 w 4756"/>
                <a:gd name="T49" fmla="*/ 0 h 1576"/>
                <a:gd name="T50" fmla="*/ 499 w 4756"/>
                <a:gd name="T51" fmla="*/ 0 h 1576"/>
                <a:gd name="T52" fmla="*/ 513 w 4756"/>
                <a:gd name="T53" fmla="*/ 0 h 1576"/>
                <a:gd name="T54" fmla="*/ 541 w 4756"/>
                <a:gd name="T55" fmla="*/ 2 h 1576"/>
                <a:gd name="T56" fmla="*/ 568 w 4756"/>
                <a:gd name="T57" fmla="*/ 4 h 1576"/>
                <a:gd name="T58" fmla="*/ 595 w 4756"/>
                <a:gd name="T59" fmla="*/ 8 h 1576"/>
                <a:gd name="T60" fmla="*/ 622 w 4756"/>
                <a:gd name="T61" fmla="*/ 14 h 1576"/>
                <a:gd name="T62" fmla="*/ 647 w 4756"/>
                <a:gd name="T63" fmla="*/ 21 h 1576"/>
                <a:gd name="T64" fmla="*/ 673 w 4756"/>
                <a:gd name="T65" fmla="*/ 29 h 1576"/>
                <a:gd name="T66" fmla="*/ 698 w 4756"/>
                <a:gd name="T67" fmla="*/ 37 h 1576"/>
                <a:gd name="T68" fmla="*/ 710 w 4756"/>
                <a:gd name="T69" fmla="*/ 42 h 1576"/>
                <a:gd name="T70" fmla="*/ 734 w 4756"/>
                <a:gd name="T71" fmla="*/ 53 h 1576"/>
                <a:gd name="T72" fmla="*/ 757 w 4756"/>
                <a:gd name="T73" fmla="*/ 66 h 1576"/>
                <a:gd name="T74" fmla="*/ 780 w 4756"/>
                <a:gd name="T75" fmla="*/ 79 h 1576"/>
                <a:gd name="T76" fmla="*/ 802 w 4756"/>
                <a:gd name="T77" fmla="*/ 92 h 1576"/>
                <a:gd name="T78" fmla="*/ 823 w 4756"/>
                <a:gd name="T79" fmla="*/ 108 h 1576"/>
                <a:gd name="T80" fmla="*/ 844 w 4756"/>
                <a:gd name="T81" fmla="*/ 124 h 1576"/>
                <a:gd name="T82" fmla="*/ 863 w 4756"/>
                <a:gd name="T83" fmla="*/ 141 h 1576"/>
                <a:gd name="T84" fmla="*/ 882 w 4756"/>
                <a:gd name="T85" fmla="*/ 159 h 1576"/>
                <a:gd name="T86" fmla="*/ 891 w 4756"/>
                <a:gd name="T87" fmla="*/ 168 h 1576"/>
                <a:gd name="T88" fmla="*/ 909 w 4756"/>
                <a:gd name="T89" fmla="*/ 187 h 1576"/>
                <a:gd name="T90" fmla="*/ 925 w 4756"/>
                <a:gd name="T91" fmla="*/ 208 h 1576"/>
                <a:gd name="T92" fmla="*/ 941 w 4756"/>
                <a:gd name="T93" fmla="*/ 228 h 1576"/>
                <a:gd name="T94" fmla="*/ 955 w 4756"/>
                <a:gd name="T95" fmla="*/ 250 h 1576"/>
                <a:gd name="T96" fmla="*/ 969 w 4756"/>
                <a:gd name="T97" fmla="*/ 272 h 1576"/>
                <a:gd name="T98" fmla="*/ 982 w 4756"/>
                <a:gd name="T99" fmla="*/ 295 h 1576"/>
                <a:gd name="T100" fmla="*/ 993 w 4756"/>
                <a:gd name="T101" fmla="*/ 319 h 1576"/>
                <a:gd name="T102" fmla="*/ 0 w 4756"/>
                <a:gd name="T103" fmla="*/ 331 h 157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756"/>
                <a:gd name="T157" fmla="*/ 0 h 1576"/>
                <a:gd name="T158" fmla="*/ 4756 w 4756"/>
                <a:gd name="T159" fmla="*/ 1576 h 157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756" h="1576">
                  <a:moveTo>
                    <a:pt x="0" y="1576"/>
                  </a:moveTo>
                  <a:lnTo>
                    <a:pt x="0" y="1576"/>
                  </a:lnTo>
                  <a:lnTo>
                    <a:pt x="24" y="1518"/>
                  </a:lnTo>
                  <a:lnTo>
                    <a:pt x="50" y="1462"/>
                  </a:lnTo>
                  <a:lnTo>
                    <a:pt x="78" y="1406"/>
                  </a:lnTo>
                  <a:lnTo>
                    <a:pt x="108" y="1350"/>
                  </a:lnTo>
                  <a:lnTo>
                    <a:pt x="138" y="1296"/>
                  </a:lnTo>
                  <a:lnTo>
                    <a:pt x="170" y="1242"/>
                  </a:lnTo>
                  <a:lnTo>
                    <a:pt x="204" y="1190"/>
                  </a:lnTo>
                  <a:lnTo>
                    <a:pt x="238" y="1138"/>
                  </a:lnTo>
                  <a:lnTo>
                    <a:pt x="272" y="1086"/>
                  </a:lnTo>
                  <a:lnTo>
                    <a:pt x="310" y="1036"/>
                  </a:lnTo>
                  <a:lnTo>
                    <a:pt x="348" y="988"/>
                  </a:lnTo>
                  <a:lnTo>
                    <a:pt x="386" y="940"/>
                  </a:lnTo>
                  <a:lnTo>
                    <a:pt x="426" y="892"/>
                  </a:lnTo>
                  <a:lnTo>
                    <a:pt x="468" y="846"/>
                  </a:lnTo>
                  <a:lnTo>
                    <a:pt x="510" y="800"/>
                  </a:lnTo>
                  <a:lnTo>
                    <a:pt x="552" y="756"/>
                  </a:lnTo>
                  <a:lnTo>
                    <a:pt x="596" y="712"/>
                  </a:lnTo>
                  <a:lnTo>
                    <a:pt x="642" y="670"/>
                  </a:lnTo>
                  <a:lnTo>
                    <a:pt x="688" y="630"/>
                  </a:lnTo>
                  <a:lnTo>
                    <a:pt x="736" y="590"/>
                  </a:lnTo>
                  <a:lnTo>
                    <a:pt x="784" y="550"/>
                  </a:lnTo>
                  <a:lnTo>
                    <a:pt x="834" y="512"/>
                  </a:lnTo>
                  <a:lnTo>
                    <a:pt x="884" y="476"/>
                  </a:lnTo>
                  <a:lnTo>
                    <a:pt x="934" y="440"/>
                  </a:lnTo>
                  <a:lnTo>
                    <a:pt x="986" y="406"/>
                  </a:lnTo>
                  <a:lnTo>
                    <a:pt x="1040" y="374"/>
                  </a:lnTo>
                  <a:lnTo>
                    <a:pt x="1092" y="342"/>
                  </a:lnTo>
                  <a:lnTo>
                    <a:pt x="1148" y="312"/>
                  </a:lnTo>
                  <a:lnTo>
                    <a:pt x="1202" y="282"/>
                  </a:lnTo>
                  <a:lnTo>
                    <a:pt x="1258" y="254"/>
                  </a:lnTo>
                  <a:lnTo>
                    <a:pt x="1316" y="228"/>
                  </a:lnTo>
                  <a:lnTo>
                    <a:pt x="1374" y="202"/>
                  </a:lnTo>
                  <a:lnTo>
                    <a:pt x="1432" y="178"/>
                  </a:lnTo>
                  <a:lnTo>
                    <a:pt x="1490" y="156"/>
                  </a:lnTo>
                  <a:lnTo>
                    <a:pt x="1550" y="136"/>
                  </a:lnTo>
                  <a:lnTo>
                    <a:pt x="1610" y="116"/>
                  </a:lnTo>
                  <a:lnTo>
                    <a:pt x="1672" y="98"/>
                  </a:lnTo>
                  <a:lnTo>
                    <a:pt x="1732" y="80"/>
                  </a:lnTo>
                  <a:lnTo>
                    <a:pt x="1794" y="66"/>
                  </a:lnTo>
                  <a:lnTo>
                    <a:pt x="1858" y="52"/>
                  </a:lnTo>
                  <a:lnTo>
                    <a:pt x="1922" y="40"/>
                  </a:lnTo>
                  <a:lnTo>
                    <a:pt x="1984" y="30"/>
                  </a:lnTo>
                  <a:lnTo>
                    <a:pt x="2050" y="20"/>
                  </a:lnTo>
                  <a:lnTo>
                    <a:pt x="2114" y="12"/>
                  </a:lnTo>
                  <a:lnTo>
                    <a:pt x="2180" y="8"/>
                  </a:lnTo>
                  <a:lnTo>
                    <a:pt x="2246" y="2"/>
                  </a:lnTo>
                  <a:lnTo>
                    <a:pt x="2312" y="0"/>
                  </a:lnTo>
                  <a:lnTo>
                    <a:pt x="2378" y="0"/>
                  </a:lnTo>
                  <a:lnTo>
                    <a:pt x="2444" y="0"/>
                  </a:lnTo>
                  <a:lnTo>
                    <a:pt x="2510" y="2"/>
                  </a:lnTo>
                  <a:lnTo>
                    <a:pt x="2576" y="8"/>
                  </a:lnTo>
                  <a:lnTo>
                    <a:pt x="2642" y="12"/>
                  </a:lnTo>
                  <a:lnTo>
                    <a:pt x="2706" y="20"/>
                  </a:lnTo>
                  <a:lnTo>
                    <a:pt x="2772" y="30"/>
                  </a:lnTo>
                  <a:lnTo>
                    <a:pt x="2834" y="40"/>
                  </a:lnTo>
                  <a:lnTo>
                    <a:pt x="2898" y="52"/>
                  </a:lnTo>
                  <a:lnTo>
                    <a:pt x="2962" y="66"/>
                  </a:lnTo>
                  <a:lnTo>
                    <a:pt x="3024" y="80"/>
                  </a:lnTo>
                  <a:lnTo>
                    <a:pt x="3084" y="98"/>
                  </a:lnTo>
                  <a:lnTo>
                    <a:pt x="3146" y="116"/>
                  </a:lnTo>
                  <a:lnTo>
                    <a:pt x="3206" y="136"/>
                  </a:lnTo>
                  <a:lnTo>
                    <a:pt x="3266" y="156"/>
                  </a:lnTo>
                  <a:lnTo>
                    <a:pt x="3324" y="178"/>
                  </a:lnTo>
                  <a:lnTo>
                    <a:pt x="3382" y="202"/>
                  </a:lnTo>
                  <a:lnTo>
                    <a:pt x="3440" y="228"/>
                  </a:lnTo>
                  <a:lnTo>
                    <a:pt x="3498" y="254"/>
                  </a:lnTo>
                  <a:lnTo>
                    <a:pt x="3554" y="282"/>
                  </a:lnTo>
                  <a:lnTo>
                    <a:pt x="3608" y="312"/>
                  </a:lnTo>
                  <a:lnTo>
                    <a:pt x="3664" y="342"/>
                  </a:lnTo>
                  <a:lnTo>
                    <a:pt x="3716" y="374"/>
                  </a:lnTo>
                  <a:lnTo>
                    <a:pt x="3770" y="406"/>
                  </a:lnTo>
                  <a:lnTo>
                    <a:pt x="3822" y="440"/>
                  </a:lnTo>
                  <a:lnTo>
                    <a:pt x="3872" y="476"/>
                  </a:lnTo>
                  <a:lnTo>
                    <a:pt x="3922" y="512"/>
                  </a:lnTo>
                  <a:lnTo>
                    <a:pt x="3972" y="550"/>
                  </a:lnTo>
                  <a:lnTo>
                    <a:pt x="4020" y="590"/>
                  </a:lnTo>
                  <a:lnTo>
                    <a:pt x="4068" y="630"/>
                  </a:lnTo>
                  <a:lnTo>
                    <a:pt x="4114" y="670"/>
                  </a:lnTo>
                  <a:lnTo>
                    <a:pt x="4160" y="712"/>
                  </a:lnTo>
                  <a:lnTo>
                    <a:pt x="4204" y="756"/>
                  </a:lnTo>
                  <a:lnTo>
                    <a:pt x="4246" y="800"/>
                  </a:lnTo>
                  <a:lnTo>
                    <a:pt x="4288" y="846"/>
                  </a:lnTo>
                  <a:lnTo>
                    <a:pt x="4330" y="892"/>
                  </a:lnTo>
                  <a:lnTo>
                    <a:pt x="4370" y="940"/>
                  </a:lnTo>
                  <a:lnTo>
                    <a:pt x="4410" y="988"/>
                  </a:lnTo>
                  <a:lnTo>
                    <a:pt x="4446" y="1036"/>
                  </a:lnTo>
                  <a:lnTo>
                    <a:pt x="4484" y="1086"/>
                  </a:lnTo>
                  <a:lnTo>
                    <a:pt x="4518" y="1138"/>
                  </a:lnTo>
                  <a:lnTo>
                    <a:pt x="4552" y="1190"/>
                  </a:lnTo>
                  <a:lnTo>
                    <a:pt x="4586" y="1242"/>
                  </a:lnTo>
                  <a:lnTo>
                    <a:pt x="4618" y="1296"/>
                  </a:lnTo>
                  <a:lnTo>
                    <a:pt x="4648" y="1350"/>
                  </a:lnTo>
                  <a:lnTo>
                    <a:pt x="4678" y="1406"/>
                  </a:lnTo>
                  <a:lnTo>
                    <a:pt x="4706" y="1462"/>
                  </a:lnTo>
                  <a:lnTo>
                    <a:pt x="4732" y="1518"/>
                  </a:lnTo>
                  <a:lnTo>
                    <a:pt x="4756" y="1576"/>
                  </a:lnTo>
                  <a:lnTo>
                    <a:pt x="0" y="1576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767676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 bwMode="auto">
          <a:xfrm>
            <a:off x="4514013" y="3060744"/>
            <a:ext cx="2979738" cy="2705100"/>
            <a:chOff x="4574166" y="2912859"/>
            <a:chExt cx="2979005" cy="2704396"/>
          </a:xfrm>
        </p:grpSpPr>
        <p:grpSp>
          <p:nvGrpSpPr>
            <p:cNvPr id="62" name="Group 6"/>
            <p:cNvGrpSpPr/>
            <p:nvPr/>
          </p:nvGrpSpPr>
          <p:grpSpPr bwMode="auto">
            <a:xfrm>
              <a:off x="4589264" y="2912859"/>
              <a:ext cx="2963906" cy="2704396"/>
              <a:chOff x="3107" y="2795"/>
              <a:chExt cx="1089" cy="994"/>
            </a:xfrm>
          </p:grpSpPr>
          <p:sp>
            <p:nvSpPr>
              <p:cNvPr id="65" name="Oval 9"/>
              <p:cNvSpPr>
                <a:spLocks noChangeArrowheads="1"/>
              </p:cNvSpPr>
              <p:nvPr/>
            </p:nvSpPr>
            <p:spPr bwMode="auto">
              <a:xfrm flipV="1">
                <a:off x="3332" y="3607"/>
                <a:ext cx="183" cy="182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alpha val="29999"/>
                    </a:srgbClr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txBody>
              <a:bodyPr rot="10800000"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6" name="Group 10"/>
              <p:cNvGrpSpPr/>
              <p:nvPr/>
            </p:nvGrpSpPr>
            <p:grpSpPr bwMode="auto">
              <a:xfrm>
                <a:off x="3107" y="2795"/>
                <a:ext cx="1089" cy="681"/>
                <a:chOff x="1610" y="2838"/>
                <a:chExt cx="1089" cy="681"/>
              </a:xfrm>
            </p:grpSpPr>
            <p:sp>
              <p:nvSpPr>
                <p:cNvPr id="67" name="Freeform 11"/>
                <p:cNvSpPr/>
                <p:nvPr/>
              </p:nvSpPr>
              <p:spPr bwMode="auto">
                <a:xfrm>
                  <a:off x="1610" y="2838"/>
                  <a:ext cx="1089" cy="681"/>
                </a:xfrm>
                <a:custGeom>
                  <a:avLst/>
                  <a:gdLst>
                    <a:gd name="T0" fmla="*/ 1089 w 1862"/>
                    <a:gd name="T1" fmla="*/ 544 h 1164"/>
                    <a:gd name="T2" fmla="*/ 1085 w 1862"/>
                    <a:gd name="T3" fmla="*/ 558 h 1164"/>
                    <a:gd name="T4" fmla="*/ 1077 w 1862"/>
                    <a:gd name="T5" fmla="*/ 572 h 1164"/>
                    <a:gd name="T6" fmla="*/ 1064 w 1862"/>
                    <a:gd name="T7" fmla="*/ 585 h 1164"/>
                    <a:gd name="T8" fmla="*/ 1046 w 1862"/>
                    <a:gd name="T9" fmla="*/ 597 h 1164"/>
                    <a:gd name="T10" fmla="*/ 995 w 1862"/>
                    <a:gd name="T11" fmla="*/ 620 h 1164"/>
                    <a:gd name="T12" fmla="*/ 929 w 1862"/>
                    <a:gd name="T13" fmla="*/ 640 h 1164"/>
                    <a:gd name="T14" fmla="*/ 849 w 1862"/>
                    <a:gd name="T15" fmla="*/ 658 h 1164"/>
                    <a:gd name="T16" fmla="*/ 757 w 1862"/>
                    <a:gd name="T17" fmla="*/ 669 h 1164"/>
                    <a:gd name="T18" fmla="*/ 654 w 1862"/>
                    <a:gd name="T19" fmla="*/ 677 h 1164"/>
                    <a:gd name="T20" fmla="*/ 544 w 1862"/>
                    <a:gd name="T21" fmla="*/ 681 h 1164"/>
                    <a:gd name="T22" fmla="*/ 489 w 1862"/>
                    <a:gd name="T23" fmla="*/ 680 h 1164"/>
                    <a:gd name="T24" fmla="*/ 382 w 1862"/>
                    <a:gd name="T25" fmla="*/ 674 h 1164"/>
                    <a:gd name="T26" fmla="*/ 285 w 1862"/>
                    <a:gd name="T27" fmla="*/ 663 h 1164"/>
                    <a:gd name="T28" fmla="*/ 198 w 1862"/>
                    <a:gd name="T29" fmla="*/ 649 h 1164"/>
                    <a:gd name="T30" fmla="*/ 124 w 1862"/>
                    <a:gd name="T31" fmla="*/ 631 h 1164"/>
                    <a:gd name="T32" fmla="*/ 66 w 1862"/>
                    <a:gd name="T33" fmla="*/ 610 h 1164"/>
                    <a:gd name="T34" fmla="*/ 33 w 1862"/>
                    <a:gd name="T35" fmla="*/ 591 h 1164"/>
                    <a:gd name="T36" fmla="*/ 18 w 1862"/>
                    <a:gd name="T37" fmla="*/ 578 h 1164"/>
                    <a:gd name="T38" fmla="*/ 6 w 1862"/>
                    <a:gd name="T39" fmla="*/ 565 h 1164"/>
                    <a:gd name="T40" fmla="*/ 1 w 1862"/>
                    <a:gd name="T41" fmla="*/ 551 h 1164"/>
                    <a:gd name="T42" fmla="*/ 0 w 1862"/>
                    <a:gd name="T43" fmla="*/ 544 h 1164"/>
                    <a:gd name="T44" fmla="*/ 2 w 1862"/>
                    <a:gd name="T45" fmla="*/ 489 h 1164"/>
                    <a:gd name="T46" fmla="*/ 11 w 1862"/>
                    <a:gd name="T47" fmla="*/ 434 h 1164"/>
                    <a:gd name="T48" fmla="*/ 25 w 1862"/>
                    <a:gd name="T49" fmla="*/ 383 h 1164"/>
                    <a:gd name="T50" fmla="*/ 43 w 1862"/>
                    <a:gd name="T51" fmla="*/ 332 h 1164"/>
                    <a:gd name="T52" fmla="*/ 66 w 1862"/>
                    <a:gd name="T53" fmla="*/ 284 h 1164"/>
                    <a:gd name="T54" fmla="*/ 92 w 1862"/>
                    <a:gd name="T55" fmla="*/ 240 h 1164"/>
                    <a:gd name="T56" fmla="*/ 124 w 1862"/>
                    <a:gd name="T57" fmla="*/ 198 h 1164"/>
                    <a:gd name="T58" fmla="*/ 159 w 1862"/>
                    <a:gd name="T59" fmla="*/ 159 h 1164"/>
                    <a:gd name="T60" fmla="*/ 198 w 1862"/>
                    <a:gd name="T61" fmla="*/ 124 h 1164"/>
                    <a:gd name="T62" fmla="*/ 240 w 1862"/>
                    <a:gd name="T63" fmla="*/ 92 h 1164"/>
                    <a:gd name="T64" fmla="*/ 285 w 1862"/>
                    <a:gd name="T65" fmla="*/ 66 h 1164"/>
                    <a:gd name="T66" fmla="*/ 332 w 1862"/>
                    <a:gd name="T67" fmla="*/ 42 h 1164"/>
                    <a:gd name="T68" fmla="*/ 382 w 1862"/>
                    <a:gd name="T69" fmla="*/ 25 h 1164"/>
                    <a:gd name="T70" fmla="*/ 435 w 1862"/>
                    <a:gd name="T71" fmla="*/ 11 h 1164"/>
                    <a:gd name="T72" fmla="*/ 489 w 1862"/>
                    <a:gd name="T73" fmla="*/ 2 h 1164"/>
                    <a:gd name="T74" fmla="*/ 544 w 1862"/>
                    <a:gd name="T75" fmla="*/ 0 h 1164"/>
                    <a:gd name="T76" fmla="*/ 572 w 1862"/>
                    <a:gd name="T77" fmla="*/ 0 h 1164"/>
                    <a:gd name="T78" fmla="*/ 627 w 1862"/>
                    <a:gd name="T79" fmla="*/ 6 h 1164"/>
                    <a:gd name="T80" fmla="*/ 681 w 1862"/>
                    <a:gd name="T81" fmla="*/ 16 h 1164"/>
                    <a:gd name="T82" fmla="*/ 731 w 1862"/>
                    <a:gd name="T83" fmla="*/ 33 h 1164"/>
                    <a:gd name="T84" fmla="*/ 780 w 1862"/>
                    <a:gd name="T85" fmla="*/ 54 h 1164"/>
                    <a:gd name="T86" fmla="*/ 827 w 1862"/>
                    <a:gd name="T87" fmla="*/ 78 h 1164"/>
                    <a:gd name="T88" fmla="*/ 870 w 1862"/>
                    <a:gd name="T89" fmla="*/ 108 h 1164"/>
                    <a:gd name="T90" fmla="*/ 910 w 1862"/>
                    <a:gd name="T91" fmla="*/ 142 h 1164"/>
                    <a:gd name="T92" fmla="*/ 947 w 1862"/>
                    <a:gd name="T93" fmla="*/ 178 h 1164"/>
                    <a:gd name="T94" fmla="*/ 980 w 1862"/>
                    <a:gd name="T95" fmla="*/ 219 h 1164"/>
                    <a:gd name="T96" fmla="*/ 1009 w 1862"/>
                    <a:gd name="T97" fmla="*/ 262 h 1164"/>
                    <a:gd name="T98" fmla="*/ 1035 w 1862"/>
                    <a:gd name="T99" fmla="*/ 308 h 1164"/>
                    <a:gd name="T100" fmla="*/ 1056 w 1862"/>
                    <a:gd name="T101" fmla="*/ 357 h 1164"/>
                    <a:gd name="T102" fmla="*/ 1071 w 1862"/>
                    <a:gd name="T103" fmla="*/ 408 h 1164"/>
                    <a:gd name="T104" fmla="*/ 1082 w 1862"/>
                    <a:gd name="T105" fmla="*/ 461 h 1164"/>
                    <a:gd name="T106" fmla="*/ 1088 w 1862"/>
                    <a:gd name="T107" fmla="*/ 516 h 1164"/>
                    <a:gd name="T108" fmla="*/ 1089 w 1862"/>
                    <a:gd name="T109" fmla="*/ 544 h 1164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1862"/>
                    <a:gd name="T166" fmla="*/ 0 h 1164"/>
                    <a:gd name="T167" fmla="*/ 1862 w 1862"/>
                    <a:gd name="T168" fmla="*/ 1164 h 1164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1862" h="1164">
                      <a:moveTo>
                        <a:pt x="1862" y="930"/>
                      </a:moveTo>
                      <a:lnTo>
                        <a:pt x="1862" y="930"/>
                      </a:lnTo>
                      <a:lnTo>
                        <a:pt x="1860" y="942"/>
                      </a:lnTo>
                      <a:lnTo>
                        <a:pt x="1856" y="954"/>
                      </a:lnTo>
                      <a:lnTo>
                        <a:pt x="1850" y="966"/>
                      </a:lnTo>
                      <a:lnTo>
                        <a:pt x="1842" y="978"/>
                      </a:lnTo>
                      <a:lnTo>
                        <a:pt x="1832" y="988"/>
                      </a:lnTo>
                      <a:lnTo>
                        <a:pt x="1820" y="1000"/>
                      </a:lnTo>
                      <a:lnTo>
                        <a:pt x="1806" y="1010"/>
                      </a:lnTo>
                      <a:lnTo>
                        <a:pt x="1788" y="1020"/>
                      </a:lnTo>
                      <a:lnTo>
                        <a:pt x="1750" y="1042"/>
                      </a:lnTo>
                      <a:lnTo>
                        <a:pt x="1702" y="1060"/>
                      </a:lnTo>
                      <a:lnTo>
                        <a:pt x="1650" y="1078"/>
                      </a:lnTo>
                      <a:lnTo>
                        <a:pt x="1588" y="1094"/>
                      </a:lnTo>
                      <a:lnTo>
                        <a:pt x="1522" y="1110"/>
                      </a:lnTo>
                      <a:lnTo>
                        <a:pt x="1452" y="1124"/>
                      </a:lnTo>
                      <a:lnTo>
                        <a:pt x="1374" y="1134"/>
                      </a:lnTo>
                      <a:lnTo>
                        <a:pt x="1294" y="1144"/>
                      </a:lnTo>
                      <a:lnTo>
                        <a:pt x="1208" y="1152"/>
                      </a:lnTo>
                      <a:lnTo>
                        <a:pt x="1118" y="1158"/>
                      </a:lnTo>
                      <a:lnTo>
                        <a:pt x="1026" y="1162"/>
                      </a:lnTo>
                      <a:lnTo>
                        <a:pt x="930" y="1164"/>
                      </a:lnTo>
                      <a:lnTo>
                        <a:pt x="836" y="1162"/>
                      </a:lnTo>
                      <a:lnTo>
                        <a:pt x="744" y="1158"/>
                      </a:lnTo>
                      <a:lnTo>
                        <a:pt x="654" y="1152"/>
                      </a:lnTo>
                      <a:lnTo>
                        <a:pt x="568" y="1144"/>
                      </a:lnTo>
                      <a:lnTo>
                        <a:pt x="488" y="1134"/>
                      </a:lnTo>
                      <a:lnTo>
                        <a:pt x="410" y="1124"/>
                      </a:lnTo>
                      <a:lnTo>
                        <a:pt x="338" y="1110"/>
                      </a:lnTo>
                      <a:lnTo>
                        <a:pt x="272" y="1094"/>
                      </a:lnTo>
                      <a:lnTo>
                        <a:pt x="212" y="1078"/>
                      </a:lnTo>
                      <a:lnTo>
                        <a:pt x="158" y="1060"/>
                      </a:lnTo>
                      <a:lnTo>
                        <a:pt x="112" y="1042"/>
                      </a:lnTo>
                      <a:lnTo>
                        <a:pt x="74" y="1020"/>
                      </a:lnTo>
                      <a:lnTo>
                        <a:pt x="56" y="1010"/>
                      </a:lnTo>
                      <a:lnTo>
                        <a:pt x="42" y="1000"/>
                      </a:lnTo>
                      <a:lnTo>
                        <a:pt x="30" y="988"/>
                      </a:lnTo>
                      <a:lnTo>
                        <a:pt x="18" y="978"/>
                      </a:lnTo>
                      <a:lnTo>
                        <a:pt x="10" y="966"/>
                      </a:lnTo>
                      <a:lnTo>
                        <a:pt x="4" y="954"/>
                      </a:lnTo>
                      <a:lnTo>
                        <a:pt x="2" y="942"/>
                      </a:lnTo>
                      <a:lnTo>
                        <a:pt x="0" y="930"/>
                      </a:lnTo>
                      <a:lnTo>
                        <a:pt x="2" y="882"/>
                      </a:lnTo>
                      <a:lnTo>
                        <a:pt x="4" y="836"/>
                      </a:lnTo>
                      <a:lnTo>
                        <a:pt x="10" y="788"/>
                      </a:lnTo>
                      <a:lnTo>
                        <a:pt x="18" y="742"/>
                      </a:lnTo>
                      <a:lnTo>
                        <a:pt x="30" y="698"/>
                      </a:lnTo>
                      <a:lnTo>
                        <a:pt x="42" y="654"/>
                      </a:lnTo>
                      <a:lnTo>
                        <a:pt x="56" y="610"/>
                      </a:lnTo>
                      <a:lnTo>
                        <a:pt x="74" y="568"/>
                      </a:lnTo>
                      <a:lnTo>
                        <a:pt x="92" y="526"/>
                      </a:lnTo>
                      <a:lnTo>
                        <a:pt x="112" y="486"/>
                      </a:lnTo>
                      <a:lnTo>
                        <a:pt x="134" y="448"/>
                      </a:lnTo>
                      <a:lnTo>
                        <a:pt x="158" y="410"/>
                      </a:lnTo>
                      <a:lnTo>
                        <a:pt x="184" y="374"/>
                      </a:lnTo>
                      <a:lnTo>
                        <a:pt x="212" y="338"/>
                      </a:lnTo>
                      <a:lnTo>
                        <a:pt x="242" y="304"/>
                      </a:lnTo>
                      <a:lnTo>
                        <a:pt x="272" y="272"/>
                      </a:lnTo>
                      <a:lnTo>
                        <a:pt x="304" y="242"/>
                      </a:lnTo>
                      <a:lnTo>
                        <a:pt x="338" y="212"/>
                      </a:lnTo>
                      <a:lnTo>
                        <a:pt x="374" y="184"/>
                      </a:lnTo>
                      <a:lnTo>
                        <a:pt x="410" y="158"/>
                      </a:lnTo>
                      <a:lnTo>
                        <a:pt x="448" y="134"/>
                      </a:lnTo>
                      <a:lnTo>
                        <a:pt x="488" y="112"/>
                      </a:lnTo>
                      <a:lnTo>
                        <a:pt x="528" y="92"/>
                      </a:lnTo>
                      <a:lnTo>
                        <a:pt x="568" y="72"/>
                      </a:lnTo>
                      <a:lnTo>
                        <a:pt x="610" y="56"/>
                      </a:lnTo>
                      <a:lnTo>
                        <a:pt x="654" y="42"/>
                      </a:lnTo>
                      <a:lnTo>
                        <a:pt x="698" y="28"/>
                      </a:lnTo>
                      <a:lnTo>
                        <a:pt x="744" y="18"/>
                      </a:lnTo>
                      <a:lnTo>
                        <a:pt x="790" y="10"/>
                      </a:lnTo>
                      <a:lnTo>
                        <a:pt x="836" y="4"/>
                      </a:lnTo>
                      <a:lnTo>
                        <a:pt x="882" y="0"/>
                      </a:lnTo>
                      <a:lnTo>
                        <a:pt x="930" y="0"/>
                      </a:lnTo>
                      <a:lnTo>
                        <a:pt x="978" y="0"/>
                      </a:lnTo>
                      <a:lnTo>
                        <a:pt x="1026" y="4"/>
                      </a:lnTo>
                      <a:lnTo>
                        <a:pt x="1072" y="10"/>
                      </a:lnTo>
                      <a:lnTo>
                        <a:pt x="1118" y="18"/>
                      </a:lnTo>
                      <a:lnTo>
                        <a:pt x="1164" y="28"/>
                      </a:lnTo>
                      <a:lnTo>
                        <a:pt x="1208" y="42"/>
                      </a:lnTo>
                      <a:lnTo>
                        <a:pt x="1250" y="56"/>
                      </a:lnTo>
                      <a:lnTo>
                        <a:pt x="1294" y="72"/>
                      </a:lnTo>
                      <a:lnTo>
                        <a:pt x="1334" y="92"/>
                      </a:lnTo>
                      <a:lnTo>
                        <a:pt x="1374" y="112"/>
                      </a:lnTo>
                      <a:lnTo>
                        <a:pt x="1414" y="134"/>
                      </a:lnTo>
                      <a:lnTo>
                        <a:pt x="1452" y="158"/>
                      </a:lnTo>
                      <a:lnTo>
                        <a:pt x="1488" y="184"/>
                      </a:lnTo>
                      <a:lnTo>
                        <a:pt x="1522" y="212"/>
                      </a:lnTo>
                      <a:lnTo>
                        <a:pt x="1556" y="242"/>
                      </a:lnTo>
                      <a:lnTo>
                        <a:pt x="1588" y="272"/>
                      </a:lnTo>
                      <a:lnTo>
                        <a:pt x="1620" y="304"/>
                      </a:lnTo>
                      <a:lnTo>
                        <a:pt x="1650" y="338"/>
                      </a:lnTo>
                      <a:lnTo>
                        <a:pt x="1676" y="374"/>
                      </a:lnTo>
                      <a:lnTo>
                        <a:pt x="1702" y="410"/>
                      </a:lnTo>
                      <a:lnTo>
                        <a:pt x="1726" y="448"/>
                      </a:lnTo>
                      <a:lnTo>
                        <a:pt x="1750" y="486"/>
                      </a:lnTo>
                      <a:lnTo>
                        <a:pt x="1770" y="526"/>
                      </a:lnTo>
                      <a:lnTo>
                        <a:pt x="1788" y="568"/>
                      </a:lnTo>
                      <a:lnTo>
                        <a:pt x="1806" y="610"/>
                      </a:lnTo>
                      <a:lnTo>
                        <a:pt x="1820" y="654"/>
                      </a:lnTo>
                      <a:lnTo>
                        <a:pt x="1832" y="698"/>
                      </a:lnTo>
                      <a:lnTo>
                        <a:pt x="1842" y="742"/>
                      </a:lnTo>
                      <a:lnTo>
                        <a:pt x="1850" y="788"/>
                      </a:lnTo>
                      <a:lnTo>
                        <a:pt x="1856" y="836"/>
                      </a:lnTo>
                      <a:lnTo>
                        <a:pt x="1860" y="882"/>
                      </a:lnTo>
                      <a:lnTo>
                        <a:pt x="1862" y="93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EAEAEA"/>
                    </a:gs>
                    <a:gs pos="100000">
                      <a:srgbClr val="B2B2B2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8" name="Oval 12"/>
                <p:cNvSpPr>
                  <a:spLocks noChangeArrowheads="1"/>
                </p:cNvSpPr>
                <p:nvPr/>
              </p:nvSpPr>
              <p:spPr bwMode="auto">
                <a:xfrm>
                  <a:off x="1835" y="2976"/>
                  <a:ext cx="183" cy="18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alpha val="50000"/>
                      </a:srgbClr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3" name="Text Box 13"/>
            <p:cNvSpPr txBox="1">
              <a:spLocks noChangeArrowheads="1"/>
            </p:cNvSpPr>
            <p:nvPr/>
          </p:nvSpPr>
          <p:spPr bwMode="auto">
            <a:xfrm>
              <a:off x="4574166" y="3984142"/>
              <a:ext cx="2979005" cy="46184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zh-CN" altLang="en-US" sz="2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</a:rPr>
                <a:t>标题文字内容</a:t>
              </a:r>
              <a:endParaRPr kumimoji="1" lang="zh-CN" altLang="en-US" sz="2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4" name="Freeform 33"/>
            <p:cNvSpPr/>
            <p:nvPr/>
          </p:nvSpPr>
          <p:spPr bwMode="auto">
            <a:xfrm>
              <a:off x="4675741" y="2982691"/>
              <a:ext cx="2774267" cy="1001451"/>
            </a:xfrm>
            <a:custGeom>
              <a:avLst/>
              <a:gdLst>
                <a:gd name="T0" fmla="*/ 0 w 4756"/>
                <a:gd name="T1" fmla="*/ 1054100 h 1576"/>
                <a:gd name="T2" fmla="*/ 30675 w 4756"/>
                <a:gd name="T3" fmla="*/ 977852 h 1576"/>
                <a:gd name="T4" fmla="*/ 66258 w 4756"/>
                <a:gd name="T5" fmla="*/ 902941 h 1576"/>
                <a:gd name="T6" fmla="*/ 104296 w 4756"/>
                <a:gd name="T7" fmla="*/ 830706 h 1576"/>
                <a:gd name="T8" fmla="*/ 146014 w 4756"/>
                <a:gd name="T9" fmla="*/ 761146 h 1576"/>
                <a:gd name="T10" fmla="*/ 190186 w 4756"/>
                <a:gd name="T11" fmla="*/ 692924 h 1576"/>
                <a:gd name="T12" fmla="*/ 236813 w 4756"/>
                <a:gd name="T13" fmla="*/ 628714 h 1576"/>
                <a:gd name="T14" fmla="*/ 287120 w 4756"/>
                <a:gd name="T15" fmla="*/ 565843 h 1576"/>
                <a:gd name="T16" fmla="*/ 338654 w 4756"/>
                <a:gd name="T17" fmla="*/ 505647 h 1576"/>
                <a:gd name="T18" fmla="*/ 365648 w 4756"/>
                <a:gd name="T19" fmla="*/ 476218 h 1576"/>
                <a:gd name="T20" fmla="*/ 422091 w 4756"/>
                <a:gd name="T21" fmla="*/ 421372 h 1576"/>
                <a:gd name="T22" fmla="*/ 480987 w 4756"/>
                <a:gd name="T23" fmla="*/ 367865 h 1576"/>
                <a:gd name="T24" fmla="*/ 542338 w 4756"/>
                <a:gd name="T25" fmla="*/ 318370 h 1576"/>
                <a:gd name="T26" fmla="*/ 604915 w 4756"/>
                <a:gd name="T27" fmla="*/ 271551 h 1576"/>
                <a:gd name="T28" fmla="*/ 669946 w 4756"/>
                <a:gd name="T29" fmla="*/ 228745 h 1576"/>
                <a:gd name="T30" fmla="*/ 737432 w 4756"/>
                <a:gd name="T31" fmla="*/ 188614 h 1576"/>
                <a:gd name="T32" fmla="*/ 807371 w 4756"/>
                <a:gd name="T33" fmla="*/ 152497 h 1576"/>
                <a:gd name="T34" fmla="*/ 842954 w 4756"/>
                <a:gd name="T35" fmla="*/ 135107 h 1576"/>
                <a:gd name="T36" fmla="*/ 914121 w 4756"/>
                <a:gd name="T37" fmla="*/ 104340 h 1576"/>
                <a:gd name="T38" fmla="*/ 987741 w 4756"/>
                <a:gd name="T39" fmla="*/ 77586 h 1576"/>
                <a:gd name="T40" fmla="*/ 1062589 w 4756"/>
                <a:gd name="T41" fmla="*/ 53508 h 1576"/>
                <a:gd name="T42" fmla="*/ 1139890 w 4756"/>
                <a:gd name="T43" fmla="*/ 34780 h 1576"/>
                <a:gd name="T44" fmla="*/ 1217192 w 4756"/>
                <a:gd name="T45" fmla="*/ 20065 h 1576"/>
                <a:gd name="T46" fmla="*/ 1296947 w 4756"/>
                <a:gd name="T47" fmla="*/ 8026 h 1576"/>
                <a:gd name="T48" fmla="*/ 1377930 w 4756"/>
                <a:gd name="T49" fmla="*/ 1338 h 1576"/>
                <a:gd name="T50" fmla="*/ 1458913 w 4756"/>
                <a:gd name="T51" fmla="*/ 0 h 1576"/>
                <a:gd name="T52" fmla="*/ 1499404 w 4756"/>
                <a:gd name="T53" fmla="*/ 0 h 1576"/>
                <a:gd name="T54" fmla="*/ 1580386 w 4756"/>
                <a:gd name="T55" fmla="*/ 5351 h 1576"/>
                <a:gd name="T56" fmla="*/ 1660142 w 4756"/>
                <a:gd name="T57" fmla="*/ 13377 h 1576"/>
                <a:gd name="T58" fmla="*/ 1738670 w 4756"/>
                <a:gd name="T59" fmla="*/ 26754 h 1576"/>
                <a:gd name="T60" fmla="*/ 1817199 w 4756"/>
                <a:gd name="T61" fmla="*/ 44144 h 1576"/>
                <a:gd name="T62" fmla="*/ 1892046 w 4756"/>
                <a:gd name="T63" fmla="*/ 65547 h 1576"/>
                <a:gd name="T64" fmla="*/ 1966894 w 4756"/>
                <a:gd name="T65" fmla="*/ 90963 h 1576"/>
                <a:gd name="T66" fmla="*/ 2039287 w 4756"/>
                <a:gd name="T67" fmla="*/ 119054 h 1576"/>
                <a:gd name="T68" fmla="*/ 2074871 w 4756"/>
                <a:gd name="T69" fmla="*/ 135107 h 1576"/>
                <a:gd name="T70" fmla="*/ 2146037 w 4756"/>
                <a:gd name="T71" fmla="*/ 169887 h 1576"/>
                <a:gd name="T72" fmla="*/ 2213522 w 4756"/>
                <a:gd name="T73" fmla="*/ 208680 h 1576"/>
                <a:gd name="T74" fmla="*/ 2279781 w 4756"/>
                <a:gd name="T75" fmla="*/ 250148 h 1576"/>
                <a:gd name="T76" fmla="*/ 2344812 w 4756"/>
                <a:gd name="T77" fmla="*/ 294292 h 1576"/>
                <a:gd name="T78" fmla="*/ 2406163 w 4756"/>
                <a:gd name="T79" fmla="*/ 342449 h 1576"/>
                <a:gd name="T80" fmla="*/ 2466286 w 4756"/>
                <a:gd name="T81" fmla="*/ 394619 h 1576"/>
                <a:gd name="T82" fmla="*/ 2523955 w 4756"/>
                <a:gd name="T83" fmla="*/ 448126 h 1576"/>
                <a:gd name="T84" fmla="*/ 2579171 w 4756"/>
                <a:gd name="T85" fmla="*/ 505647 h 1576"/>
                <a:gd name="T86" fmla="*/ 2604938 w 4756"/>
                <a:gd name="T87" fmla="*/ 535076 h 1576"/>
                <a:gd name="T88" fmla="*/ 2656472 w 4756"/>
                <a:gd name="T89" fmla="*/ 596610 h 1576"/>
                <a:gd name="T90" fmla="*/ 2705553 w 4756"/>
                <a:gd name="T91" fmla="*/ 660819 h 1576"/>
                <a:gd name="T92" fmla="*/ 2750952 w 4756"/>
                <a:gd name="T93" fmla="*/ 726366 h 1576"/>
                <a:gd name="T94" fmla="*/ 2792670 w 4756"/>
                <a:gd name="T95" fmla="*/ 795926 h 1576"/>
                <a:gd name="T96" fmla="*/ 2833161 w 4756"/>
                <a:gd name="T97" fmla="*/ 866823 h 1576"/>
                <a:gd name="T98" fmla="*/ 2869972 w 4756"/>
                <a:gd name="T99" fmla="*/ 940396 h 1576"/>
                <a:gd name="T100" fmla="*/ 2903101 w 4756"/>
                <a:gd name="T101" fmla="*/ 1015307 h 1576"/>
                <a:gd name="T102" fmla="*/ 0 w 4756"/>
                <a:gd name="T103" fmla="*/ 1054100 h 157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756"/>
                <a:gd name="T157" fmla="*/ 0 h 1576"/>
                <a:gd name="T158" fmla="*/ 4756 w 4756"/>
                <a:gd name="T159" fmla="*/ 1576 h 157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756" h="1576">
                  <a:moveTo>
                    <a:pt x="0" y="1576"/>
                  </a:moveTo>
                  <a:lnTo>
                    <a:pt x="0" y="1576"/>
                  </a:lnTo>
                  <a:lnTo>
                    <a:pt x="24" y="1518"/>
                  </a:lnTo>
                  <a:lnTo>
                    <a:pt x="50" y="1462"/>
                  </a:lnTo>
                  <a:lnTo>
                    <a:pt x="78" y="1406"/>
                  </a:lnTo>
                  <a:lnTo>
                    <a:pt x="108" y="1350"/>
                  </a:lnTo>
                  <a:lnTo>
                    <a:pt x="138" y="1296"/>
                  </a:lnTo>
                  <a:lnTo>
                    <a:pt x="170" y="1242"/>
                  </a:lnTo>
                  <a:lnTo>
                    <a:pt x="204" y="1190"/>
                  </a:lnTo>
                  <a:lnTo>
                    <a:pt x="238" y="1138"/>
                  </a:lnTo>
                  <a:lnTo>
                    <a:pt x="272" y="1086"/>
                  </a:lnTo>
                  <a:lnTo>
                    <a:pt x="310" y="1036"/>
                  </a:lnTo>
                  <a:lnTo>
                    <a:pt x="348" y="988"/>
                  </a:lnTo>
                  <a:lnTo>
                    <a:pt x="386" y="940"/>
                  </a:lnTo>
                  <a:lnTo>
                    <a:pt x="426" y="892"/>
                  </a:lnTo>
                  <a:lnTo>
                    <a:pt x="468" y="846"/>
                  </a:lnTo>
                  <a:lnTo>
                    <a:pt x="510" y="800"/>
                  </a:lnTo>
                  <a:lnTo>
                    <a:pt x="552" y="756"/>
                  </a:lnTo>
                  <a:lnTo>
                    <a:pt x="596" y="712"/>
                  </a:lnTo>
                  <a:lnTo>
                    <a:pt x="642" y="670"/>
                  </a:lnTo>
                  <a:lnTo>
                    <a:pt x="688" y="630"/>
                  </a:lnTo>
                  <a:lnTo>
                    <a:pt x="736" y="590"/>
                  </a:lnTo>
                  <a:lnTo>
                    <a:pt x="784" y="550"/>
                  </a:lnTo>
                  <a:lnTo>
                    <a:pt x="834" y="512"/>
                  </a:lnTo>
                  <a:lnTo>
                    <a:pt x="884" y="476"/>
                  </a:lnTo>
                  <a:lnTo>
                    <a:pt x="934" y="440"/>
                  </a:lnTo>
                  <a:lnTo>
                    <a:pt x="986" y="406"/>
                  </a:lnTo>
                  <a:lnTo>
                    <a:pt x="1040" y="374"/>
                  </a:lnTo>
                  <a:lnTo>
                    <a:pt x="1092" y="342"/>
                  </a:lnTo>
                  <a:lnTo>
                    <a:pt x="1148" y="312"/>
                  </a:lnTo>
                  <a:lnTo>
                    <a:pt x="1202" y="282"/>
                  </a:lnTo>
                  <a:lnTo>
                    <a:pt x="1258" y="254"/>
                  </a:lnTo>
                  <a:lnTo>
                    <a:pt x="1316" y="228"/>
                  </a:lnTo>
                  <a:lnTo>
                    <a:pt x="1374" y="202"/>
                  </a:lnTo>
                  <a:lnTo>
                    <a:pt x="1432" y="178"/>
                  </a:lnTo>
                  <a:lnTo>
                    <a:pt x="1490" y="156"/>
                  </a:lnTo>
                  <a:lnTo>
                    <a:pt x="1550" y="136"/>
                  </a:lnTo>
                  <a:lnTo>
                    <a:pt x="1610" y="116"/>
                  </a:lnTo>
                  <a:lnTo>
                    <a:pt x="1672" y="98"/>
                  </a:lnTo>
                  <a:lnTo>
                    <a:pt x="1732" y="80"/>
                  </a:lnTo>
                  <a:lnTo>
                    <a:pt x="1794" y="66"/>
                  </a:lnTo>
                  <a:lnTo>
                    <a:pt x="1858" y="52"/>
                  </a:lnTo>
                  <a:lnTo>
                    <a:pt x="1922" y="40"/>
                  </a:lnTo>
                  <a:lnTo>
                    <a:pt x="1984" y="30"/>
                  </a:lnTo>
                  <a:lnTo>
                    <a:pt x="2050" y="20"/>
                  </a:lnTo>
                  <a:lnTo>
                    <a:pt x="2114" y="12"/>
                  </a:lnTo>
                  <a:lnTo>
                    <a:pt x="2180" y="8"/>
                  </a:lnTo>
                  <a:lnTo>
                    <a:pt x="2246" y="2"/>
                  </a:lnTo>
                  <a:lnTo>
                    <a:pt x="2312" y="0"/>
                  </a:lnTo>
                  <a:lnTo>
                    <a:pt x="2378" y="0"/>
                  </a:lnTo>
                  <a:lnTo>
                    <a:pt x="2444" y="0"/>
                  </a:lnTo>
                  <a:lnTo>
                    <a:pt x="2510" y="2"/>
                  </a:lnTo>
                  <a:lnTo>
                    <a:pt x="2576" y="8"/>
                  </a:lnTo>
                  <a:lnTo>
                    <a:pt x="2642" y="12"/>
                  </a:lnTo>
                  <a:lnTo>
                    <a:pt x="2706" y="20"/>
                  </a:lnTo>
                  <a:lnTo>
                    <a:pt x="2772" y="30"/>
                  </a:lnTo>
                  <a:lnTo>
                    <a:pt x="2834" y="40"/>
                  </a:lnTo>
                  <a:lnTo>
                    <a:pt x="2898" y="52"/>
                  </a:lnTo>
                  <a:lnTo>
                    <a:pt x="2962" y="66"/>
                  </a:lnTo>
                  <a:lnTo>
                    <a:pt x="3024" y="80"/>
                  </a:lnTo>
                  <a:lnTo>
                    <a:pt x="3084" y="98"/>
                  </a:lnTo>
                  <a:lnTo>
                    <a:pt x="3146" y="116"/>
                  </a:lnTo>
                  <a:lnTo>
                    <a:pt x="3206" y="136"/>
                  </a:lnTo>
                  <a:lnTo>
                    <a:pt x="3266" y="156"/>
                  </a:lnTo>
                  <a:lnTo>
                    <a:pt x="3324" y="178"/>
                  </a:lnTo>
                  <a:lnTo>
                    <a:pt x="3382" y="202"/>
                  </a:lnTo>
                  <a:lnTo>
                    <a:pt x="3440" y="228"/>
                  </a:lnTo>
                  <a:lnTo>
                    <a:pt x="3498" y="254"/>
                  </a:lnTo>
                  <a:lnTo>
                    <a:pt x="3554" y="282"/>
                  </a:lnTo>
                  <a:lnTo>
                    <a:pt x="3608" y="312"/>
                  </a:lnTo>
                  <a:lnTo>
                    <a:pt x="3664" y="342"/>
                  </a:lnTo>
                  <a:lnTo>
                    <a:pt x="3716" y="374"/>
                  </a:lnTo>
                  <a:lnTo>
                    <a:pt x="3770" y="406"/>
                  </a:lnTo>
                  <a:lnTo>
                    <a:pt x="3822" y="440"/>
                  </a:lnTo>
                  <a:lnTo>
                    <a:pt x="3872" y="476"/>
                  </a:lnTo>
                  <a:lnTo>
                    <a:pt x="3922" y="512"/>
                  </a:lnTo>
                  <a:lnTo>
                    <a:pt x="3972" y="550"/>
                  </a:lnTo>
                  <a:lnTo>
                    <a:pt x="4020" y="590"/>
                  </a:lnTo>
                  <a:lnTo>
                    <a:pt x="4068" y="630"/>
                  </a:lnTo>
                  <a:lnTo>
                    <a:pt x="4114" y="670"/>
                  </a:lnTo>
                  <a:lnTo>
                    <a:pt x="4160" y="712"/>
                  </a:lnTo>
                  <a:lnTo>
                    <a:pt x="4204" y="756"/>
                  </a:lnTo>
                  <a:lnTo>
                    <a:pt x="4246" y="800"/>
                  </a:lnTo>
                  <a:lnTo>
                    <a:pt x="4288" y="846"/>
                  </a:lnTo>
                  <a:lnTo>
                    <a:pt x="4330" y="892"/>
                  </a:lnTo>
                  <a:lnTo>
                    <a:pt x="4370" y="940"/>
                  </a:lnTo>
                  <a:lnTo>
                    <a:pt x="4410" y="988"/>
                  </a:lnTo>
                  <a:lnTo>
                    <a:pt x="4446" y="1036"/>
                  </a:lnTo>
                  <a:lnTo>
                    <a:pt x="4484" y="1086"/>
                  </a:lnTo>
                  <a:lnTo>
                    <a:pt x="4518" y="1138"/>
                  </a:lnTo>
                  <a:lnTo>
                    <a:pt x="4552" y="1190"/>
                  </a:lnTo>
                  <a:lnTo>
                    <a:pt x="4586" y="1242"/>
                  </a:lnTo>
                  <a:lnTo>
                    <a:pt x="4618" y="1296"/>
                  </a:lnTo>
                  <a:lnTo>
                    <a:pt x="4648" y="1350"/>
                  </a:lnTo>
                  <a:lnTo>
                    <a:pt x="4678" y="1406"/>
                  </a:lnTo>
                  <a:lnTo>
                    <a:pt x="4706" y="1462"/>
                  </a:lnTo>
                  <a:lnTo>
                    <a:pt x="4732" y="1518"/>
                  </a:lnTo>
                  <a:lnTo>
                    <a:pt x="4756" y="1576"/>
                  </a:lnTo>
                  <a:lnTo>
                    <a:pt x="0" y="1576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767676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33507" y="1543044"/>
            <a:ext cx="2483907" cy="3196670"/>
            <a:chOff x="467544" y="1772816"/>
            <a:chExt cx="2088232" cy="26874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2" name="圆角矩形 71"/>
            <p:cNvSpPr/>
            <p:nvPr/>
          </p:nvSpPr>
          <p:spPr>
            <a:xfrm>
              <a:off x="467544" y="1772816"/>
              <a:ext cx="2088232" cy="432048"/>
            </a:xfrm>
            <a:prstGeom prst="roundRect">
              <a:avLst>
                <a:gd name="adj" fmla="val 0"/>
              </a:avLst>
            </a:prstGeom>
            <a:solidFill>
              <a:srgbClr val="0B469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700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7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467544" y="2204863"/>
              <a:ext cx="2088232" cy="2255408"/>
            </a:xfrm>
            <a:prstGeom prst="rect">
              <a:avLst/>
            </a:prstGeom>
            <a:solidFill>
              <a:srgbClr val="D8D8D8"/>
            </a:solidFill>
            <a:ln w="25400" cap="flat" cmpd="sng" algn="ctr">
              <a:noFill/>
              <a:prstDash val="sysDash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AutoShape 15"/>
          <p:cNvSpPr>
            <a:spLocks noChangeArrowheads="1"/>
          </p:cNvSpPr>
          <p:nvPr/>
        </p:nvSpPr>
        <p:spPr bwMode="auto">
          <a:xfrm>
            <a:off x="5576051" y="2505119"/>
            <a:ext cx="869950" cy="715962"/>
          </a:xfrm>
          <a:prstGeom prst="upArrow">
            <a:avLst>
              <a:gd name="adj1" fmla="val 52833"/>
              <a:gd name="adj2" fmla="val 45940"/>
            </a:avLst>
          </a:prstGeom>
          <a:gradFill rotWithShape="1">
            <a:gsLst>
              <a:gs pos="0">
                <a:srgbClr val="FFC000"/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>
            <a:noFill/>
          </a:ln>
        </p:spPr>
        <p:txBody>
          <a:bodyPr wrap="none" lIns="91428" tIns="45715" rIns="91428" bIns="4571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AutoShape 34"/>
          <p:cNvSpPr>
            <a:spLocks noChangeArrowheads="1"/>
          </p:cNvSpPr>
          <p:nvPr/>
        </p:nvSpPr>
        <p:spPr bwMode="auto">
          <a:xfrm rot="19232580">
            <a:off x="4447339" y="2881356"/>
            <a:ext cx="868363" cy="717550"/>
          </a:xfrm>
          <a:prstGeom prst="upArrow">
            <a:avLst>
              <a:gd name="adj1" fmla="val 52833"/>
              <a:gd name="adj2" fmla="val 45940"/>
            </a:avLst>
          </a:prstGeom>
          <a:gradFill rotWithShape="1">
            <a:gsLst>
              <a:gs pos="0">
                <a:srgbClr val="FFC000"/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>
            <a:noFill/>
          </a:ln>
        </p:spPr>
        <p:txBody>
          <a:bodyPr wrap="none" lIns="91428" tIns="45715" rIns="91428" bIns="4571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AutoShape 35"/>
          <p:cNvSpPr>
            <a:spLocks noChangeArrowheads="1"/>
          </p:cNvSpPr>
          <p:nvPr/>
        </p:nvSpPr>
        <p:spPr bwMode="auto">
          <a:xfrm rot="2480061">
            <a:off x="6673014" y="2879769"/>
            <a:ext cx="868363" cy="717550"/>
          </a:xfrm>
          <a:prstGeom prst="upArrow">
            <a:avLst>
              <a:gd name="adj1" fmla="val 52833"/>
              <a:gd name="adj2" fmla="val 45940"/>
            </a:avLst>
          </a:prstGeom>
          <a:gradFill rotWithShape="1">
            <a:gsLst>
              <a:gs pos="0">
                <a:srgbClr val="FFC000"/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>
            <a:noFill/>
          </a:ln>
        </p:spPr>
        <p:txBody>
          <a:bodyPr wrap="none" lIns="91428" tIns="45715" rIns="91428" bIns="4571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69" grpId="0" animBg="1"/>
      <p:bldP spid="7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19"/>
          <p:cNvGrpSpPr/>
          <p:nvPr/>
        </p:nvGrpSpPr>
        <p:grpSpPr bwMode="auto">
          <a:xfrm>
            <a:off x="2101945" y="1903359"/>
            <a:ext cx="4948237" cy="542925"/>
            <a:chOff x="0" y="0"/>
            <a:chExt cx="3398" cy="383"/>
          </a:xfrm>
        </p:grpSpPr>
        <p:cxnSp>
          <p:nvCxnSpPr>
            <p:cNvPr id="48" name="AutoShape 20"/>
            <p:cNvCxnSpPr>
              <a:cxnSpLocks noChangeShapeType="1"/>
            </p:cNvCxnSpPr>
            <p:nvPr/>
          </p:nvCxnSpPr>
          <p:spPr bwMode="auto">
            <a:xfrm rot="5400000">
              <a:off x="22" y="-22"/>
              <a:ext cx="383" cy="427"/>
            </a:xfrm>
            <a:prstGeom prst="bentConnector3">
              <a:avLst>
                <a:gd name="adj1" fmla="val 49606"/>
              </a:avLst>
            </a:prstGeom>
            <a:noFill/>
            <a:ln w="19050">
              <a:solidFill>
                <a:schemeClr val="tx1"/>
              </a:solidFill>
              <a:miter lim="800000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867" y="-442"/>
              <a:ext cx="383" cy="1267"/>
            </a:xfrm>
            <a:prstGeom prst="bentConnector3">
              <a:avLst>
                <a:gd name="adj1" fmla="val 49606"/>
              </a:avLst>
            </a:prstGeom>
            <a:noFill/>
            <a:ln w="19050">
              <a:solidFill>
                <a:schemeClr val="tx1"/>
              </a:solidFill>
              <a:miter lim="800000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AutoShape 22"/>
            <p:cNvCxnSpPr>
              <a:cxnSpLocks noChangeShapeType="1"/>
            </p:cNvCxnSpPr>
            <p:nvPr/>
          </p:nvCxnSpPr>
          <p:spPr bwMode="auto">
            <a:xfrm rot="16200000" flipH="1">
              <a:off x="1719" y="-1294"/>
              <a:ext cx="383" cy="2971"/>
            </a:xfrm>
            <a:prstGeom prst="bentConnector3">
              <a:avLst>
                <a:gd name="adj1" fmla="val 49606"/>
              </a:avLst>
            </a:prstGeom>
            <a:noFill/>
            <a:ln w="19050">
              <a:solidFill>
                <a:schemeClr val="tx1"/>
              </a:solidFill>
              <a:miter lim="800000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" name="组合 50"/>
          <p:cNvGrpSpPr/>
          <p:nvPr/>
        </p:nvGrpSpPr>
        <p:grpSpPr bwMode="auto">
          <a:xfrm>
            <a:off x="2660744" y="1223908"/>
            <a:ext cx="5332412" cy="617538"/>
            <a:chOff x="2786063" y="1276351"/>
            <a:chExt cx="5332412" cy="617537"/>
          </a:xfrm>
        </p:grpSpPr>
        <p:sp>
          <p:nvSpPr>
            <p:cNvPr id="52" name="AutoShape 23"/>
            <p:cNvSpPr>
              <a:spLocks noChangeArrowheads="1"/>
            </p:cNvSpPr>
            <p:nvPr/>
          </p:nvSpPr>
          <p:spPr bwMode="auto">
            <a:xfrm>
              <a:off x="2786063" y="1276351"/>
              <a:ext cx="5332412" cy="617537"/>
            </a:xfrm>
            <a:prstGeom prst="roundRect">
              <a:avLst>
                <a:gd name="adj" fmla="val 10250"/>
              </a:avLst>
            </a:prstGeom>
            <a:solidFill>
              <a:srgbClr val="FFC000"/>
            </a:solidFill>
            <a:ln w="9525" cmpd="sng">
              <a:solidFill>
                <a:srgbClr val="808080"/>
              </a:solidFill>
              <a:rou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Rectangle 26"/>
            <p:cNvSpPr>
              <a:spLocks noChangeArrowheads="1"/>
            </p:cNvSpPr>
            <p:nvPr/>
          </p:nvSpPr>
          <p:spPr bwMode="auto">
            <a:xfrm>
              <a:off x="3043238" y="1339851"/>
              <a:ext cx="5011737" cy="507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>
                  <a:solidFill>
                    <a:sysClr val="windowText" lastClr="000000"/>
                  </a:solidFill>
                </a:rPr>
                <a:t>单击此处添加段落文字内容</a:t>
              </a:r>
              <a:endParaRPr lang="zh-CN" altLang="en-US" sz="16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 bwMode="auto">
          <a:xfrm>
            <a:off x="990695" y="2446284"/>
            <a:ext cx="2276475" cy="2182813"/>
            <a:chOff x="1116013" y="2498726"/>
            <a:chExt cx="2276475" cy="2182812"/>
          </a:xfrm>
        </p:grpSpPr>
        <p:sp>
          <p:nvSpPr>
            <p:cNvPr id="55" name="AutoShape 2"/>
            <p:cNvSpPr>
              <a:spLocks noChangeArrowheads="1"/>
            </p:cNvSpPr>
            <p:nvPr/>
          </p:nvSpPr>
          <p:spPr bwMode="auto">
            <a:xfrm>
              <a:off x="1116013" y="2498726"/>
              <a:ext cx="2276475" cy="2081212"/>
            </a:xfrm>
            <a:prstGeom prst="roundRect">
              <a:avLst>
                <a:gd name="adj" fmla="val 894"/>
              </a:avLst>
            </a:prstGeom>
            <a:solidFill>
              <a:srgbClr val="0B469D"/>
            </a:solidFill>
            <a:ln w="6350" cmpd="sng">
              <a:solidFill>
                <a:srgbClr val="808080"/>
              </a:solidFill>
              <a:round/>
            </a:ln>
          </p:spPr>
          <p:txBody>
            <a:bodyPr wrap="none" anchor="ctr"/>
            <a:lstStyle/>
            <a:p>
              <a:pPr marL="92075" algn="ctr">
                <a:spcBef>
                  <a:spcPct val="20000"/>
                </a:spcBef>
                <a:buClr>
                  <a:srgbClr val="E1B40C"/>
                </a:buClr>
                <a:defRPr/>
              </a:pPr>
              <a:endParaRPr lang="zh-CN" altLang="en-US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56" name="Rectangle 9"/>
            <p:cNvSpPr>
              <a:spLocks noChangeArrowheads="1"/>
            </p:cNvSpPr>
            <p:nvPr/>
          </p:nvSpPr>
          <p:spPr bwMode="auto">
            <a:xfrm>
              <a:off x="1181100" y="3716338"/>
              <a:ext cx="2149475" cy="701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100" kern="0" dirty="0">
                <a:solidFill>
                  <a:schemeClr val="bg1"/>
                </a:solidFill>
              </a:endParaRPr>
            </a:p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100" kern="0" dirty="0">
                <a:solidFill>
                  <a:schemeClr val="bg1"/>
                </a:solidFill>
              </a:endParaRPr>
            </a:p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100" kern="0" dirty="0">
                <a:solidFill>
                  <a:schemeClr val="bg1"/>
                </a:solidFill>
              </a:endParaRPr>
            </a:p>
          </p:txBody>
        </p:sp>
        <p:pic>
          <p:nvPicPr>
            <p:cNvPr id="57" name="Picture 14" descr="图片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2" r="7730" b="73112"/>
            <a:stretch>
              <a:fillRect/>
            </a:stretch>
          </p:blipFill>
          <p:spPr bwMode="auto">
            <a:xfrm>
              <a:off x="2336821" y="2675861"/>
              <a:ext cx="899319" cy="8640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" name="Rectangle 15"/>
            <p:cNvSpPr>
              <a:spLocks noChangeArrowheads="1"/>
            </p:cNvSpPr>
            <p:nvPr/>
          </p:nvSpPr>
          <p:spPr bwMode="auto">
            <a:xfrm>
              <a:off x="1179513" y="2995614"/>
              <a:ext cx="1108075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rgbClr val="FFC000"/>
                  </a:solidFill>
                </a:rPr>
                <a:t>单击添加文字</a:t>
              </a:r>
              <a:endParaRPr lang="zh-CN" altLang="en-US" sz="1200" kern="0" dirty="0">
                <a:solidFill>
                  <a:srgbClr val="FFC000"/>
                </a:solidFill>
              </a:endParaRPr>
            </a:p>
          </p:txBody>
        </p:sp>
        <p:sp>
          <p:nvSpPr>
            <p:cNvPr id="59" name="Rectangle 16"/>
            <p:cNvSpPr>
              <a:spLocks noChangeArrowheads="1"/>
            </p:cNvSpPr>
            <p:nvPr/>
          </p:nvSpPr>
          <p:spPr bwMode="auto">
            <a:xfrm>
              <a:off x="2336800" y="2647951"/>
              <a:ext cx="896938" cy="896938"/>
            </a:xfrm>
            <a:prstGeom prst="rect">
              <a:avLst/>
            </a:prstGeom>
            <a:noFill/>
            <a:ln w="9525" cmpd="sng">
              <a:solidFill>
                <a:srgbClr val="80808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60" name="Picture 27" descr="投影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41" t="61200" r="8347" b="7201"/>
            <a:stretch>
              <a:fillRect/>
            </a:stretch>
          </p:blipFill>
          <p:spPr bwMode="auto">
            <a:xfrm>
              <a:off x="1116013" y="4592302"/>
              <a:ext cx="2275914" cy="89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" name="组合 60"/>
          <p:cNvGrpSpPr/>
          <p:nvPr/>
        </p:nvGrpSpPr>
        <p:grpSpPr bwMode="auto">
          <a:xfrm>
            <a:off x="3432270" y="2446284"/>
            <a:ext cx="2276475" cy="2182813"/>
            <a:chOff x="3557588" y="2498726"/>
            <a:chExt cx="2276475" cy="2182812"/>
          </a:xfrm>
        </p:grpSpPr>
        <p:pic>
          <p:nvPicPr>
            <p:cNvPr id="62" name="Picture 3" descr="投影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41" t="61200" r="8347" b="7201"/>
            <a:stretch>
              <a:fillRect/>
            </a:stretch>
          </p:blipFill>
          <p:spPr bwMode="auto">
            <a:xfrm>
              <a:off x="3557628" y="4592302"/>
              <a:ext cx="2275914" cy="89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" name="AutoShape 4"/>
            <p:cNvSpPr>
              <a:spLocks noChangeArrowheads="1"/>
            </p:cNvSpPr>
            <p:nvPr/>
          </p:nvSpPr>
          <p:spPr bwMode="auto">
            <a:xfrm>
              <a:off x="3557588" y="2498726"/>
              <a:ext cx="2276475" cy="2081212"/>
            </a:xfrm>
            <a:prstGeom prst="roundRect">
              <a:avLst>
                <a:gd name="adj" fmla="val 894"/>
              </a:avLst>
            </a:prstGeom>
            <a:solidFill>
              <a:srgbClr val="0B469D"/>
            </a:solidFill>
            <a:ln w="6350" cmpd="sng">
              <a:solidFill>
                <a:srgbClr val="808080"/>
              </a:solidFill>
              <a:round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  <a:buClr>
                  <a:srgbClr val="E1B40C"/>
                </a:buClr>
                <a:buFont typeface="Wingdings" panose="05000000000000000000" pitchFamily="2" charset="2"/>
                <a:buNone/>
                <a:defRPr/>
              </a:pPr>
              <a:endParaRPr lang="zh-CN" altLang="en-US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64" name="Rectangle 10"/>
            <p:cNvSpPr>
              <a:spLocks noChangeArrowheads="1"/>
            </p:cNvSpPr>
            <p:nvPr/>
          </p:nvSpPr>
          <p:spPr bwMode="auto">
            <a:xfrm>
              <a:off x="3597275" y="2995614"/>
              <a:ext cx="1108075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>
                  <a:solidFill>
                    <a:srgbClr val="FFC000"/>
                  </a:solidFill>
                </a:rPr>
                <a:t>单击添加文字</a:t>
              </a:r>
              <a:endParaRPr lang="zh-CN" altLang="en-US" sz="1200" kern="0">
                <a:solidFill>
                  <a:srgbClr val="FFC000"/>
                </a:solidFill>
              </a:endParaRPr>
            </a:p>
          </p:txBody>
        </p:sp>
        <p:sp>
          <p:nvSpPr>
            <p:cNvPr id="65" name="Rectangle 11"/>
            <p:cNvSpPr>
              <a:spLocks noChangeArrowheads="1"/>
            </p:cNvSpPr>
            <p:nvPr/>
          </p:nvSpPr>
          <p:spPr bwMode="auto">
            <a:xfrm>
              <a:off x="3598863" y="3716338"/>
              <a:ext cx="2149475" cy="701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100" kern="0">
                <a:solidFill>
                  <a:schemeClr val="bg1"/>
                </a:solidFill>
              </a:endParaRPr>
            </a:p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100" kern="0">
                <a:solidFill>
                  <a:schemeClr val="bg1"/>
                </a:solidFill>
              </a:endParaRPr>
            </a:p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100" kern="0">
                <a:solidFill>
                  <a:schemeClr val="bg1"/>
                </a:solidFill>
              </a:endParaRPr>
            </a:p>
          </p:txBody>
        </p:sp>
        <p:pic>
          <p:nvPicPr>
            <p:cNvPr id="66" name="Picture 14" descr="图片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2" r="7730" b="73112"/>
            <a:stretch>
              <a:fillRect/>
            </a:stretch>
          </p:blipFill>
          <p:spPr bwMode="auto">
            <a:xfrm>
              <a:off x="4705350" y="2609850"/>
              <a:ext cx="898525" cy="8651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7" name="组合 66"/>
          <p:cNvGrpSpPr/>
          <p:nvPr/>
        </p:nvGrpSpPr>
        <p:grpSpPr bwMode="auto">
          <a:xfrm>
            <a:off x="5872256" y="2446284"/>
            <a:ext cx="2312988" cy="2182813"/>
            <a:chOff x="5997575" y="2498726"/>
            <a:chExt cx="2312988" cy="2182812"/>
          </a:xfrm>
        </p:grpSpPr>
        <p:pic>
          <p:nvPicPr>
            <p:cNvPr id="68" name="Picture 5" descr="投影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41" t="61200" r="8347" b="7201"/>
            <a:stretch>
              <a:fillRect/>
            </a:stretch>
          </p:blipFill>
          <p:spPr bwMode="auto">
            <a:xfrm>
              <a:off x="5997827" y="4592302"/>
              <a:ext cx="2312736" cy="89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" name="AutoShape 6"/>
            <p:cNvSpPr>
              <a:spLocks noChangeArrowheads="1"/>
            </p:cNvSpPr>
            <p:nvPr/>
          </p:nvSpPr>
          <p:spPr bwMode="auto">
            <a:xfrm>
              <a:off x="5997575" y="2498726"/>
              <a:ext cx="2312988" cy="2081212"/>
            </a:xfrm>
            <a:prstGeom prst="roundRect">
              <a:avLst>
                <a:gd name="adj" fmla="val 894"/>
              </a:avLst>
            </a:prstGeom>
            <a:solidFill>
              <a:srgbClr val="0B469D"/>
            </a:solidFill>
            <a:ln w="6350" cmpd="sng">
              <a:solidFill>
                <a:srgbClr val="808080"/>
              </a:solidFill>
              <a:round/>
            </a:ln>
          </p:spPr>
          <p:txBody>
            <a:bodyPr wrap="none" anchor="ctr"/>
            <a:lstStyle/>
            <a:p>
              <a:pPr marL="92075" algn="ctr">
                <a:spcBef>
                  <a:spcPct val="20000"/>
                </a:spcBef>
                <a:buClr>
                  <a:srgbClr val="E1B40C"/>
                </a:buClr>
                <a:defRPr/>
              </a:pPr>
              <a:endParaRPr lang="zh-CN" altLang="en-US"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70" name="Rectangle 12"/>
            <p:cNvSpPr>
              <a:spLocks noChangeArrowheads="1"/>
            </p:cNvSpPr>
            <p:nvPr/>
          </p:nvSpPr>
          <p:spPr bwMode="auto">
            <a:xfrm>
              <a:off x="6064250" y="2995614"/>
              <a:ext cx="1108075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>
                  <a:solidFill>
                    <a:srgbClr val="FFC000"/>
                  </a:solidFill>
                </a:rPr>
                <a:t>单击添加文字</a:t>
              </a:r>
              <a:endParaRPr lang="zh-CN" altLang="en-US" sz="1200" kern="0">
                <a:solidFill>
                  <a:srgbClr val="FFC000"/>
                </a:solidFill>
              </a:endParaRPr>
            </a:p>
          </p:txBody>
        </p:sp>
        <p:sp>
          <p:nvSpPr>
            <p:cNvPr id="71" name="Rectangle 13"/>
            <p:cNvSpPr>
              <a:spLocks noChangeArrowheads="1"/>
            </p:cNvSpPr>
            <p:nvPr/>
          </p:nvSpPr>
          <p:spPr bwMode="auto">
            <a:xfrm>
              <a:off x="6065838" y="3716338"/>
              <a:ext cx="2149475" cy="701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100" kern="0">
                <a:solidFill>
                  <a:schemeClr val="bg1"/>
                </a:solidFill>
              </a:endParaRPr>
            </a:p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100" kern="0">
                <a:solidFill>
                  <a:schemeClr val="bg1"/>
                </a:solidFill>
              </a:endParaRPr>
            </a:p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100" kern="0">
                <a:solidFill>
                  <a:schemeClr val="bg1"/>
                </a:solidFill>
              </a:endParaRPr>
            </a:p>
          </p:txBody>
        </p:sp>
        <p:pic>
          <p:nvPicPr>
            <p:cNvPr id="72" name="Picture 14" descr="图片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2" r="7730" b="73112"/>
            <a:stretch>
              <a:fillRect/>
            </a:stretch>
          </p:blipFill>
          <p:spPr bwMode="auto">
            <a:xfrm>
              <a:off x="7272338" y="2587625"/>
              <a:ext cx="898525" cy="8651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3" name="AutoShape 24"/>
          <p:cNvSpPr>
            <a:spLocks noChangeArrowheads="1"/>
          </p:cNvSpPr>
          <p:nvPr/>
        </p:nvSpPr>
        <p:spPr bwMode="auto">
          <a:xfrm>
            <a:off x="1182781" y="1158822"/>
            <a:ext cx="1722438" cy="746125"/>
          </a:xfrm>
          <a:prstGeom prst="roundRect">
            <a:avLst>
              <a:gd name="adj" fmla="val 12144"/>
            </a:avLst>
          </a:prstGeom>
          <a:gradFill rotWithShape="1">
            <a:gsLst>
              <a:gs pos="0">
                <a:srgbClr val="3399FF"/>
              </a:gs>
              <a:gs pos="100000">
                <a:srgbClr val="0875F8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>
                <a:solidFill>
                  <a:srgbClr val="FFFFFF"/>
                </a:solidFill>
              </a:rPr>
              <a:t>单击此处</a:t>
            </a:r>
            <a:endParaRPr lang="zh-CN" altLang="en-US" kern="0">
              <a:solidFill>
                <a:srgbClr val="FFFFFF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>
                <a:solidFill>
                  <a:srgbClr val="FFFFFF"/>
                </a:solidFill>
              </a:rPr>
              <a:t>添加文字</a:t>
            </a:r>
            <a:endParaRPr lang="zh-CN" altLang="en-US" kern="0">
              <a:solidFill>
                <a:srgbClr val="FFFFFF"/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0917" y="1289189"/>
            <a:ext cx="5256213" cy="3563938"/>
            <a:chOff x="152732" y="1599530"/>
            <a:chExt cx="5256213" cy="3563938"/>
          </a:xfrm>
        </p:grpSpPr>
        <p:sp>
          <p:nvSpPr>
            <p:cNvPr id="3" name="Oval 2"/>
            <p:cNvSpPr>
              <a:spLocks noChangeArrowheads="1"/>
            </p:cNvSpPr>
            <p:nvPr/>
          </p:nvSpPr>
          <p:spPr bwMode="auto">
            <a:xfrm>
              <a:off x="152732" y="3660105"/>
              <a:ext cx="5256213" cy="1503363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89998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kern="0" smtClean="0">
                <a:solidFill>
                  <a:sysClr val="windowText" lastClr="000000"/>
                </a:solidFill>
                <a:latin typeface="+mj-ea"/>
                <a:ea typeface="+mj-ea"/>
              </a:endParaRPr>
            </a:p>
          </p:txBody>
        </p:sp>
        <p:grpSp>
          <p:nvGrpSpPr>
            <p:cNvPr id="4" name="Group 3"/>
            <p:cNvGrpSpPr/>
            <p:nvPr/>
          </p:nvGrpSpPr>
          <p:grpSpPr bwMode="auto">
            <a:xfrm>
              <a:off x="822658" y="3453730"/>
              <a:ext cx="4113212" cy="1358900"/>
              <a:chOff x="368" y="2813"/>
              <a:chExt cx="3229" cy="1067"/>
            </a:xfrm>
          </p:grpSpPr>
          <p:sp>
            <p:nvSpPr>
              <p:cNvPr id="33" name="Freeform 4"/>
              <p:cNvSpPr/>
              <p:nvPr/>
            </p:nvSpPr>
            <p:spPr bwMode="auto">
              <a:xfrm>
                <a:off x="369" y="2813"/>
                <a:ext cx="3167" cy="552"/>
              </a:xfrm>
              <a:custGeom>
                <a:avLst/>
                <a:gdLst>
                  <a:gd name="T0" fmla="*/ 3167 w 2763"/>
                  <a:gd name="T1" fmla="*/ 256 h 450"/>
                  <a:gd name="T2" fmla="*/ 2368 w 2763"/>
                  <a:gd name="T3" fmla="*/ 0 h 450"/>
                  <a:gd name="T4" fmla="*/ 0 w 2763"/>
                  <a:gd name="T5" fmla="*/ 227 h 450"/>
                  <a:gd name="T6" fmla="*/ 752 w 2763"/>
                  <a:gd name="T7" fmla="*/ 552 h 450"/>
                  <a:gd name="T8" fmla="*/ 760 w 2763"/>
                  <a:gd name="T9" fmla="*/ 543 h 450"/>
                  <a:gd name="T10" fmla="*/ 3167 w 2763"/>
                  <a:gd name="T11" fmla="*/ 256 h 4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763"/>
                  <a:gd name="T19" fmla="*/ 0 h 450"/>
                  <a:gd name="T20" fmla="*/ 2763 w 2763"/>
                  <a:gd name="T21" fmla="*/ 450 h 4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763" h="450">
                    <a:moveTo>
                      <a:pt x="2763" y="209"/>
                    </a:moveTo>
                    <a:lnTo>
                      <a:pt x="2066" y="0"/>
                    </a:lnTo>
                    <a:lnTo>
                      <a:pt x="0" y="185"/>
                    </a:lnTo>
                    <a:lnTo>
                      <a:pt x="656" y="450"/>
                    </a:lnTo>
                    <a:lnTo>
                      <a:pt x="663" y="443"/>
                    </a:lnTo>
                    <a:lnTo>
                      <a:pt x="2763" y="20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333333"/>
                  </a:gs>
                  <a:gs pos="100000">
                    <a:srgbClr val="5F5F5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34" name="Group 5"/>
              <p:cNvGrpSpPr/>
              <p:nvPr/>
            </p:nvGrpSpPr>
            <p:grpSpPr bwMode="auto">
              <a:xfrm>
                <a:off x="368" y="3040"/>
                <a:ext cx="3229" cy="840"/>
                <a:chOff x="368" y="3040"/>
                <a:chExt cx="3229" cy="840"/>
              </a:xfrm>
            </p:grpSpPr>
            <p:sp>
              <p:nvSpPr>
                <p:cNvPr id="35" name="Freeform 6"/>
                <p:cNvSpPr/>
                <p:nvPr/>
              </p:nvSpPr>
              <p:spPr bwMode="auto">
                <a:xfrm>
                  <a:off x="381" y="3459"/>
                  <a:ext cx="900" cy="403"/>
                </a:xfrm>
                <a:custGeom>
                  <a:avLst/>
                  <a:gdLst>
                    <a:gd name="T0" fmla="*/ 214 w 785"/>
                    <a:gd name="T1" fmla="*/ 0 h 328"/>
                    <a:gd name="T2" fmla="*/ 0 w 785"/>
                    <a:gd name="T3" fmla="*/ 11 h 328"/>
                    <a:gd name="T4" fmla="*/ 736 w 785"/>
                    <a:gd name="T5" fmla="*/ 403 h 328"/>
                    <a:gd name="T6" fmla="*/ 900 w 785"/>
                    <a:gd name="T7" fmla="*/ 382 h 328"/>
                    <a:gd name="T8" fmla="*/ 214 w 785"/>
                    <a:gd name="T9" fmla="*/ 0 h 3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5"/>
                    <a:gd name="T16" fmla="*/ 0 h 328"/>
                    <a:gd name="T17" fmla="*/ 785 w 785"/>
                    <a:gd name="T18" fmla="*/ 328 h 3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5" h="328">
                      <a:moveTo>
                        <a:pt x="187" y="0"/>
                      </a:moveTo>
                      <a:lnTo>
                        <a:pt x="0" y="9"/>
                      </a:lnTo>
                      <a:lnTo>
                        <a:pt x="642" y="328"/>
                      </a:lnTo>
                      <a:lnTo>
                        <a:pt x="785" y="311"/>
                      </a:lnTo>
                      <a:lnTo>
                        <a:pt x="18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969696"/>
                    </a:gs>
                    <a:gs pos="100000">
                      <a:srgbClr val="4D4D4D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 kern="0" smtClean="0">
                    <a:solidFill>
                      <a:sysClr val="windowText" lastClr="000000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6" name="Freeform 7"/>
                <p:cNvSpPr/>
                <p:nvPr/>
              </p:nvSpPr>
              <p:spPr bwMode="auto">
                <a:xfrm>
                  <a:off x="456" y="3085"/>
                  <a:ext cx="718" cy="764"/>
                </a:xfrm>
                <a:custGeom>
                  <a:avLst/>
                  <a:gdLst>
                    <a:gd name="T0" fmla="*/ 0 w 593"/>
                    <a:gd name="T1" fmla="*/ 0 h 590"/>
                    <a:gd name="T2" fmla="*/ 0 w 593"/>
                    <a:gd name="T3" fmla="*/ 391 h 590"/>
                    <a:gd name="T4" fmla="*/ 718 w 593"/>
                    <a:gd name="T5" fmla="*/ 764 h 590"/>
                    <a:gd name="T6" fmla="*/ 718 w 593"/>
                    <a:gd name="T7" fmla="*/ 303 h 590"/>
                    <a:gd name="T8" fmla="*/ 0 w 593"/>
                    <a:gd name="T9" fmla="*/ 0 h 59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3"/>
                    <a:gd name="T16" fmla="*/ 0 h 590"/>
                    <a:gd name="T17" fmla="*/ 593 w 593"/>
                    <a:gd name="T18" fmla="*/ 590 h 59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3" h="590">
                      <a:moveTo>
                        <a:pt x="0" y="0"/>
                      </a:moveTo>
                      <a:cubicBezTo>
                        <a:pt x="0" y="0"/>
                        <a:pt x="11" y="143"/>
                        <a:pt x="0" y="302"/>
                      </a:cubicBezTo>
                      <a:cubicBezTo>
                        <a:pt x="593" y="590"/>
                        <a:pt x="593" y="590"/>
                        <a:pt x="593" y="590"/>
                      </a:cubicBezTo>
                      <a:cubicBezTo>
                        <a:pt x="593" y="234"/>
                        <a:pt x="593" y="234"/>
                        <a:pt x="593" y="23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EAEAEA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 kern="0" smtClean="0">
                    <a:solidFill>
                      <a:sysClr val="windowText" lastClr="000000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7" name="Freeform 8"/>
                <p:cNvSpPr/>
                <p:nvPr/>
              </p:nvSpPr>
              <p:spPr bwMode="auto">
                <a:xfrm>
                  <a:off x="368" y="3040"/>
                  <a:ext cx="778" cy="840"/>
                </a:xfrm>
                <a:custGeom>
                  <a:avLst/>
                  <a:gdLst>
                    <a:gd name="T0" fmla="*/ 754 w 643"/>
                    <a:gd name="T1" fmla="*/ 324 h 648"/>
                    <a:gd name="T2" fmla="*/ 1 w 643"/>
                    <a:gd name="T3" fmla="*/ 0 h 648"/>
                    <a:gd name="T4" fmla="*/ 0 w 643"/>
                    <a:gd name="T5" fmla="*/ 17 h 648"/>
                    <a:gd name="T6" fmla="*/ 737 w 643"/>
                    <a:gd name="T7" fmla="*/ 341 h 648"/>
                    <a:gd name="T8" fmla="*/ 745 w 643"/>
                    <a:gd name="T9" fmla="*/ 821 h 648"/>
                    <a:gd name="T10" fmla="*/ 12 w 643"/>
                    <a:gd name="T11" fmla="*/ 430 h 648"/>
                    <a:gd name="T12" fmla="*/ 13 w 643"/>
                    <a:gd name="T13" fmla="*/ 445 h 648"/>
                    <a:gd name="T14" fmla="*/ 743 w 643"/>
                    <a:gd name="T15" fmla="*/ 840 h 648"/>
                    <a:gd name="T16" fmla="*/ 761 w 643"/>
                    <a:gd name="T17" fmla="*/ 840 h 648"/>
                    <a:gd name="T18" fmla="*/ 754 w 643"/>
                    <a:gd name="T19" fmla="*/ 324 h 64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43"/>
                    <a:gd name="T31" fmla="*/ 0 h 648"/>
                    <a:gd name="T32" fmla="*/ 643 w 643"/>
                    <a:gd name="T33" fmla="*/ 648 h 64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43" h="648">
                      <a:moveTo>
                        <a:pt x="623" y="25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609" y="263"/>
                        <a:pt x="609" y="263"/>
                        <a:pt x="609" y="263"/>
                      </a:cubicBezTo>
                      <a:cubicBezTo>
                        <a:pt x="609" y="263"/>
                        <a:pt x="631" y="330"/>
                        <a:pt x="616" y="633"/>
                      </a:cubicBezTo>
                      <a:cubicBezTo>
                        <a:pt x="10" y="332"/>
                        <a:pt x="10" y="332"/>
                        <a:pt x="10" y="332"/>
                      </a:cubicBezTo>
                      <a:cubicBezTo>
                        <a:pt x="11" y="343"/>
                        <a:pt x="11" y="343"/>
                        <a:pt x="11" y="343"/>
                      </a:cubicBezTo>
                      <a:cubicBezTo>
                        <a:pt x="614" y="648"/>
                        <a:pt x="614" y="648"/>
                        <a:pt x="614" y="648"/>
                      </a:cubicBezTo>
                      <a:cubicBezTo>
                        <a:pt x="629" y="648"/>
                        <a:pt x="629" y="648"/>
                        <a:pt x="629" y="648"/>
                      </a:cubicBezTo>
                      <a:cubicBezTo>
                        <a:pt x="643" y="363"/>
                        <a:pt x="623" y="250"/>
                        <a:pt x="623" y="250"/>
                      </a:cubicBezTo>
                      <a:close/>
                    </a:path>
                  </a:pathLst>
                </a:custGeom>
                <a:solidFill>
                  <a:srgbClr val="B7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 kern="0" smtClean="0">
                    <a:solidFill>
                      <a:sysClr val="windowText" lastClr="000000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8" name="Freeform 9"/>
                <p:cNvSpPr/>
                <p:nvPr/>
              </p:nvSpPr>
              <p:spPr bwMode="auto">
                <a:xfrm>
                  <a:off x="1121" y="3069"/>
                  <a:ext cx="2476" cy="811"/>
                </a:xfrm>
                <a:custGeom>
                  <a:avLst/>
                  <a:gdLst/>
                  <a:ahLst/>
                  <a:cxnLst>
                    <a:cxn ang="0">
                      <a:pos x="7" y="221"/>
                    </a:cxn>
                    <a:cxn ang="0">
                      <a:pos x="0" y="228"/>
                    </a:cxn>
                    <a:cxn ang="0">
                      <a:pos x="7" y="625"/>
                    </a:cxn>
                    <a:cxn ang="0">
                      <a:pos x="2014" y="328"/>
                    </a:cxn>
                    <a:cxn ang="0">
                      <a:pos x="1997" y="0"/>
                    </a:cxn>
                    <a:cxn ang="0">
                      <a:pos x="7" y="221"/>
                    </a:cxn>
                  </a:cxnLst>
                  <a:rect l="0" t="0" r="r" b="b"/>
                  <a:pathLst>
                    <a:path w="2047" h="625">
                      <a:moveTo>
                        <a:pt x="7" y="221"/>
                      </a:moveTo>
                      <a:cubicBezTo>
                        <a:pt x="0" y="228"/>
                        <a:pt x="0" y="228"/>
                        <a:pt x="0" y="228"/>
                      </a:cubicBezTo>
                      <a:cubicBezTo>
                        <a:pt x="0" y="228"/>
                        <a:pt x="21" y="340"/>
                        <a:pt x="7" y="625"/>
                      </a:cubicBezTo>
                      <a:cubicBezTo>
                        <a:pt x="2014" y="328"/>
                        <a:pt x="2014" y="328"/>
                        <a:pt x="2014" y="328"/>
                      </a:cubicBezTo>
                      <a:cubicBezTo>
                        <a:pt x="2014" y="328"/>
                        <a:pt x="2047" y="125"/>
                        <a:pt x="1997" y="0"/>
                      </a:cubicBezTo>
                      <a:lnTo>
                        <a:pt x="7" y="22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B2B2B2"/>
                    </a:gs>
                    <a:gs pos="50000">
                      <a:srgbClr val="C0C0C0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noFill/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+mj-ea"/>
                    <a:ea typeface="+mj-ea"/>
                  </a:endParaRPr>
                </a:p>
              </p:txBody>
            </p:sp>
          </p:grpSp>
        </p:grpSp>
        <p:grpSp>
          <p:nvGrpSpPr>
            <p:cNvPr id="5" name="Group 10"/>
            <p:cNvGrpSpPr/>
            <p:nvPr/>
          </p:nvGrpSpPr>
          <p:grpSpPr bwMode="auto">
            <a:xfrm>
              <a:off x="787733" y="3158455"/>
              <a:ext cx="3676650" cy="933450"/>
              <a:chOff x="340" y="2581"/>
              <a:chExt cx="2887" cy="733"/>
            </a:xfrm>
          </p:grpSpPr>
          <p:sp>
            <p:nvSpPr>
              <p:cNvPr id="28" name="Freeform 11"/>
              <p:cNvSpPr/>
              <p:nvPr/>
            </p:nvSpPr>
            <p:spPr bwMode="auto">
              <a:xfrm>
                <a:off x="340" y="3024"/>
                <a:ext cx="1331" cy="273"/>
              </a:xfrm>
              <a:custGeom>
                <a:avLst/>
                <a:gdLst>
                  <a:gd name="T0" fmla="*/ 211 w 1162"/>
                  <a:gd name="T1" fmla="*/ 0 h 223"/>
                  <a:gd name="T2" fmla="*/ 0 w 1162"/>
                  <a:gd name="T3" fmla="*/ 22 h 223"/>
                  <a:gd name="T4" fmla="*/ 1190 w 1162"/>
                  <a:gd name="T5" fmla="*/ 273 h 223"/>
                  <a:gd name="T6" fmla="*/ 1331 w 1162"/>
                  <a:gd name="T7" fmla="*/ 241 h 223"/>
                  <a:gd name="T8" fmla="*/ 211 w 1162"/>
                  <a:gd name="T9" fmla="*/ 0 h 2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62"/>
                  <a:gd name="T16" fmla="*/ 0 h 223"/>
                  <a:gd name="T17" fmla="*/ 1162 w 1162"/>
                  <a:gd name="T18" fmla="*/ 223 h 2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62" h="223">
                    <a:moveTo>
                      <a:pt x="184" y="0"/>
                    </a:moveTo>
                    <a:lnTo>
                      <a:pt x="0" y="18"/>
                    </a:lnTo>
                    <a:lnTo>
                      <a:pt x="1039" y="223"/>
                    </a:lnTo>
                    <a:lnTo>
                      <a:pt x="1162" y="197"/>
                    </a:lnTo>
                    <a:lnTo>
                      <a:pt x="18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242424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9" name="Freeform 12"/>
              <p:cNvSpPr/>
              <p:nvPr/>
            </p:nvSpPr>
            <p:spPr bwMode="auto">
              <a:xfrm>
                <a:off x="426" y="2752"/>
                <a:ext cx="1129" cy="537"/>
              </a:xfrm>
              <a:custGeom>
                <a:avLst/>
                <a:gdLst>
                  <a:gd name="T0" fmla="*/ 0 w 933"/>
                  <a:gd name="T1" fmla="*/ 0 h 413"/>
                  <a:gd name="T2" fmla="*/ 0 w 933"/>
                  <a:gd name="T3" fmla="*/ 293 h 413"/>
                  <a:gd name="T4" fmla="*/ 1128 w 933"/>
                  <a:gd name="T5" fmla="*/ 537 h 413"/>
                  <a:gd name="T6" fmla="*/ 1129 w 933"/>
                  <a:gd name="T7" fmla="*/ 159 h 413"/>
                  <a:gd name="T8" fmla="*/ 0 w 933"/>
                  <a:gd name="T9" fmla="*/ 0 h 4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3"/>
                  <a:gd name="T16" fmla="*/ 0 h 413"/>
                  <a:gd name="T17" fmla="*/ 933 w 933"/>
                  <a:gd name="T18" fmla="*/ 413 h 4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3" h="413">
                    <a:moveTo>
                      <a:pt x="0" y="0"/>
                    </a:moveTo>
                    <a:cubicBezTo>
                      <a:pt x="0" y="0"/>
                      <a:pt x="11" y="66"/>
                      <a:pt x="0" y="225"/>
                    </a:cubicBezTo>
                    <a:cubicBezTo>
                      <a:pt x="932" y="413"/>
                      <a:pt x="932" y="413"/>
                      <a:pt x="932" y="413"/>
                    </a:cubicBezTo>
                    <a:cubicBezTo>
                      <a:pt x="933" y="122"/>
                      <a:pt x="933" y="122"/>
                      <a:pt x="933" y="122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AEAEA"/>
                  </a:gs>
                  <a:gs pos="100000">
                    <a:srgbClr val="FFFFFF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0" name="Freeform 13"/>
              <p:cNvSpPr/>
              <p:nvPr/>
            </p:nvSpPr>
            <p:spPr bwMode="auto">
              <a:xfrm>
                <a:off x="340" y="2581"/>
                <a:ext cx="2849" cy="314"/>
              </a:xfrm>
              <a:custGeom>
                <a:avLst/>
                <a:gdLst>
                  <a:gd name="T0" fmla="*/ 1177 w 2355"/>
                  <a:gd name="T1" fmla="*/ 314 h 242"/>
                  <a:gd name="T2" fmla="*/ 2849 w 2355"/>
                  <a:gd name="T3" fmla="*/ 78 h 242"/>
                  <a:gd name="T4" fmla="*/ 2256 w 2355"/>
                  <a:gd name="T5" fmla="*/ 0 h 242"/>
                  <a:gd name="T6" fmla="*/ 0 w 2355"/>
                  <a:gd name="T7" fmla="*/ 156 h 242"/>
                  <a:gd name="T8" fmla="*/ 1177 w 2355"/>
                  <a:gd name="T9" fmla="*/ 314 h 242"/>
                  <a:gd name="T10" fmla="*/ 1177 w 2355"/>
                  <a:gd name="T11" fmla="*/ 314 h 24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55"/>
                  <a:gd name="T19" fmla="*/ 0 h 242"/>
                  <a:gd name="T20" fmla="*/ 2355 w 2355"/>
                  <a:gd name="T21" fmla="*/ 242 h 24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55" h="242">
                    <a:moveTo>
                      <a:pt x="973" y="242"/>
                    </a:moveTo>
                    <a:cubicBezTo>
                      <a:pt x="2355" y="60"/>
                      <a:pt x="2355" y="60"/>
                      <a:pt x="2355" y="60"/>
                    </a:cubicBezTo>
                    <a:cubicBezTo>
                      <a:pt x="1865" y="0"/>
                      <a:pt x="1865" y="0"/>
                      <a:pt x="1865" y="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973" y="242"/>
                      <a:pt x="973" y="242"/>
                      <a:pt x="973" y="242"/>
                    </a:cubicBezTo>
                    <a:cubicBezTo>
                      <a:pt x="973" y="242"/>
                      <a:pt x="973" y="242"/>
                      <a:pt x="973" y="242"/>
                    </a:cubicBezTo>
                    <a:close/>
                  </a:path>
                </a:pathLst>
              </a:custGeom>
              <a:solidFill>
                <a:srgbClr val="7271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1" name="Freeform 14"/>
              <p:cNvSpPr/>
              <p:nvPr/>
            </p:nvSpPr>
            <p:spPr bwMode="auto">
              <a:xfrm>
                <a:off x="340" y="2737"/>
                <a:ext cx="1226" cy="577"/>
              </a:xfrm>
              <a:custGeom>
                <a:avLst/>
                <a:gdLst>
                  <a:gd name="T0" fmla="*/ 1178 w 1014"/>
                  <a:gd name="T1" fmla="*/ 158 h 446"/>
                  <a:gd name="T2" fmla="*/ 1178 w 1014"/>
                  <a:gd name="T3" fmla="*/ 158 h 446"/>
                  <a:gd name="T4" fmla="*/ 1178 w 1014"/>
                  <a:gd name="T5" fmla="*/ 158 h 446"/>
                  <a:gd name="T6" fmla="*/ 0 w 1014"/>
                  <a:gd name="T7" fmla="*/ 0 h 446"/>
                  <a:gd name="T8" fmla="*/ 0 w 1014"/>
                  <a:gd name="T9" fmla="*/ 16 h 446"/>
                  <a:gd name="T10" fmla="*/ 1168 w 1014"/>
                  <a:gd name="T11" fmla="*/ 173 h 446"/>
                  <a:gd name="T12" fmla="*/ 1185 w 1014"/>
                  <a:gd name="T13" fmla="*/ 560 h 446"/>
                  <a:gd name="T14" fmla="*/ 0 w 1014"/>
                  <a:gd name="T15" fmla="*/ 309 h 446"/>
                  <a:gd name="T16" fmla="*/ 0 w 1014"/>
                  <a:gd name="T17" fmla="*/ 325 h 446"/>
                  <a:gd name="T18" fmla="*/ 1185 w 1014"/>
                  <a:gd name="T19" fmla="*/ 577 h 446"/>
                  <a:gd name="T20" fmla="*/ 1198 w 1014"/>
                  <a:gd name="T21" fmla="*/ 569 h 446"/>
                  <a:gd name="T22" fmla="*/ 1178 w 1014"/>
                  <a:gd name="T23" fmla="*/ 158 h 44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14"/>
                  <a:gd name="T37" fmla="*/ 0 h 446"/>
                  <a:gd name="T38" fmla="*/ 1014 w 1014"/>
                  <a:gd name="T39" fmla="*/ 446 h 44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14" h="446">
                    <a:moveTo>
                      <a:pt x="974" y="122"/>
                    </a:moveTo>
                    <a:cubicBezTo>
                      <a:pt x="974" y="122"/>
                      <a:pt x="974" y="122"/>
                      <a:pt x="974" y="122"/>
                    </a:cubicBezTo>
                    <a:cubicBezTo>
                      <a:pt x="974" y="122"/>
                      <a:pt x="974" y="122"/>
                      <a:pt x="974" y="12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966" y="134"/>
                      <a:pt x="966" y="134"/>
                      <a:pt x="966" y="134"/>
                    </a:cubicBezTo>
                    <a:cubicBezTo>
                      <a:pt x="966" y="134"/>
                      <a:pt x="1005" y="189"/>
                      <a:pt x="980" y="433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51"/>
                      <a:pt x="0" y="251"/>
                      <a:pt x="0" y="251"/>
                    </a:cubicBezTo>
                    <a:cubicBezTo>
                      <a:pt x="980" y="446"/>
                      <a:pt x="980" y="446"/>
                      <a:pt x="980" y="446"/>
                    </a:cubicBezTo>
                    <a:cubicBezTo>
                      <a:pt x="991" y="440"/>
                      <a:pt x="991" y="440"/>
                      <a:pt x="991" y="440"/>
                    </a:cubicBezTo>
                    <a:cubicBezTo>
                      <a:pt x="1014" y="190"/>
                      <a:pt x="975" y="125"/>
                      <a:pt x="974" y="12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C0C0C0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2" name="Freeform 15"/>
              <p:cNvSpPr/>
              <p:nvPr/>
            </p:nvSpPr>
            <p:spPr bwMode="auto">
              <a:xfrm>
                <a:off x="1517" y="2658"/>
                <a:ext cx="1710" cy="649"/>
              </a:xfrm>
              <a:custGeom>
                <a:avLst/>
                <a:gdLst>
                  <a:gd name="T0" fmla="*/ 1671 w 1414"/>
                  <a:gd name="T1" fmla="*/ 0 h 500"/>
                  <a:gd name="T2" fmla="*/ 0 w 1414"/>
                  <a:gd name="T3" fmla="*/ 236 h 500"/>
                  <a:gd name="T4" fmla="*/ 22 w 1414"/>
                  <a:gd name="T5" fmla="*/ 649 h 500"/>
                  <a:gd name="T6" fmla="*/ 1681 w 1414"/>
                  <a:gd name="T7" fmla="*/ 222 h 500"/>
                  <a:gd name="T8" fmla="*/ 1671 w 1414"/>
                  <a:gd name="T9" fmla="*/ 0 h 5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14"/>
                  <a:gd name="T16" fmla="*/ 0 h 500"/>
                  <a:gd name="T17" fmla="*/ 1414 w 1414"/>
                  <a:gd name="T18" fmla="*/ 500 h 5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14" h="500">
                    <a:moveTo>
                      <a:pt x="1382" y="0"/>
                    </a:moveTo>
                    <a:cubicBezTo>
                      <a:pt x="0" y="182"/>
                      <a:pt x="0" y="182"/>
                      <a:pt x="0" y="182"/>
                    </a:cubicBezTo>
                    <a:cubicBezTo>
                      <a:pt x="1" y="185"/>
                      <a:pt x="41" y="236"/>
                      <a:pt x="18" y="500"/>
                    </a:cubicBezTo>
                    <a:cubicBezTo>
                      <a:pt x="1390" y="171"/>
                      <a:pt x="1390" y="171"/>
                      <a:pt x="1390" y="171"/>
                    </a:cubicBezTo>
                    <a:cubicBezTo>
                      <a:pt x="1390" y="171"/>
                      <a:pt x="1414" y="78"/>
                      <a:pt x="1382" y="0"/>
                    </a:cubicBezTo>
                    <a:close/>
                  </a:path>
                </a:pathLst>
              </a:custGeom>
              <a:solidFill>
                <a:srgbClr val="6160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6" name="Group 16"/>
            <p:cNvGrpSpPr/>
            <p:nvPr/>
          </p:nvGrpSpPr>
          <p:grpSpPr bwMode="auto">
            <a:xfrm>
              <a:off x="671845" y="2691730"/>
              <a:ext cx="4125913" cy="869950"/>
              <a:chOff x="249" y="2215"/>
              <a:chExt cx="3239" cy="683"/>
            </a:xfrm>
          </p:grpSpPr>
          <p:sp>
            <p:nvSpPr>
              <p:cNvPr id="23" name="Freeform 17"/>
              <p:cNvSpPr/>
              <p:nvPr/>
            </p:nvSpPr>
            <p:spPr bwMode="auto">
              <a:xfrm>
                <a:off x="249" y="2605"/>
                <a:ext cx="777" cy="273"/>
              </a:xfrm>
              <a:custGeom>
                <a:avLst/>
                <a:gdLst>
                  <a:gd name="T0" fmla="*/ 205 w 678"/>
                  <a:gd name="T1" fmla="*/ 0 h 222"/>
                  <a:gd name="T2" fmla="*/ 0 w 678"/>
                  <a:gd name="T3" fmla="*/ 4 h 222"/>
                  <a:gd name="T4" fmla="*/ 668 w 678"/>
                  <a:gd name="T5" fmla="*/ 273 h 222"/>
                  <a:gd name="T6" fmla="*/ 777 w 678"/>
                  <a:gd name="T7" fmla="*/ 261 h 222"/>
                  <a:gd name="T8" fmla="*/ 205 w 678"/>
                  <a:gd name="T9" fmla="*/ 0 h 2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8"/>
                  <a:gd name="T16" fmla="*/ 0 h 222"/>
                  <a:gd name="T17" fmla="*/ 678 w 678"/>
                  <a:gd name="T18" fmla="*/ 222 h 2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8" h="222">
                    <a:moveTo>
                      <a:pt x="179" y="0"/>
                    </a:moveTo>
                    <a:lnTo>
                      <a:pt x="0" y="3"/>
                    </a:lnTo>
                    <a:lnTo>
                      <a:pt x="583" y="222"/>
                    </a:lnTo>
                    <a:lnTo>
                      <a:pt x="678" y="212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0E58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" name="Freeform 18"/>
              <p:cNvSpPr/>
              <p:nvPr/>
            </p:nvSpPr>
            <p:spPr bwMode="auto">
              <a:xfrm>
                <a:off x="348" y="2318"/>
                <a:ext cx="598" cy="541"/>
              </a:xfrm>
              <a:custGeom>
                <a:avLst/>
                <a:gdLst>
                  <a:gd name="T0" fmla="*/ 1 w 494"/>
                  <a:gd name="T1" fmla="*/ 0 h 417"/>
                  <a:gd name="T2" fmla="*/ 0 w 494"/>
                  <a:gd name="T3" fmla="*/ 302 h 417"/>
                  <a:gd name="T4" fmla="*/ 598 w 494"/>
                  <a:gd name="T5" fmla="*/ 541 h 417"/>
                  <a:gd name="T6" fmla="*/ 598 w 494"/>
                  <a:gd name="T7" fmla="*/ 198 h 417"/>
                  <a:gd name="T8" fmla="*/ 1 w 494"/>
                  <a:gd name="T9" fmla="*/ 0 h 4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4"/>
                  <a:gd name="T16" fmla="*/ 0 h 417"/>
                  <a:gd name="T17" fmla="*/ 494 w 494"/>
                  <a:gd name="T18" fmla="*/ 417 h 4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4" h="417">
                    <a:moveTo>
                      <a:pt x="1" y="0"/>
                    </a:moveTo>
                    <a:cubicBezTo>
                      <a:pt x="1" y="0"/>
                      <a:pt x="11" y="74"/>
                      <a:pt x="0" y="233"/>
                    </a:cubicBezTo>
                    <a:cubicBezTo>
                      <a:pt x="494" y="417"/>
                      <a:pt x="494" y="417"/>
                      <a:pt x="494" y="417"/>
                    </a:cubicBezTo>
                    <a:cubicBezTo>
                      <a:pt x="494" y="153"/>
                      <a:pt x="494" y="153"/>
                      <a:pt x="494" y="153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AEAEA"/>
                  </a:gs>
                  <a:gs pos="100000">
                    <a:srgbClr val="FFFFFF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" name="Freeform 19"/>
              <p:cNvSpPr/>
              <p:nvPr/>
            </p:nvSpPr>
            <p:spPr bwMode="auto">
              <a:xfrm>
                <a:off x="255" y="2215"/>
                <a:ext cx="3185" cy="291"/>
              </a:xfrm>
              <a:custGeom>
                <a:avLst/>
                <a:gdLst>
                  <a:gd name="T0" fmla="*/ 688 w 2633"/>
                  <a:gd name="T1" fmla="*/ 291 h 224"/>
                  <a:gd name="T2" fmla="*/ 3185 w 2633"/>
                  <a:gd name="T3" fmla="*/ 94 h 224"/>
                  <a:gd name="T4" fmla="*/ 2309 w 2633"/>
                  <a:gd name="T5" fmla="*/ 0 h 224"/>
                  <a:gd name="T6" fmla="*/ 0 w 2633"/>
                  <a:gd name="T7" fmla="*/ 64 h 224"/>
                  <a:gd name="T8" fmla="*/ 0 w 2633"/>
                  <a:gd name="T9" fmla="*/ 65 h 224"/>
                  <a:gd name="T10" fmla="*/ 688 w 2633"/>
                  <a:gd name="T11" fmla="*/ 291 h 224"/>
                  <a:gd name="T12" fmla="*/ 688 w 2633"/>
                  <a:gd name="T13" fmla="*/ 291 h 2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33"/>
                  <a:gd name="T22" fmla="*/ 0 h 224"/>
                  <a:gd name="T23" fmla="*/ 2633 w 2633"/>
                  <a:gd name="T24" fmla="*/ 224 h 2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33" h="224">
                    <a:moveTo>
                      <a:pt x="569" y="224"/>
                    </a:moveTo>
                    <a:cubicBezTo>
                      <a:pt x="2633" y="72"/>
                      <a:pt x="2633" y="72"/>
                      <a:pt x="2633" y="72"/>
                    </a:cubicBezTo>
                    <a:cubicBezTo>
                      <a:pt x="1909" y="0"/>
                      <a:pt x="1909" y="0"/>
                      <a:pt x="1909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569" y="224"/>
                      <a:pt x="569" y="224"/>
                      <a:pt x="569" y="224"/>
                    </a:cubicBezTo>
                    <a:cubicBezTo>
                      <a:pt x="569" y="224"/>
                      <a:pt x="569" y="224"/>
                      <a:pt x="569" y="22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3399FF"/>
                  </a:gs>
                  <a:gs pos="100000">
                    <a:srgbClr val="0E58C4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" name="Freeform 20"/>
              <p:cNvSpPr/>
              <p:nvPr/>
            </p:nvSpPr>
            <p:spPr bwMode="auto">
              <a:xfrm>
                <a:off x="249" y="2280"/>
                <a:ext cx="736" cy="618"/>
              </a:xfrm>
              <a:custGeom>
                <a:avLst/>
                <a:gdLst>
                  <a:gd name="T0" fmla="*/ 695 w 608"/>
                  <a:gd name="T1" fmla="*/ 225 h 477"/>
                  <a:gd name="T2" fmla="*/ 695 w 608"/>
                  <a:gd name="T3" fmla="*/ 225 h 477"/>
                  <a:gd name="T4" fmla="*/ 695 w 608"/>
                  <a:gd name="T5" fmla="*/ 225 h 477"/>
                  <a:gd name="T6" fmla="*/ 6 w 608"/>
                  <a:gd name="T7" fmla="*/ 0 h 477"/>
                  <a:gd name="T8" fmla="*/ 6 w 608"/>
                  <a:gd name="T9" fmla="*/ 16 h 477"/>
                  <a:gd name="T10" fmla="*/ 684 w 608"/>
                  <a:gd name="T11" fmla="*/ 241 h 477"/>
                  <a:gd name="T12" fmla="*/ 668 w 608"/>
                  <a:gd name="T13" fmla="*/ 597 h 477"/>
                  <a:gd name="T14" fmla="*/ 0 w 608"/>
                  <a:gd name="T15" fmla="*/ 329 h 477"/>
                  <a:gd name="T16" fmla="*/ 0 w 608"/>
                  <a:gd name="T17" fmla="*/ 352 h 477"/>
                  <a:gd name="T18" fmla="*/ 666 w 608"/>
                  <a:gd name="T19" fmla="*/ 618 h 477"/>
                  <a:gd name="T20" fmla="*/ 677 w 608"/>
                  <a:gd name="T21" fmla="*/ 617 h 477"/>
                  <a:gd name="T22" fmla="*/ 695 w 608"/>
                  <a:gd name="T23" fmla="*/ 225 h 47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8"/>
                  <a:gd name="T37" fmla="*/ 0 h 477"/>
                  <a:gd name="T38" fmla="*/ 608 w 608"/>
                  <a:gd name="T39" fmla="*/ 477 h 47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8" h="477">
                    <a:moveTo>
                      <a:pt x="574" y="174"/>
                    </a:moveTo>
                    <a:cubicBezTo>
                      <a:pt x="574" y="174"/>
                      <a:pt x="574" y="174"/>
                      <a:pt x="574" y="174"/>
                    </a:cubicBezTo>
                    <a:cubicBezTo>
                      <a:pt x="574" y="174"/>
                      <a:pt x="574" y="174"/>
                      <a:pt x="574" y="174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65" y="186"/>
                      <a:pt x="565" y="186"/>
                      <a:pt x="565" y="186"/>
                    </a:cubicBezTo>
                    <a:cubicBezTo>
                      <a:pt x="565" y="186"/>
                      <a:pt x="594" y="324"/>
                      <a:pt x="552" y="461"/>
                    </a:cubicBezTo>
                    <a:cubicBezTo>
                      <a:pt x="0" y="254"/>
                      <a:pt x="0" y="254"/>
                      <a:pt x="0" y="254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550" y="477"/>
                      <a:pt x="550" y="477"/>
                      <a:pt x="550" y="477"/>
                    </a:cubicBezTo>
                    <a:cubicBezTo>
                      <a:pt x="559" y="476"/>
                      <a:pt x="559" y="476"/>
                      <a:pt x="559" y="476"/>
                    </a:cubicBezTo>
                    <a:cubicBezTo>
                      <a:pt x="608" y="346"/>
                      <a:pt x="574" y="177"/>
                      <a:pt x="574" y="174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7" name="Freeform 21"/>
              <p:cNvSpPr/>
              <p:nvPr/>
            </p:nvSpPr>
            <p:spPr bwMode="auto">
              <a:xfrm>
                <a:off x="924" y="2308"/>
                <a:ext cx="2564" cy="587"/>
              </a:xfrm>
              <a:custGeom>
                <a:avLst/>
                <a:gdLst/>
                <a:ahLst/>
                <a:cxnLst>
                  <a:cxn ang="0">
                    <a:pos x="2077" y="0"/>
                  </a:cxn>
                  <a:cxn ang="0">
                    <a:pos x="15" y="152"/>
                  </a:cxn>
                  <a:cxn ang="0">
                    <a:pos x="0" y="454"/>
                  </a:cxn>
                  <a:cxn ang="0">
                    <a:pos x="2100" y="242"/>
                  </a:cxn>
                  <a:cxn ang="0">
                    <a:pos x="2077" y="0"/>
                  </a:cxn>
                </a:cxnLst>
                <a:rect l="0" t="0" r="r" b="b"/>
                <a:pathLst>
                  <a:path w="2119" h="454">
                    <a:moveTo>
                      <a:pt x="2077" y="0"/>
                    </a:moveTo>
                    <a:cubicBezTo>
                      <a:pt x="15" y="152"/>
                      <a:pt x="15" y="152"/>
                      <a:pt x="15" y="152"/>
                    </a:cubicBezTo>
                    <a:cubicBezTo>
                      <a:pt x="15" y="155"/>
                      <a:pt x="49" y="324"/>
                      <a:pt x="0" y="454"/>
                    </a:cubicBezTo>
                    <a:cubicBezTo>
                      <a:pt x="2100" y="242"/>
                      <a:pt x="2100" y="242"/>
                      <a:pt x="2100" y="242"/>
                    </a:cubicBezTo>
                    <a:cubicBezTo>
                      <a:pt x="2100" y="242"/>
                      <a:pt x="2119" y="52"/>
                      <a:pt x="2077" y="0"/>
                    </a:cubicBezTo>
                    <a:close/>
                  </a:path>
                </a:pathLst>
              </a:custGeom>
              <a:solidFill>
                <a:srgbClr val="0B469D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7" name="Group 22"/>
            <p:cNvGrpSpPr/>
            <p:nvPr/>
          </p:nvGrpSpPr>
          <p:grpSpPr bwMode="auto">
            <a:xfrm>
              <a:off x="995695" y="2169443"/>
              <a:ext cx="3654425" cy="784225"/>
              <a:chOff x="503" y="1705"/>
              <a:chExt cx="2870" cy="715"/>
            </a:xfrm>
          </p:grpSpPr>
          <p:sp>
            <p:nvSpPr>
              <p:cNvPr id="18" name="Freeform 23"/>
              <p:cNvSpPr/>
              <p:nvPr/>
            </p:nvSpPr>
            <p:spPr bwMode="auto">
              <a:xfrm>
                <a:off x="505" y="2215"/>
                <a:ext cx="699" cy="191"/>
              </a:xfrm>
              <a:custGeom>
                <a:avLst/>
                <a:gdLst>
                  <a:gd name="T0" fmla="*/ 223 w 610"/>
                  <a:gd name="T1" fmla="*/ 0 h 156"/>
                  <a:gd name="T2" fmla="*/ 0 w 610"/>
                  <a:gd name="T3" fmla="*/ 17 h 156"/>
                  <a:gd name="T4" fmla="*/ 567 w 610"/>
                  <a:gd name="T5" fmla="*/ 191 h 156"/>
                  <a:gd name="T6" fmla="*/ 699 w 610"/>
                  <a:gd name="T7" fmla="*/ 186 h 156"/>
                  <a:gd name="T8" fmla="*/ 223 w 610"/>
                  <a:gd name="T9" fmla="*/ 0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0"/>
                  <a:gd name="T16" fmla="*/ 0 h 156"/>
                  <a:gd name="T17" fmla="*/ 610 w 61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0" h="156">
                    <a:moveTo>
                      <a:pt x="195" y="0"/>
                    </a:moveTo>
                    <a:lnTo>
                      <a:pt x="0" y="14"/>
                    </a:lnTo>
                    <a:lnTo>
                      <a:pt x="495" y="156"/>
                    </a:lnTo>
                    <a:lnTo>
                      <a:pt x="610" y="152"/>
                    </a:lnTo>
                    <a:lnTo>
                      <a:pt x="195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242424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" name="Freeform 24"/>
              <p:cNvSpPr/>
              <p:nvPr/>
            </p:nvSpPr>
            <p:spPr bwMode="auto">
              <a:xfrm>
                <a:off x="592" y="1757"/>
                <a:ext cx="503" cy="637"/>
              </a:xfrm>
              <a:custGeom>
                <a:avLst/>
                <a:gdLst>
                  <a:gd name="T0" fmla="*/ 7 w 416"/>
                  <a:gd name="T1" fmla="*/ 0 h 491"/>
                  <a:gd name="T2" fmla="*/ 0 w 416"/>
                  <a:gd name="T3" fmla="*/ 477 h 491"/>
                  <a:gd name="T4" fmla="*/ 503 w 416"/>
                  <a:gd name="T5" fmla="*/ 637 h 491"/>
                  <a:gd name="T6" fmla="*/ 503 w 416"/>
                  <a:gd name="T7" fmla="*/ 123 h 491"/>
                  <a:gd name="T8" fmla="*/ 7 w 416"/>
                  <a:gd name="T9" fmla="*/ 0 h 4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6"/>
                  <a:gd name="T16" fmla="*/ 0 h 491"/>
                  <a:gd name="T17" fmla="*/ 416 w 416"/>
                  <a:gd name="T18" fmla="*/ 491 h 4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6" h="491">
                    <a:moveTo>
                      <a:pt x="6" y="0"/>
                    </a:moveTo>
                    <a:cubicBezTo>
                      <a:pt x="6" y="0"/>
                      <a:pt x="28" y="138"/>
                      <a:pt x="0" y="368"/>
                    </a:cubicBezTo>
                    <a:cubicBezTo>
                      <a:pt x="416" y="491"/>
                      <a:pt x="416" y="491"/>
                      <a:pt x="416" y="491"/>
                    </a:cubicBezTo>
                    <a:cubicBezTo>
                      <a:pt x="416" y="95"/>
                      <a:pt x="416" y="95"/>
                      <a:pt x="416" y="95"/>
                    </a:cubicBezTo>
                    <a:lnTo>
                      <a:pt x="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0C0C0"/>
                  </a:gs>
                  <a:gs pos="100000">
                    <a:srgbClr val="FFFFFF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" name="Freeform 25"/>
              <p:cNvSpPr/>
              <p:nvPr/>
            </p:nvSpPr>
            <p:spPr bwMode="auto">
              <a:xfrm>
                <a:off x="503" y="1726"/>
                <a:ext cx="595" cy="694"/>
              </a:xfrm>
              <a:custGeom>
                <a:avLst/>
                <a:gdLst>
                  <a:gd name="T0" fmla="*/ 573 w 492"/>
                  <a:gd name="T1" fmla="*/ 141 h 536"/>
                  <a:gd name="T2" fmla="*/ 1 w 492"/>
                  <a:gd name="T3" fmla="*/ 0 h 536"/>
                  <a:gd name="T4" fmla="*/ 1 w 492"/>
                  <a:gd name="T5" fmla="*/ 26 h 536"/>
                  <a:gd name="T6" fmla="*/ 555 w 492"/>
                  <a:gd name="T7" fmla="*/ 158 h 536"/>
                  <a:gd name="T8" fmla="*/ 567 w 492"/>
                  <a:gd name="T9" fmla="*/ 673 h 536"/>
                  <a:gd name="T10" fmla="*/ 0 w 492"/>
                  <a:gd name="T11" fmla="*/ 505 h 536"/>
                  <a:gd name="T12" fmla="*/ 1 w 492"/>
                  <a:gd name="T13" fmla="*/ 523 h 536"/>
                  <a:gd name="T14" fmla="*/ 567 w 492"/>
                  <a:gd name="T15" fmla="*/ 694 h 536"/>
                  <a:gd name="T16" fmla="*/ 583 w 492"/>
                  <a:gd name="T17" fmla="*/ 694 h 536"/>
                  <a:gd name="T18" fmla="*/ 573 w 492"/>
                  <a:gd name="T19" fmla="*/ 141 h 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92"/>
                  <a:gd name="T31" fmla="*/ 0 h 536"/>
                  <a:gd name="T32" fmla="*/ 492 w 492"/>
                  <a:gd name="T33" fmla="*/ 536 h 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92" h="536">
                    <a:moveTo>
                      <a:pt x="474" y="109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459" y="122"/>
                      <a:pt x="459" y="122"/>
                      <a:pt x="459" y="122"/>
                    </a:cubicBezTo>
                    <a:cubicBezTo>
                      <a:pt x="459" y="122"/>
                      <a:pt x="478" y="207"/>
                      <a:pt x="469" y="520"/>
                    </a:cubicBezTo>
                    <a:cubicBezTo>
                      <a:pt x="0" y="390"/>
                      <a:pt x="0" y="390"/>
                      <a:pt x="0" y="390"/>
                    </a:cubicBezTo>
                    <a:cubicBezTo>
                      <a:pt x="1" y="404"/>
                      <a:pt x="1" y="404"/>
                      <a:pt x="1" y="404"/>
                    </a:cubicBezTo>
                    <a:cubicBezTo>
                      <a:pt x="469" y="536"/>
                      <a:pt x="469" y="536"/>
                      <a:pt x="469" y="536"/>
                    </a:cubicBezTo>
                    <a:cubicBezTo>
                      <a:pt x="482" y="536"/>
                      <a:pt x="482" y="536"/>
                      <a:pt x="482" y="536"/>
                    </a:cubicBezTo>
                    <a:cubicBezTo>
                      <a:pt x="492" y="243"/>
                      <a:pt x="474" y="109"/>
                      <a:pt x="474" y="109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EAEAEA"/>
                  </a:gs>
                  <a:gs pos="100000">
                    <a:srgbClr val="B7B8B8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1" name="Freeform 26"/>
              <p:cNvSpPr/>
              <p:nvPr/>
            </p:nvSpPr>
            <p:spPr bwMode="auto">
              <a:xfrm>
                <a:off x="505" y="1705"/>
                <a:ext cx="2778" cy="160"/>
              </a:xfrm>
              <a:custGeom>
                <a:avLst/>
                <a:gdLst>
                  <a:gd name="T0" fmla="*/ 2778 w 2424"/>
                  <a:gd name="T1" fmla="*/ 112 h 131"/>
                  <a:gd name="T2" fmla="*/ 2402 w 2424"/>
                  <a:gd name="T3" fmla="*/ 0 h 131"/>
                  <a:gd name="T4" fmla="*/ 0 w 2424"/>
                  <a:gd name="T5" fmla="*/ 21 h 131"/>
                  <a:gd name="T6" fmla="*/ 570 w 2424"/>
                  <a:gd name="T7" fmla="*/ 160 h 131"/>
                  <a:gd name="T8" fmla="*/ 578 w 2424"/>
                  <a:gd name="T9" fmla="*/ 150 h 131"/>
                  <a:gd name="T10" fmla="*/ 2778 w 2424"/>
                  <a:gd name="T11" fmla="*/ 112 h 13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24"/>
                  <a:gd name="T19" fmla="*/ 0 h 131"/>
                  <a:gd name="T20" fmla="*/ 2424 w 2424"/>
                  <a:gd name="T21" fmla="*/ 131 h 13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24" h="131">
                    <a:moveTo>
                      <a:pt x="2424" y="92"/>
                    </a:moveTo>
                    <a:lnTo>
                      <a:pt x="2096" y="0"/>
                    </a:lnTo>
                    <a:lnTo>
                      <a:pt x="0" y="17"/>
                    </a:lnTo>
                    <a:lnTo>
                      <a:pt x="497" y="131"/>
                    </a:lnTo>
                    <a:lnTo>
                      <a:pt x="504" y="123"/>
                    </a:lnTo>
                    <a:lnTo>
                      <a:pt x="2424" y="9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F5F5F"/>
                  </a:gs>
                  <a:gs pos="100000">
                    <a:srgbClr val="969696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Freeform 27"/>
              <p:cNvSpPr/>
              <p:nvPr/>
            </p:nvSpPr>
            <p:spPr bwMode="auto">
              <a:xfrm>
                <a:off x="1074" y="1818"/>
                <a:ext cx="2299" cy="602"/>
              </a:xfrm>
              <a:custGeom>
                <a:avLst/>
                <a:gdLst>
                  <a:gd name="T0" fmla="*/ 2208 w 1901"/>
                  <a:gd name="T1" fmla="*/ 0 h 465"/>
                  <a:gd name="T2" fmla="*/ 8 w 1901"/>
                  <a:gd name="T3" fmla="*/ 39 h 465"/>
                  <a:gd name="T4" fmla="*/ 0 w 1901"/>
                  <a:gd name="T5" fmla="*/ 48 h 465"/>
                  <a:gd name="T6" fmla="*/ 12 w 1901"/>
                  <a:gd name="T7" fmla="*/ 602 h 465"/>
                  <a:gd name="T8" fmla="*/ 2235 w 1901"/>
                  <a:gd name="T9" fmla="*/ 495 h 465"/>
                  <a:gd name="T10" fmla="*/ 2226 w 1901"/>
                  <a:gd name="T11" fmla="*/ 6 h 465"/>
                  <a:gd name="T12" fmla="*/ 2208 w 1901"/>
                  <a:gd name="T13" fmla="*/ 0 h 46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01"/>
                  <a:gd name="T22" fmla="*/ 0 h 465"/>
                  <a:gd name="T23" fmla="*/ 1901 w 1901"/>
                  <a:gd name="T24" fmla="*/ 465 h 46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01" h="465">
                    <a:moveTo>
                      <a:pt x="1826" y="0"/>
                    </a:moveTo>
                    <a:cubicBezTo>
                      <a:pt x="7" y="30"/>
                      <a:pt x="7" y="30"/>
                      <a:pt x="7" y="3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19" y="175"/>
                      <a:pt x="10" y="465"/>
                    </a:cubicBezTo>
                    <a:cubicBezTo>
                      <a:pt x="1848" y="382"/>
                      <a:pt x="1848" y="382"/>
                      <a:pt x="1848" y="382"/>
                    </a:cubicBezTo>
                    <a:cubicBezTo>
                      <a:pt x="1848" y="382"/>
                      <a:pt x="1901" y="194"/>
                      <a:pt x="1841" y="5"/>
                    </a:cubicBezTo>
                    <a:lnTo>
                      <a:pt x="182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50000">
                    <a:srgbClr val="EAEAEA"/>
                  </a:gs>
                  <a:gs pos="100000">
                    <a:srgbClr val="96969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8" name="Group 28"/>
            <p:cNvGrpSpPr/>
            <p:nvPr/>
          </p:nvGrpSpPr>
          <p:grpSpPr bwMode="auto">
            <a:xfrm>
              <a:off x="1119520" y="1599530"/>
              <a:ext cx="3619500" cy="704850"/>
              <a:chOff x="688" y="542"/>
              <a:chExt cx="2841" cy="719"/>
            </a:xfrm>
          </p:grpSpPr>
          <p:sp>
            <p:nvSpPr>
              <p:cNvPr id="13" name="Freeform 29"/>
              <p:cNvSpPr/>
              <p:nvPr/>
            </p:nvSpPr>
            <p:spPr bwMode="auto">
              <a:xfrm>
                <a:off x="688" y="1079"/>
                <a:ext cx="654" cy="182"/>
              </a:xfrm>
              <a:custGeom>
                <a:avLst/>
                <a:gdLst>
                  <a:gd name="T0" fmla="*/ 214 w 571"/>
                  <a:gd name="T1" fmla="*/ 0 h 148"/>
                  <a:gd name="T2" fmla="*/ 0 w 571"/>
                  <a:gd name="T3" fmla="*/ 12 h 148"/>
                  <a:gd name="T4" fmla="*/ 510 w 571"/>
                  <a:gd name="T5" fmla="*/ 182 h 148"/>
                  <a:gd name="T6" fmla="*/ 654 w 571"/>
                  <a:gd name="T7" fmla="*/ 176 h 148"/>
                  <a:gd name="T8" fmla="*/ 214 w 571"/>
                  <a:gd name="T9" fmla="*/ 0 h 1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1"/>
                  <a:gd name="T16" fmla="*/ 0 h 148"/>
                  <a:gd name="T17" fmla="*/ 571 w 571"/>
                  <a:gd name="T18" fmla="*/ 148 h 1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1" h="148">
                    <a:moveTo>
                      <a:pt x="187" y="0"/>
                    </a:moveTo>
                    <a:lnTo>
                      <a:pt x="0" y="10"/>
                    </a:lnTo>
                    <a:lnTo>
                      <a:pt x="445" y="148"/>
                    </a:lnTo>
                    <a:lnTo>
                      <a:pt x="571" y="143"/>
                    </a:lnTo>
                    <a:lnTo>
                      <a:pt x="18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242424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" name="Freeform 30"/>
              <p:cNvSpPr/>
              <p:nvPr/>
            </p:nvSpPr>
            <p:spPr bwMode="auto">
              <a:xfrm>
                <a:off x="813" y="598"/>
                <a:ext cx="393" cy="632"/>
              </a:xfrm>
              <a:custGeom>
                <a:avLst/>
                <a:gdLst>
                  <a:gd name="T0" fmla="*/ 19 w 325"/>
                  <a:gd name="T1" fmla="*/ 0 h 487"/>
                  <a:gd name="T2" fmla="*/ 0 w 325"/>
                  <a:gd name="T3" fmla="*/ 496 h 487"/>
                  <a:gd name="T4" fmla="*/ 393 w 325"/>
                  <a:gd name="T5" fmla="*/ 632 h 487"/>
                  <a:gd name="T6" fmla="*/ 393 w 325"/>
                  <a:gd name="T7" fmla="*/ 117 h 487"/>
                  <a:gd name="T8" fmla="*/ 19 w 325"/>
                  <a:gd name="T9" fmla="*/ 0 h 4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5"/>
                  <a:gd name="T16" fmla="*/ 0 h 487"/>
                  <a:gd name="T17" fmla="*/ 325 w 325"/>
                  <a:gd name="T18" fmla="*/ 487 h 4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5" h="487">
                    <a:moveTo>
                      <a:pt x="16" y="0"/>
                    </a:moveTo>
                    <a:cubicBezTo>
                      <a:pt x="16" y="0"/>
                      <a:pt x="37" y="218"/>
                      <a:pt x="0" y="382"/>
                    </a:cubicBezTo>
                    <a:cubicBezTo>
                      <a:pt x="325" y="487"/>
                      <a:pt x="325" y="487"/>
                      <a:pt x="325" y="487"/>
                    </a:cubicBezTo>
                    <a:cubicBezTo>
                      <a:pt x="325" y="90"/>
                      <a:pt x="325" y="90"/>
                      <a:pt x="325" y="90"/>
                    </a:cubicBezTo>
                    <a:lnTo>
                      <a:pt x="1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9EAEA"/>
                  </a:gs>
                  <a:gs pos="100000">
                    <a:srgbClr val="FFFFFF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" name="Freeform 31"/>
              <p:cNvSpPr/>
              <p:nvPr/>
            </p:nvSpPr>
            <p:spPr bwMode="auto">
              <a:xfrm>
                <a:off x="688" y="542"/>
                <a:ext cx="533" cy="719"/>
              </a:xfrm>
              <a:custGeom>
                <a:avLst/>
                <a:gdLst>
                  <a:gd name="T0" fmla="*/ 515 w 441"/>
                  <a:gd name="T1" fmla="*/ 174 h 555"/>
                  <a:gd name="T2" fmla="*/ 21 w 441"/>
                  <a:gd name="T3" fmla="*/ 0 h 555"/>
                  <a:gd name="T4" fmla="*/ 17 w 441"/>
                  <a:gd name="T5" fmla="*/ 0 h 555"/>
                  <a:gd name="T6" fmla="*/ 18 w 441"/>
                  <a:gd name="T7" fmla="*/ 21 h 555"/>
                  <a:gd name="T8" fmla="*/ 497 w 441"/>
                  <a:gd name="T9" fmla="*/ 190 h 555"/>
                  <a:gd name="T10" fmla="*/ 498 w 441"/>
                  <a:gd name="T11" fmla="*/ 698 h 555"/>
                  <a:gd name="T12" fmla="*/ 0 w 441"/>
                  <a:gd name="T13" fmla="*/ 549 h 555"/>
                  <a:gd name="T14" fmla="*/ 0 w 441"/>
                  <a:gd name="T15" fmla="*/ 565 h 555"/>
                  <a:gd name="T16" fmla="*/ 498 w 441"/>
                  <a:gd name="T17" fmla="*/ 719 h 555"/>
                  <a:gd name="T18" fmla="*/ 516 w 441"/>
                  <a:gd name="T19" fmla="*/ 719 h 555"/>
                  <a:gd name="T20" fmla="*/ 515 w 441"/>
                  <a:gd name="T21" fmla="*/ 174 h 55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1"/>
                  <a:gd name="T34" fmla="*/ 0 h 555"/>
                  <a:gd name="T35" fmla="*/ 441 w 441"/>
                  <a:gd name="T36" fmla="*/ 555 h 55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1" h="555">
                    <a:moveTo>
                      <a:pt x="426" y="134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411" y="147"/>
                      <a:pt x="411" y="147"/>
                      <a:pt x="411" y="147"/>
                    </a:cubicBezTo>
                    <a:cubicBezTo>
                      <a:pt x="411" y="147"/>
                      <a:pt x="427" y="235"/>
                      <a:pt x="412" y="539"/>
                    </a:cubicBezTo>
                    <a:cubicBezTo>
                      <a:pt x="0" y="424"/>
                      <a:pt x="0" y="424"/>
                      <a:pt x="0" y="424"/>
                    </a:cubicBezTo>
                    <a:cubicBezTo>
                      <a:pt x="0" y="436"/>
                      <a:pt x="0" y="436"/>
                      <a:pt x="0" y="436"/>
                    </a:cubicBezTo>
                    <a:cubicBezTo>
                      <a:pt x="412" y="555"/>
                      <a:pt x="412" y="555"/>
                      <a:pt x="412" y="555"/>
                    </a:cubicBezTo>
                    <a:cubicBezTo>
                      <a:pt x="427" y="555"/>
                      <a:pt x="427" y="555"/>
                      <a:pt x="427" y="555"/>
                    </a:cubicBezTo>
                    <a:cubicBezTo>
                      <a:pt x="441" y="270"/>
                      <a:pt x="426" y="134"/>
                      <a:pt x="426" y="13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0C0C0"/>
                  </a:gs>
                  <a:gs pos="100000">
                    <a:srgbClr val="B2B2B2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" name="Freeform 32"/>
              <p:cNvSpPr/>
              <p:nvPr/>
            </p:nvSpPr>
            <p:spPr bwMode="auto">
              <a:xfrm>
                <a:off x="708" y="542"/>
                <a:ext cx="2735" cy="174"/>
              </a:xfrm>
              <a:custGeom>
                <a:avLst/>
                <a:gdLst>
                  <a:gd name="T0" fmla="*/ 2735 w 2386"/>
                  <a:gd name="T1" fmla="*/ 169 h 142"/>
                  <a:gd name="T2" fmla="*/ 2354 w 2386"/>
                  <a:gd name="T3" fmla="*/ 50 h 142"/>
                  <a:gd name="T4" fmla="*/ 0 w 2386"/>
                  <a:gd name="T5" fmla="*/ 0 h 142"/>
                  <a:gd name="T6" fmla="*/ 494 w 2386"/>
                  <a:gd name="T7" fmla="*/ 174 h 142"/>
                  <a:gd name="T8" fmla="*/ 502 w 2386"/>
                  <a:gd name="T9" fmla="*/ 165 h 142"/>
                  <a:gd name="T10" fmla="*/ 2735 w 2386"/>
                  <a:gd name="T11" fmla="*/ 169 h 14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86"/>
                  <a:gd name="T19" fmla="*/ 0 h 142"/>
                  <a:gd name="T20" fmla="*/ 2386 w 2386"/>
                  <a:gd name="T21" fmla="*/ 142 h 14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86" h="142">
                    <a:moveTo>
                      <a:pt x="2386" y="138"/>
                    </a:moveTo>
                    <a:lnTo>
                      <a:pt x="2054" y="41"/>
                    </a:lnTo>
                    <a:lnTo>
                      <a:pt x="0" y="0"/>
                    </a:lnTo>
                    <a:lnTo>
                      <a:pt x="431" y="142"/>
                    </a:lnTo>
                    <a:lnTo>
                      <a:pt x="438" y="135"/>
                    </a:lnTo>
                    <a:lnTo>
                      <a:pt x="2386" y="13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27172"/>
                  </a:gs>
                  <a:gs pos="100000">
                    <a:srgbClr val="4D4D4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Freeform 33"/>
              <p:cNvSpPr/>
              <p:nvPr/>
            </p:nvSpPr>
            <p:spPr bwMode="auto">
              <a:xfrm>
                <a:off x="1202" y="708"/>
                <a:ext cx="2327" cy="553"/>
              </a:xfrm>
              <a:custGeom>
                <a:avLst/>
                <a:gdLst>
                  <a:gd name="T0" fmla="*/ 2241 w 1924"/>
                  <a:gd name="T1" fmla="*/ 4 h 427"/>
                  <a:gd name="T2" fmla="*/ 8 w 1924"/>
                  <a:gd name="T3" fmla="*/ 0 h 427"/>
                  <a:gd name="T4" fmla="*/ 0 w 1924"/>
                  <a:gd name="T5" fmla="*/ 8 h 427"/>
                  <a:gd name="T6" fmla="*/ 2 w 1924"/>
                  <a:gd name="T7" fmla="*/ 553 h 427"/>
                  <a:gd name="T8" fmla="*/ 2258 w 1924"/>
                  <a:gd name="T9" fmla="*/ 490 h 427"/>
                  <a:gd name="T10" fmla="*/ 2258 w 1924"/>
                  <a:gd name="T11" fmla="*/ 9 h 427"/>
                  <a:gd name="T12" fmla="*/ 2241 w 1924"/>
                  <a:gd name="T13" fmla="*/ 4 h 4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24"/>
                  <a:gd name="T22" fmla="*/ 0 h 427"/>
                  <a:gd name="T23" fmla="*/ 1924 w 1924"/>
                  <a:gd name="T24" fmla="*/ 427 h 4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24" h="427">
                    <a:moveTo>
                      <a:pt x="1853" y="3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16" y="142"/>
                      <a:pt x="2" y="427"/>
                    </a:cubicBezTo>
                    <a:cubicBezTo>
                      <a:pt x="1867" y="378"/>
                      <a:pt x="1867" y="378"/>
                      <a:pt x="1867" y="378"/>
                    </a:cubicBezTo>
                    <a:cubicBezTo>
                      <a:pt x="1867" y="378"/>
                      <a:pt x="1924" y="194"/>
                      <a:pt x="1867" y="7"/>
                    </a:cubicBezTo>
                    <a:lnTo>
                      <a:pt x="1853" y="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4D4D4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 smtClean="0">
                  <a:solidFill>
                    <a:sysClr val="windowText" lastClr="000000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9" name="WordArt 35"/>
            <p:cNvSpPr>
              <a:spLocks noChangeArrowheads="1" noChangeShapeType="1" noTextEdit="1"/>
            </p:cNvSpPr>
            <p:nvPr/>
          </p:nvSpPr>
          <p:spPr bwMode="auto">
            <a:xfrm rot="21269671">
              <a:off x="2083133" y="3075905"/>
              <a:ext cx="2101850" cy="188913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>
                <a:defRPr/>
              </a:pPr>
              <a:r>
                <a:rPr lang="zh-CN" altLang="en-US" sz="3600" kern="10">
                  <a:solidFill>
                    <a:srgbClr val="FFFFFF"/>
                  </a:solidFill>
                  <a:latin typeface="+mj-ea"/>
                  <a:ea typeface="+mj-ea"/>
                </a:rPr>
                <a:t>双击此处添加文字内容</a:t>
              </a:r>
              <a:endParaRPr lang="zh-CN" altLang="en-US" sz="3600" kern="1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WordArt 36"/>
            <p:cNvSpPr>
              <a:spLocks noChangeArrowheads="1" noChangeShapeType="1" noTextEdit="1"/>
            </p:cNvSpPr>
            <p:nvPr/>
          </p:nvSpPr>
          <p:spPr bwMode="auto">
            <a:xfrm>
              <a:off x="2097420" y="1923380"/>
              <a:ext cx="2101850" cy="188913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>
                <a:defRPr/>
              </a:pPr>
              <a:r>
                <a:rPr lang="zh-CN" altLang="en-US" sz="3600" kern="10">
                  <a:solidFill>
                    <a:srgbClr val="FFFFFF"/>
                  </a:solidFill>
                  <a:latin typeface="+mj-ea"/>
                  <a:ea typeface="+mj-ea"/>
                </a:rPr>
                <a:t>双击此处添加文字内容</a:t>
              </a:r>
              <a:endParaRPr lang="zh-CN" altLang="en-US" sz="3600" kern="1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WordArt 37"/>
            <p:cNvSpPr>
              <a:spLocks noChangeArrowheads="1" noChangeShapeType="1" noTextEdit="1"/>
            </p:cNvSpPr>
            <p:nvPr/>
          </p:nvSpPr>
          <p:spPr bwMode="auto">
            <a:xfrm rot="21142058">
              <a:off x="2299033" y="4182393"/>
              <a:ext cx="2101850" cy="18891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3600" kern="10" dirty="0">
                  <a:solidFill>
                    <a:prstClr val="black"/>
                  </a:solidFill>
                  <a:latin typeface="+mj-ea"/>
                  <a:ea typeface="+mj-ea"/>
                </a:rPr>
                <a:t>双击此处添加文字内容</a:t>
              </a:r>
              <a:endParaRPr lang="zh-CN" altLang="en-US" sz="3600" kern="10" dirty="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12" name="WordArt 38"/>
            <p:cNvSpPr>
              <a:spLocks noChangeArrowheads="1" noChangeShapeType="1" noTextEdit="1"/>
            </p:cNvSpPr>
            <p:nvPr/>
          </p:nvSpPr>
          <p:spPr bwMode="auto">
            <a:xfrm>
              <a:off x="2097420" y="2499643"/>
              <a:ext cx="2101850" cy="18891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3600" kern="10">
                  <a:solidFill>
                    <a:prstClr val="black"/>
                  </a:solidFill>
                  <a:latin typeface="+mj-ea"/>
                  <a:ea typeface="+mj-ea"/>
                </a:rPr>
                <a:t>双击此处添加文字内容</a:t>
              </a:r>
              <a:endParaRPr lang="zh-CN" altLang="en-US" sz="3600" kern="1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402164" y="1047791"/>
            <a:ext cx="2903538" cy="3519487"/>
            <a:chOff x="5615320" y="1067718"/>
            <a:chExt cx="2903538" cy="3519487"/>
          </a:xfrm>
        </p:grpSpPr>
        <p:sp>
          <p:nvSpPr>
            <p:cNvPr id="40" name="AutoShape 39"/>
            <p:cNvSpPr>
              <a:spLocks noChangeArrowheads="1"/>
            </p:cNvSpPr>
            <p:nvPr/>
          </p:nvSpPr>
          <p:spPr bwMode="auto">
            <a:xfrm>
              <a:off x="5697870" y="1418555"/>
              <a:ext cx="2736850" cy="3168650"/>
            </a:xfrm>
            <a:prstGeom prst="roundRect">
              <a:avLst>
                <a:gd name="adj" fmla="val 1394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5400000" scaled="1"/>
            </a:gradFill>
            <a:ln w="9525" algn="ctr">
              <a:solidFill>
                <a:srgbClr val="B2B2B2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58585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20000"/>
                </a:lnSpc>
                <a:defRPr/>
              </a:pPr>
              <a:endParaRPr lang="en-US" altLang="zh-CN" sz="1600" ker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kern="0">
                  <a:solidFill>
                    <a:srgbClr val="000000"/>
                  </a:solidFill>
                  <a:latin typeface="+mj-ea"/>
                  <a:ea typeface="+mj-ea"/>
                </a:rPr>
                <a:t>单击此处添加文字</a:t>
              </a:r>
              <a:endParaRPr lang="zh-CN" altLang="en-US" sz="1600" ker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kern="0">
                  <a:solidFill>
                    <a:srgbClr val="000000"/>
                  </a:solidFill>
                  <a:latin typeface="+mj-ea"/>
                  <a:ea typeface="+mj-ea"/>
                </a:rPr>
                <a:t>单击此处添加文字</a:t>
              </a:r>
              <a:endParaRPr lang="zh-CN" altLang="en-US" sz="1600" ker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kern="0">
                  <a:solidFill>
                    <a:srgbClr val="000000"/>
                  </a:solidFill>
                  <a:latin typeface="+mj-ea"/>
                  <a:ea typeface="+mj-ea"/>
                </a:rPr>
                <a:t>单击此处添加文字</a:t>
              </a:r>
              <a:endParaRPr lang="zh-CN" altLang="en-US" sz="1600" ker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kern="0">
                  <a:solidFill>
                    <a:srgbClr val="000000"/>
                  </a:solidFill>
                  <a:latin typeface="+mj-ea"/>
                  <a:ea typeface="+mj-ea"/>
                </a:rPr>
                <a:t>单击此处添加文字</a:t>
              </a:r>
              <a:endParaRPr lang="zh-CN" altLang="en-US" sz="1600" ker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kern="0">
                  <a:solidFill>
                    <a:srgbClr val="000000"/>
                  </a:solidFill>
                  <a:latin typeface="+mj-ea"/>
                  <a:ea typeface="+mj-ea"/>
                </a:rPr>
                <a:t>单击此处添加文字</a:t>
              </a:r>
              <a:endParaRPr lang="zh-CN" altLang="en-US" sz="1600" ker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kern="0">
                  <a:solidFill>
                    <a:srgbClr val="000000"/>
                  </a:solidFill>
                  <a:latin typeface="+mj-ea"/>
                  <a:ea typeface="+mj-ea"/>
                </a:rPr>
                <a:t>单击此处添加文字</a:t>
              </a:r>
              <a:endParaRPr lang="zh-CN" altLang="zh-CN" sz="1600" ker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  <a:defRPr/>
              </a:pPr>
              <a:endParaRPr lang="zh-CN" altLang="zh-CN" sz="1600" kern="0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  <a:defRPr/>
              </a:pPr>
              <a:endParaRPr lang="zh-CN" altLang="zh-CN" sz="1600" kern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41" name="AutoShape 40"/>
            <p:cNvSpPr>
              <a:spLocks noChangeArrowheads="1"/>
            </p:cNvSpPr>
            <p:nvPr/>
          </p:nvSpPr>
          <p:spPr bwMode="auto">
            <a:xfrm>
              <a:off x="5615320" y="1067718"/>
              <a:ext cx="2903538" cy="496887"/>
            </a:xfrm>
            <a:prstGeom prst="roundRect">
              <a:avLst>
                <a:gd name="adj" fmla="val 5630"/>
              </a:avLst>
            </a:prstGeom>
            <a:solidFill>
              <a:srgbClr val="0B4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+mj-ea"/>
                  <a:ea typeface="+mj-ea"/>
                </a:rPr>
                <a:t>单击此处添加文字</a:t>
              </a:r>
              <a:endParaRPr lang="zh-CN" altLang="en-US" sz="2000" kern="0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2"/>
            <a:ext cx="9144000" cy="5140757"/>
          </a:xfrm>
          <a:prstGeom prst="rect">
            <a:avLst/>
          </a:prstGeom>
        </p:spPr>
      </p:pic>
      <p:grpSp>
        <p:nvGrpSpPr>
          <p:cNvPr id="30" name="组合 48"/>
          <p:cNvGrpSpPr/>
          <p:nvPr/>
        </p:nvGrpSpPr>
        <p:grpSpPr bwMode="auto">
          <a:xfrm>
            <a:off x="2226890" y="2789630"/>
            <a:ext cx="4910510" cy="584775"/>
            <a:chOff x="0" y="-17956"/>
            <a:chExt cx="3619555" cy="430580"/>
          </a:xfrm>
        </p:grpSpPr>
        <p:sp>
          <p:nvSpPr>
            <p:cNvPr id="31" name="圆角矩形 72"/>
            <p:cNvSpPr>
              <a:spLocks noChangeArrowheads="1"/>
            </p:cNvSpPr>
            <p:nvPr/>
          </p:nvSpPr>
          <p:spPr bwMode="auto">
            <a:xfrm>
              <a:off x="0" y="0"/>
              <a:ext cx="3619555" cy="412624"/>
            </a:xfrm>
            <a:prstGeom prst="roundRect">
              <a:avLst>
                <a:gd name="adj" fmla="val 16667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73"/>
            <p:cNvSpPr>
              <a:spLocks noChangeArrowheads="1"/>
            </p:cNvSpPr>
            <p:nvPr/>
          </p:nvSpPr>
          <p:spPr bwMode="auto">
            <a:xfrm>
              <a:off x="316609" y="-17956"/>
              <a:ext cx="3160961" cy="430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rPr>
                <a:t>单击此处添加文字标题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887191" y="1018609"/>
            <a:ext cx="1344215" cy="1452563"/>
            <a:chOff x="346472" y="475059"/>
            <a:chExt cx="1344215" cy="1452563"/>
          </a:xfrm>
        </p:grpSpPr>
        <p:sp>
          <p:nvSpPr>
            <p:cNvPr id="26" name="六边形 19"/>
            <p:cNvSpPr>
              <a:spLocks noChangeArrowheads="1"/>
            </p:cNvSpPr>
            <p:nvPr/>
          </p:nvSpPr>
          <p:spPr bwMode="auto">
            <a:xfrm rot="16200000">
              <a:off x="292299" y="575667"/>
              <a:ext cx="1452563" cy="1251347"/>
            </a:xfrm>
            <a:prstGeom prst="hexagon">
              <a:avLst>
                <a:gd name="adj" fmla="val 25022"/>
                <a:gd name="vf" fmla="val 115470"/>
              </a:avLst>
            </a:prstGeom>
            <a:solidFill>
              <a:srgbClr val="0084B4"/>
            </a:solidFill>
            <a:ln w="12700" cap="flat" cmpd="sng">
              <a:solidFill>
                <a:sysClr val="window" lastClr="FFFFFF"/>
              </a:solidFill>
              <a:bevel/>
            </a:ln>
          </p:spPr>
          <p:txBody>
            <a:bodyPr lIns="68580" tIns="34290" rIns="68580" bIns="3429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矩形 24"/>
            <p:cNvSpPr>
              <a:spLocks noChangeArrowheads="1"/>
            </p:cNvSpPr>
            <p:nvPr/>
          </p:nvSpPr>
          <p:spPr bwMode="auto">
            <a:xfrm>
              <a:off x="346472" y="678142"/>
              <a:ext cx="1344215" cy="985463"/>
            </a:xfrm>
            <a:prstGeom prst="rect">
              <a:avLst/>
            </a:prstGeom>
            <a:noFill/>
            <a:ln>
              <a:noFill/>
            </a:ln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kumimoji="0" lang="zh-CN" altLang="en-US" sz="3600" b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2" charset="-122"/>
                <a:ea typeface="微软雅黑 Light" panose="020B0502040204020203" pitchFamily="2" charset="-122"/>
                <a:sym typeface="微软雅黑 Light" panose="020B0502040204020203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0.25 L -0.125 0.25 C -0.06892 0.25 -1.11111E-6 0.18086 -1.11111E-6 0.125 L -1.11111E-6 2.46914E-6 " pathEditMode="relative" rAng="0" ptsTypes="AAAA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 bwMode="auto">
          <a:xfrm>
            <a:off x="1366927" y="1123988"/>
            <a:ext cx="1825625" cy="446088"/>
            <a:chOff x="1567591" y="958850"/>
            <a:chExt cx="1825667" cy="446338"/>
          </a:xfrm>
        </p:grpSpPr>
        <p:grpSp>
          <p:nvGrpSpPr>
            <p:cNvPr id="37" name="Group 3"/>
            <p:cNvGrpSpPr/>
            <p:nvPr/>
          </p:nvGrpSpPr>
          <p:grpSpPr bwMode="auto">
            <a:xfrm>
              <a:off x="1567591" y="958850"/>
              <a:ext cx="1825667" cy="446338"/>
              <a:chOff x="0" y="0"/>
              <a:chExt cx="1497" cy="998"/>
            </a:xfrm>
          </p:grpSpPr>
          <p:sp>
            <p:nvSpPr>
              <p:cNvPr id="39" name="Rectangle 4"/>
              <p:cNvSpPr>
                <a:spLocks noChangeArrowheads="1"/>
              </p:cNvSpPr>
              <p:nvPr/>
            </p:nvSpPr>
            <p:spPr bwMode="auto">
              <a:xfrm>
                <a:off x="-3" y="0"/>
                <a:ext cx="1497" cy="810"/>
              </a:xfrm>
              <a:prstGeom prst="rect">
                <a:avLst/>
              </a:prstGeom>
              <a:solidFill>
                <a:srgbClr val="0B4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0" name="AutoShape 5"/>
              <p:cNvSpPr>
                <a:spLocks noChangeArrowheads="1"/>
              </p:cNvSpPr>
              <p:nvPr/>
            </p:nvSpPr>
            <p:spPr bwMode="auto">
              <a:xfrm>
                <a:off x="-3" y="817"/>
                <a:ext cx="1497" cy="181"/>
              </a:xfrm>
              <a:custGeom>
                <a:avLst/>
                <a:gdLst>
                  <a:gd name="T0" fmla="*/ 101 w 21600"/>
                  <a:gd name="T1" fmla="*/ 1 h 21600"/>
                  <a:gd name="T2" fmla="*/ 52 w 21600"/>
                  <a:gd name="T3" fmla="*/ 2 h 21600"/>
                  <a:gd name="T4" fmla="*/ 3 w 21600"/>
                  <a:gd name="T5" fmla="*/ 1 h 21600"/>
                  <a:gd name="T6" fmla="*/ 52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337 w 21600"/>
                  <a:gd name="T13" fmla="*/ 2387 h 21600"/>
                  <a:gd name="T14" fmla="*/ 19263 w 21600"/>
                  <a:gd name="T15" fmla="*/ 192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072" y="21600"/>
                    </a:lnTo>
                    <a:lnTo>
                      <a:pt x="20528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B8CC1">
                      <a:alpha val="5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38" name="WordArt 6"/>
            <p:cNvSpPr>
              <a:spLocks noChangeArrowheads="1" noChangeShapeType="1"/>
            </p:cNvSpPr>
            <p:nvPr/>
          </p:nvSpPr>
          <p:spPr bwMode="auto">
            <a:xfrm>
              <a:off x="1775054" y="1015428"/>
              <a:ext cx="1415772" cy="21876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1600" kern="10">
                  <a:ln w="9525">
                    <a:solidFill>
                      <a:srgbClr val="FFFFFF"/>
                    </a:solidFill>
                    <a:round/>
                  </a:ln>
                  <a:solidFill>
                    <a:srgbClr val="FFFF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双击添加标题文字</a:t>
              </a:r>
              <a:endParaRPr lang="zh-CN" altLang="en-US" sz="1600" kern="10">
                <a:ln w="9525">
                  <a:solidFill>
                    <a:srgbClr val="FFFFFF"/>
                  </a:solidFill>
                  <a:round/>
                </a:ln>
                <a:solidFill>
                  <a:srgbClr val="FFFFFF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 bwMode="auto">
          <a:xfrm>
            <a:off x="3591014" y="1123988"/>
            <a:ext cx="1825625" cy="446088"/>
            <a:chOff x="3790580" y="958850"/>
            <a:chExt cx="1825667" cy="446338"/>
          </a:xfrm>
        </p:grpSpPr>
        <p:grpSp>
          <p:nvGrpSpPr>
            <p:cNvPr id="42" name="Group 8"/>
            <p:cNvGrpSpPr/>
            <p:nvPr/>
          </p:nvGrpSpPr>
          <p:grpSpPr bwMode="auto">
            <a:xfrm>
              <a:off x="3790580" y="958850"/>
              <a:ext cx="1825667" cy="446338"/>
              <a:chOff x="0" y="0"/>
              <a:chExt cx="1497" cy="998"/>
            </a:xfrm>
          </p:grpSpPr>
          <p:sp>
            <p:nvSpPr>
              <p:cNvPr id="44" name="Rectangle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97" cy="810"/>
              </a:xfrm>
              <a:prstGeom prst="rect">
                <a:avLst/>
              </a:prstGeom>
              <a:solidFill>
                <a:srgbClr val="0B4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5" name="AutoShape 10"/>
              <p:cNvSpPr>
                <a:spLocks noChangeArrowheads="1"/>
              </p:cNvSpPr>
              <p:nvPr/>
            </p:nvSpPr>
            <p:spPr bwMode="auto">
              <a:xfrm>
                <a:off x="0" y="817"/>
                <a:ext cx="1497" cy="181"/>
              </a:xfrm>
              <a:custGeom>
                <a:avLst/>
                <a:gdLst>
                  <a:gd name="T0" fmla="*/ 101 w 21600"/>
                  <a:gd name="T1" fmla="*/ 1 h 21600"/>
                  <a:gd name="T2" fmla="*/ 52 w 21600"/>
                  <a:gd name="T3" fmla="*/ 2 h 21600"/>
                  <a:gd name="T4" fmla="*/ 3 w 21600"/>
                  <a:gd name="T5" fmla="*/ 1 h 21600"/>
                  <a:gd name="T6" fmla="*/ 52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337 w 21600"/>
                  <a:gd name="T13" fmla="*/ 2387 h 21600"/>
                  <a:gd name="T14" fmla="*/ 19263 w 21600"/>
                  <a:gd name="T15" fmla="*/ 192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072" y="21600"/>
                    </a:lnTo>
                    <a:lnTo>
                      <a:pt x="20528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B8CC1">
                      <a:alpha val="5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43" name="WordArt 11"/>
            <p:cNvSpPr>
              <a:spLocks noChangeArrowheads="1" noChangeShapeType="1"/>
            </p:cNvSpPr>
            <p:nvPr/>
          </p:nvSpPr>
          <p:spPr bwMode="auto">
            <a:xfrm>
              <a:off x="3998043" y="1015428"/>
              <a:ext cx="1415772" cy="21876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1600" kern="10">
                  <a:ln w="9525">
                    <a:solidFill>
                      <a:srgbClr val="FFFFFF"/>
                    </a:solidFill>
                    <a:round/>
                  </a:ln>
                  <a:solidFill>
                    <a:srgbClr val="FFFF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双击添加标题文字</a:t>
              </a:r>
              <a:endParaRPr lang="zh-CN" altLang="en-US" sz="1600" kern="10">
                <a:ln w="9525">
                  <a:solidFill>
                    <a:srgbClr val="FFFFFF"/>
                  </a:solidFill>
                  <a:round/>
                </a:ln>
                <a:solidFill>
                  <a:srgbClr val="FFFFFF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 bwMode="auto">
          <a:xfrm>
            <a:off x="5778589" y="1123988"/>
            <a:ext cx="1825625" cy="446088"/>
            <a:chOff x="5978364" y="958850"/>
            <a:chExt cx="1825667" cy="446338"/>
          </a:xfrm>
        </p:grpSpPr>
        <p:grpSp>
          <p:nvGrpSpPr>
            <p:cNvPr id="47" name="Group 12"/>
            <p:cNvGrpSpPr/>
            <p:nvPr/>
          </p:nvGrpSpPr>
          <p:grpSpPr bwMode="auto">
            <a:xfrm>
              <a:off x="5978364" y="958850"/>
              <a:ext cx="1825667" cy="446338"/>
              <a:chOff x="0" y="0"/>
              <a:chExt cx="1497" cy="998"/>
            </a:xfrm>
          </p:grpSpPr>
          <p:sp>
            <p:nvSpPr>
              <p:cNvPr id="49" name="Rectangle 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97" cy="810"/>
              </a:xfrm>
              <a:prstGeom prst="rect">
                <a:avLst/>
              </a:prstGeom>
              <a:solidFill>
                <a:srgbClr val="0B4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0" name="AutoShape 14"/>
              <p:cNvSpPr>
                <a:spLocks noChangeArrowheads="1"/>
              </p:cNvSpPr>
              <p:nvPr/>
            </p:nvSpPr>
            <p:spPr bwMode="auto">
              <a:xfrm>
                <a:off x="0" y="817"/>
                <a:ext cx="1497" cy="181"/>
              </a:xfrm>
              <a:custGeom>
                <a:avLst/>
                <a:gdLst>
                  <a:gd name="T0" fmla="*/ 101 w 21600"/>
                  <a:gd name="T1" fmla="*/ 1 h 21600"/>
                  <a:gd name="T2" fmla="*/ 52 w 21600"/>
                  <a:gd name="T3" fmla="*/ 2 h 21600"/>
                  <a:gd name="T4" fmla="*/ 3 w 21600"/>
                  <a:gd name="T5" fmla="*/ 1 h 21600"/>
                  <a:gd name="T6" fmla="*/ 52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337 w 21600"/>
                  <a:gd name="T13" fmla="*/ 2387 h 21600"/>
                  <a:gd name="T14" fmla="*/ 19263 w 21600"/>
                  <a:gd name="T15" fmla="*/ 192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072" y="21600"/>
                    </a:lnTo>
                    <a:lnTo>
                      <a:pt x="20528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B8CC1">
                      <a:alpha val="5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48" name="WordArt 15"/>
            <p:cNvSpPr>
              <a:spLocks noChangeArrowheads="1" noChangeShapeType="1"/>
            </p:cNvSpPr>
            <p:nvPr/>
          </p:nvSpPr>
          <p:spPr bwMode="auto">
            <a:xfrm>
              <a:off x="6185826" y="1015428"/>
              <a:ext cx="1415772" cy="21876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1600" kern="10">
                  <a:ln w="9525">
                    <a:solidFill>
                      <a:srgbClr val="FFFFFF"/>
                    </a:solidFill>
                    <a:round/>
                  </a:ln>
                  <a:solidFill>
                    <a:srgbClr val="FFFFFF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双击添加标题文字</a:t>
              </a:r>
              <a:endParaRPr lang="zh-CN" altLang="en-US" sz="1600" kern="10">
                <a:ln w="9525">
                  <a:solidFill>
                    <a:srgbClr val="FFFFFF"/>
                  </a:solidFill>
                  <a:round/>
                </a:ln>
                <a:solidFill>
                  <a:srgbClr val="FFFFFF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 bwMode="auto">
          <a:xfrm>
            <a:off x="1219289" y="1751051"/>
            <a:ext cx="1998663" cy="2736850"/>
            <a:chOff x="1419225" y="1586238"/>
            <a:chExt cx="1998663" cy="2737121"/>
          </a:xfrm>
        </p:grpSpPr>
        <p:grpSp>
          <p:nvGrpSpPr>
            <p:cNvPr id="52" name="Group 20"/>
            <p:cNvGrpSpPr/>
            <p:nvPr/>
          </p:nvGrpSpPr>
          <p:grpSpPr bwMode="auto">
            <a:xfrm flipH="1">
              <a:off x="1419225" y="1586238"/>
              <a:ext cx="1953916" cy="2737121"/>
              <a:chOff x="0" y="0"/>
              <a:chExt cx="1554" cy="2177"/>
            </a:xfrm>
          </p:grpSpPr>
          <p:sp>
            <p:nvSpPr>
              <p:cNvPr id="54" name="AutoShape 21"/>
              <p:cNvSpPr>
                <a:spLocks noChangeArrowheads="1"/>
              </p:cNvSpPr>
              <p:nvPr/>
            </p:nvSpPr>
            <p:spPr bwMode="auto">
              <a:xfrm rot="5400000">
                <a:off x="-413" y="413"/>
                <a:ext cx="2177" cy="1351"/>
              </a:xfrm>
              <a:custGeom>
                <a:avLst/>
                <a:gdLst>
                  <a:gd name="T0" fmla="*/ 208 w 21600"/>
                  <a:gd name="T1" fmla="*/ 42 h 21600"/>
                  <a:gd name="T2" fmla="*/ 110 w 21600"/>
                  <a:gd name="T3" fmla="*/ 85 h 21600"/>
                  <a:gd name="T4" fmla="*/ 11 w 21600"/>
                  <a:gd name="T5" fmla="*/ 42 h 21600"/>
                  <a:gd name="T6" fmla="*/ 1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887 w 21600"/>
                  <a:gd name="T13" fmla="*/ 2894 h 21600"/>
                  <a:gd name="T14" fmla="*/ 18713 w 21600"/>
                  <a:gd name="T15" fmla="*/ 1870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78" y="21600"/>
                    </a:lnTo>
                    <a:lnTo>
                      <a:pt x="1942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469D"/>
              </a:solidFill>
              <a:ln w="3175">
                <a:solidFill>
                  <a:srgbClr val="C0C0C0"/>
                </a:solidFill>
                <a:miter lim="800000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5" name="AutoShape 22"/>
              <p:cNvSpPr>
                <a:spLocks noChangeArrowheads="1"/>
              </p:cNvSpPr>
              <p:nvPr/>
            </p:nvSpPr>
            <p:spPr bwMode="auto">
              <a:xfrm rot="-5400000">
                <a:off x="378" y="991"/>
                <a:ext cx="2169" cy="182"/>
              </a:xfrm>
              <a:custGeom>
                <a:avLst/>
                <a:gdLst>
                  <a:gd name="T0" fmla="*/ 209 w 21600"/>
                  <a:gd name="T1" fmla="*/ 1 h 21600"/>
                  <a:gd name="T2" fmla="*/ 109 w 21600"/>
                  <a:gd name="T3" fmla="*/ 2 h 21600"/>
                  <a:gd name="T4" fmla="*/ 9 w 21600"/>
                  <a:gd name="T5" fmla="*/ 1 h 21600"/>
                  <a:gd name="T6" fmla="*/ 109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669 w 21600"/>
                  <a:gd name="T13" fmla="*/ 2611 h 21600"/>
                  <a:gd name="T14" fmla="*/ 18931 w 21600"/>
                  <a:gd name="T15" fmla="*/ 1898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730" y="21600"/>
                    </a:lnTo>
                    <a:lnTo>
                      <a:pt x="1987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53" name="Rectangle 23"/>
            <p:cNvSpPr>
              <a:spLocks noChangeArrowheads="1"/>
            </p:cNvSpPr>
            <p:nvPr/>
          </p:nvSpPr>
          <p:spPr bwMode="auto">
            <a:xfrm>
              <a:off x="1660525" y="2068886"/>
              <a:ext cx="1757363" cy="1476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</p:txBody>
        </p:sp>
      </p:grpSp>
      <p:pic>
        <p:nvPicPr>
          <p:cNvPr id="56" name="Picture 25" descr="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952" y="3206789"/>
            <a:ext cx="534987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26" descr="图片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386"/>
          <a:stretch>
            <a:fillRect/>
          </a:stretch>
        </p:blipFill>
        <p:spPr bwMode="auto">
          <a:xfrm>
            <a:off x="3009988" y="3329026"/>
            <a:ext cx="776288" cy="19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8" name="组合 57"/>
          <p:cNvGrpSpPr/>
          <p:nvPr/>
        </p:nvGrpSpPr>
        <p:grpSpPr bwMode="auto">
          <a:xfrm>
            <a:off x="3554502" y="2035214"/>
            <a:ext cx="1825625" cy="2174875"/>
            <a:chOff x="3754438" y="1870075"/>
            <a:chExt cx="1825625" cy="2174875"/>
          </a:xfrm>
        </p:grpSpPr>
        <p:sp>
          <p:nvSpPr>
            <p:cNvPr id="59" name="Rectangle 7"/>
            <p:cNvSpPr>
              <a:spLocks noChangeArrowheads="1"/>
            </p:cNvSpPr>
            <p:nvPr/>
          </p:nvSpPr>
          <p:spPr bwMode="auto">
            <a:xfrm>
              <a:off x="3754438" y="1870075"/>
              <a:ext cx="1825625" cy="2174875"/>
            </a:xfrm>
            <a:prstGeom prst="rect">
              <a:avLst/>
            </a:prstGeom>
            <a:solidFill>
              <a:srgbClr val="0B469D"/>
            </a:solidFill>
            <a:ln w="3175">
              <a:solidFill>
                <a:srgbClr val="C0C0C0"/>
              </a:solidFill>
              <a:miter lim="800000"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Rectangle 23"/>
            <p:cNvSpPr>
              <a:spLocks noChangeArrowheads="1"/>
            </p:cNvSpPr>
            <p:nvPr/>
          </p:nvSpPr>
          <p:spPr bwMode="auto">
            <a:xfrm>
              <a:off x="3789363" y="2068513"/>
              <a:ext cx="1755775" cy="147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 bwMode="auto">
          <a:xfrm>
            <a:off x="5761127" y="1747877"/>
            <a:ext cx="1957387" cy="2740025"/>
            <a:chOff x="5960761" y="1582466"/>
            <a:chExt cx="1957689" cy="2740893"/>
          </a:xfrm>
        </p:grpSpPr>
        <p:grpSp>
          <p:nvGrpSpPr>
            <p:cNvPr id="62" name="Group 16"/>
            <p:cNvGrpSpPr/>
            <p:nvPr/>
          </p:nvGrpSpPr>
          <p:grpSpPr bwMode="auto">
            <a:xfrm>
              <a:off x="5960761" y="1582466"/>
              <a:ext cx="1957689" cy="2740893"/>
              <a:chOff x="0" y="0"/>
              <a:chExt cx="1557" cy="2180"/>
            </a:xfrm>
          </p:grpSpPr>
          <p:sp>
            <p:nvSpPr>
              <p:cNvPr id="64" name="AutoShape 17"/>
              <p:cNvSpPr>
                <a:spLocks noChangeArrowheads="1"/>
              </p:cNvSpPr>
              <p:nvPr/>
            </p:nvSpPr>
            <p:spPr bwMode="auto">
              <a:xfrm rot="5400000">
                <a:off x="-413" y="413"/>
                <a:ext cx="2177" cy="1351"/>
              </a:xfrm>
              <a:custGeom>
                <a:avLst/>
                <a:gdLst>
                  <a:gd name="T0" fmla="*/ 208 w 21600"/>
                  <a:gd name="T1" fmla="*/ 42 h 21600"/>
                  <a:gd name="T2" fmla="*/ 110 w 21600"/>
                  <a:gd name="T3" fmla="*/ 85 h 21600"/>
                  <a:gd name="T4" fmla="*/ 11 w 21600"/>
                  <a:gd name="T5" fmla="*/ 42 h 21600"/>
                  <a:gd name="T6" fmla="*/ 1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887 w 21600"/>
                  <a:gd name="T13" fmla="*/ 2894 h 21600"/>
                  <a:gd name="T14" fmla="*/ 18713 w 21600"/>
                  <a:gd name="T15" fmla="*/ 1870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78" y="21600"/>
                    </a:lnTo>
                    <a:lnTo>
                      <a:pt x="1942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469D"/>
              </a:solidFill>
              <a:ln w="3175">
                <a:solidFill>
                  <a:srgbClr val="C0C0C0"/>
                </a:solidFill>
                <a:miter lim="800000"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5" name="AutoShape 18"/>
              <p:cNvSpPr>
                <a:spLocks noChangeArrowheads="1"/>
              </p:cNvSpPr>
              <p:nvPr/>
            </p:nvSpPr>
            <p:spPr bwMode="auto">
              <a:xfrm rot="-5400000">
                <a:off x="380" y="993"/>
                <a:ext cx="2166" cy="183"/>
              </a:xfrm>
              <a:custGeom>
                <a:avLst/>
                <a:gdLst>
                  <a:gd name="T0" fmla="*/ 209 w 21600"/>
                  <a:gd name="T1" fmla="*/ 1 h 21600"/>
                  <a:gd name="T2" fmla="*/ 109 w 21600"/>
                  <a:gd name="T3" fmla="*/ 2 h 21600"/>
                  <a:gd name="T4" fmla="*/ 9 w 21600"/>
                  <a:gd name="T5" fmla="*/ 1 h 21600"/>
                  <a:gd name="T6" fmla="*/ 109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669 w 21600"/>
                  <a:gd name="T13" fmla="*/ 2611 h 21600"/>
                  <a:gd name="T14" fmla="*/ 18931 w 21600"/>
                  <a:gd name="T15" fmla="*/ 1898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730" y="21600"/>
                    </a:lnTo>
                    <a:lnTo>
                      <a:pt x="1987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2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63" name="Rectangle 23"/>
            <p:cNvSpPr>
              <a:spLocks noChangeArrowheads="1"/>
            </p:cNvSpPr>
            <p:nvPr/>
          </p:nvSpPr>
          <p:spPr bwMode="auto">
            <a:xfrm>
              <a:off x="5960761" y="2068395"/>
              <a:ext cx="1756046" cy="14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kern="0" dirty="0">
                  <a:solidFill>
                    <a:schemeClr val="bg1"/>
                  </a:solidFill>
                </a:rPr>
                <a:t>单击此处添加段落文字内容</a:t>
              </a:r>
              <a:endParaRPr lang="zh-CN" altLang="en-US" sz="1000" kern="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66" name="直接连接符 65"/>
          <p:cNvCxnSpPr/>
          <p:nvPr/>
        </p:nvCxnSpPr>
        <p:spPr>
          <a:xfrm>
            <a:off x="5380126" y="2035214"/>
            <a:ext cx="0" cy="21748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3554502" y="4210088"/>
            <a:ext cx="18256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554501" y="2024102"/>
            <a:ext cx="0" cy="21748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>
            <a:off x="3554502" y="2035213"/>
            <a:ext cx="18256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roup 2"/>
          <p:cNvGrpSpPr/>
          <p:nvPr/>
        </p:nvGrpSpPr>
        <p:grpSpPr bwMode="auto">
          <a:xfrm>
            <a:off x="3614632" y="1373130"/>
            <a:ext cx="4657725" cy="3071813"/>
            <a:chOff x="0" y="0"/>
            <a:chExt cx="3853" cy="2541"/>
          </a:xfrm>
        </p:grpSpPr>
        <p:sp>
          <p:nvSpPr>
            <p:cNvPr id="171" name="Arc 11"/>
            <p:cNvSpPr/>
            <p:nvPr/>
          </p:nvSpPr>
          <p:spPr bwMode="auto">
            <a:xfrm>
              <a:off x="750" y="0"/>
              <a:ext cx="1307" cy="1215"/>
            </a:xfrm>
            <a:custGeom>
              <a:avLst/>
              <a:gdLst>
                <a:gd name="T0" fmla="*/ -1 w 14464"/>
                <a:gd name="T1" fmla="*/ 4252 h 20295"/>
                <a:gd name="T2" fmla="*/ 7070 w 14464"/>
                <a:gd name="T3" fmla="*/ -1 h 20295"/>
                <a:gd name="T4" fmla="*/ -1 w 14464"/>
                <a:gd name="T5" fmla="*/ 4252 h 20295"/>
                <a:gd name="T6" fmla="*/ 7070 w 14464"/>
                <a:gd name="T7" fmla="*/ -1 h 20295"/>
                <a:gd name="T8" fmla="*/ 14464 w 14464"/>
                <a:gd name="T9" fmla="*/ 20295 h 20295"/>
                <a:gd name="T10" fmla="*/ -1 w 14464"/>
                <a:gd name="T11" fmla="*/ 4252 h 20295"/>
                <a:gd name="T12" fmla="*/ 0 w 14464"/>
                <a:gd name="T13" fmla="*/ 0 h 20295"/>
                <a:gd name="T14" fmla="*/ 14464 w 14464"/>
                <a:gd name="T15" fmla="*/ 20295 h 20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464" h="20295" fill="none" extrusionOk="0">
                  <a:moveTo>
                    <a:pt x="-1" y="4252"/>
                  </a:moveTo>
                  <a:cubicBezTo>
                    <a:pt x="2061" y="2393"/>
                    <a:pt x="4462" y="949"/>
                    <a:pt x="7070" y="-1"/>
                  </a:cubicBezTo>
                </a:path>
                <a:path w="14464" h="20295" stroke="0" extrusionOk="0">
                  <a:moveTo>
                    <a:pt x="-1" y="4252"/>
                  </a:moveTo>
                  <a:cubicBezTo>
                    <a:pt x="2061" y="2393"/>
                    <a:pt x="4462" y="949"/>
                    <a:pt x="7070" y="-1"/>
                  </a:cubicBezTo>
                  <a:lnTo>
                    <a:pt x="14464" y="20295"/>
                  </a:lnTo>
                  <a:lnTo>
                    <a:pt x="-1" y="4252"/>
                  </a:lnTo>
                  <a:close/>
                </a:path>
              </a:pathLst>
            </a:custGeom>
            <a:noFill/>
            <a:ln w="38100" cmpd="sng">
              <a:solidFill>
                <a:srgbClr val="0875F8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87313" tIns="44450" rIns="87313" bIns="4445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2" name="Arc 39"/>
            <p:cNvSpPr/>
            <p:nvPr/>
          </p:nvSpPr>
          <p:spPr bwMode="auto">
            <a:xfrm rot="413136">
              <a:off x="0" y="1250"/>
              <a:ext cx="1951" cy="766"/>
            </a:xfrm>
            <a:custGeom>
              <a:avLst/>
              <a:gdLst>
                <a:gd name="T0" fmla="*/ 3707 w 21600"/>
                <a:gd name="T1" fmla="*/ 12801 h 12802"/>
                <a:gd name="T2" fmla="*/ 0 w 21600"/>
                <a:gd name="T3" fmla="*/ 702 h 12802"/>
                <a:gd name="T4" fmla="*/ 11 w 21600"/>
                <a:gd name="T5" fmla="*/ 0 h 12802"/>
                <a:gd name="T6" fmla="*/ 3707 w 21600"/>
                <a:gd name="T7" fmla="*/ 12801 h 12802"/>
                <a:gd name="T8" fmla="*/ 0 w 21600"/>
                <a:gd name="T9" fmla="*/ 702 h 12802"/>
                <a:gd name="T10" fmla="*/ 11 w 21600"/>
                <a:gd name="T11" fmla="*/ 0 h 12802"/>
                <a:gd name="T12" fmla="*/ 21600 w 21600"/>
                <a:gd name="T13" fmla="*/ 702 h 12802"/>
                <a:gd name="T14" fmla="*/ 3707 w 21600"/>
                <a:gd name="T15" fmla="*/ 12801 h 12802"/>
                <a:gd name="T16" fmla="*/ 0 w 21600"/>
                <a:gd name="T17" fmla="*/ 0 h 12802"/>
                <a:gd name="T18" fmla="*/ 21600 w 21600"/>
                <a:gd name="T19" fmla="*/ 12802 h 12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12802" fill="none" extrusionOk="0">
                  <a:moveTo>
                    <a:pt x="3707" y="12801"/>
                  </a:moveTo>
                  <a:cubicBezTo>
                    <a:pt x="1291" y="9229"/>
                    <a:pt x="0" y="5014"/>
                    <a:pt x="0" y="702"/>
                  </a:cubicBezTo>
                  <a:cubicBezTo>
                    <a:pt x="-1" y="467"/>
                    <a:pt x="3" y="233"/>
                    <a:pt x="11" y="0"/>
                  </a:cubicBezTo>
                </a:path>
                <a:path w="21600" h="12802" stroke="0" extrusionOk="0">
                  <a:moveTo>
                    <a:pt x="3707" y="12801"/>
                  </a:moveTo>
                  <a:cubicBezTo>
                    <a:pt x="1291" y="9229"/>
                    <a:pt x="0" y="5014"/>
                    <a:pt x="0" y="702"/>
                  </a:cubicBezTo>
                  <a:cubicBezTo>
                    <a:pt x="-1" y="467"/>
                    <a:pt x="3" y="233"/>
                    <a:pt x="11" y="0"/>
                  </a:cubicBezTo>
                  <a:lnTo>
                    <a:pt x="21600" y="702"/>
                  </a:lnTo>
                  <a:lnTo>
                    <a:pt x="3707" y="12801"/>
                  </a:lnTo>
                  <a:close/>
                </a:path>
              </a:pathLst>
            </a:custGeom>
            <a:noFill/>
            <a:ln w="38100" cmpd="sng">
              <a:solidFill>
                <a:srgbClr val="0875F8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87313" tIns="44450" rIns="87313" bIns="4445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3" name="Arc 40"/>
            <p:cNvSpPr/>
            <p:nvPr/>
          </p:nvSpPr>
          <p:spPr bwMode="auto">
            <a:xfrm>
              <a:off x="1518" y="1248"/>
              <a:ext cx="847" cy="1293"/>
            </a:xfrm>
            <a:custGeom>
              <a:avLst/>
              <a:gdLst>
                <a:gd name="T0" fmla="*/ 9376 w 9377"/>
                <a:gd name="T1" fmla="*/ 20929 h 21600"/>
                <a:gd name="T2" fmla="*/ 4037 w 9377"/>
                <a:gd name="T3" fmla="*/ 21600 h 21600"/>
                <a:gd name="T4" fmla="*/ -1 w 9377"/>
                <a:gd name="T5" fmla="*/ 21219 h 21600"/>
                <a:gd name="T6" fmla="*/ 9376 w 9377"/>
                <a:gd name="T7" fmla="*/ 20929 h 21600"/>
                <a:gd name="T8" fmla="*/ 4037 w 9377"/>
                <a:gd name="T9" fmla="*/ 21600 h 21600"/>
                <a:gd name="T10" fmla="*/ -1 w 9377"/>
                <a:gd name="T11" fmla="*/ 21219 h 21600"/>
                <a:gd name="T12" fmla="*/ 4037 w 9377"/>
                <a:gd name="T13" fmla="*/ 0 h 21600"/>
                <a:gd name="T14" fmla="*/ 9376 w 9377"/>
                <a:gd name="T15" fmla="*/ 20929 h 21600"/>
                <a:gd name="T16" fmla="*/ 0 w 9377"/>
                <a:gd name="T17" fmla="*/ 0 h 21600"/>
                <a:gd name="T18" fmla="*/ 9377 w 9377"/>
                <a:gd name="T1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9377" h="21600" fill="none" extrusionOk="0">
                  <a:moveTo>
                    <a:pt x="9376" y="20929"/>
                  </a:moveTo>
                  <a:cubicBezTo>
                    <a:pt x="7631" y="21374"/>
                    <a:pt x="5837" y="21599"/>
                    <a:pt x="4037" y="21600"/>
                  </a:cubicBezTo>
                  <a:cubicBezTo>
                    <a:pt x="2682" y="21600"/>
                    <a:pt x="1330" y="21472"/>
                    <a:pt x="-1" y="21219"/>
                  </a:cubicBezTo>
                </a:path>
                <a:path w="9377" h="21600" stroke="0" extrusionOk="0">
                  <a:moveTo>
                    <a:pt x="9376" y="20929"/>
                  </a:moveTo>
                  <a:cubicBezTo>
                    <a:pt x="7631" y="21374"/>
                    <a:pt x="5837" y="21599"/>
                    <a:pt x="4037" y="21600"/>
                  </a:cubicBezTo>
                  <a:cubicBezTo>
                    <a:pt x="2682" y="21600"/>
                    <a:pt x="1330" y="21472"/>
                    <a:pt x="-1" y="21219"/>
                  </a:cubicBezTo>
                  <a:lnTo>
                    <a:pt x="4037" y="0"/>
                  </a:lnTo>
                  <a:lnTo>
                    <a:pt x="9376" y="20929"/>
                  </a:lnTo>
                  <a:close/>
                </a:path>
              </a:pathLst>
            </a:custGeom>
            <a:noFill/>
            <a:ln w="38100" cmpd="sng">
              <a:solidFill>
                <a:srgbClr val="0875F8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87313" tIns="44450" rIns="87313" bIns="4445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4" name="Arc 41"/>
            <p:cNvSpPr/>
            <p:nvPr/>
          </p:nvSpPr>
          <p:spPr bwMode="auto">
            <a:xfrm>
              <a:off x="1902" y="1171"/>
              <a:ext cx="1954" cy="751"/>
            </a:xfrm>
            <a:custGeom>
              <a:avLst/>
              <a:gdLst>
                <a:gd name="T0" fmla="*/ 21527 w 21600"/>
                <a:gd name="T1" fmla="*/ -1 h 12526"/>
                <a:gd name="T2" fmla="*/ 21600 w 21600"/>
                <a:gd name="T3" fmla="*/ 1773 h 12526"/>
                <a:gd name="T4" fmla="*/ 18733 w 21600"/>
                <a:gd name="T5" fmla="*/ 12526 h 12526"/>
                <a:gd name="T6" fmla="*/ 21527 w 21600"/>
                <a:gd name="T7" fmla="*/ -1 h 12526"/>
                <a:gd name="T8" fmla="*/ 21600 w 21600"/>
                <a:gd name="T9" fmla="*/ 1773 h 12526"/>
                <a:gd name="T10" fmla="*/ 18733 w 21600"/>
                <a:gd name="T11" fmla="*/ 12526 h 12526"/>
                <a:gd name="T12" fmla="*/ 0 w 21600"/>
                <a:gd name="T13" fmla="*/ 1773 h 12526"/>
                <a:gd name="T14" fmla="*/ 21527 w 21600"/>
                <a:gd name="T15" fmla="*/ -1 h 12526"/>
                <a:gd name="T16" fmla="*/ 0 w 21600"/>
                <a:gd name="T17" fmla="*/ 0 h 12526"/>
                <a:gd name="T18" fmla="*/ 21600 w 21600"/>
                <a:gd name="T19" fmla="*/ 12526 h 1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12526" fill="none" extrusionOk="0">
                  <a:moveTo>
                    <a:pt x="21527" y="-1"/>
                  </a:moveTo>
                  <a:cubicBezTo>
                    <a:pt x="21575" y="589"/>
                    <a:pt x="21600" y="1181"/>
                    <a:pt x="21600" y="1773"/>
                  </a:cubicBezTo>
                  <a:cubicBezTo>
                    <a:pt x="21600" y="5546"/>
                    <a:pt x="20611" y="9253"/>
                    <a:pt x="18733" y="12526"/>
                  </a:cubicBezTo>
                </a:path>
                <a:path w="21600" h="12526" stroke="0" extrusionOk="0">
                  <a:moveTo>
                    <a:pt x="21527" y="-1"/>
                  </a:moveTo>
                  <a:cubicBezTo>
                    <a:pt x="21575" y="589"/>
                    <a:pt x="21600" y="1181"/>
                    <a:pt x="21600" y="1773"/>
                  </a:cubicBezTo>
                  <a:cubicBezTo>
                    <a:pt x="21600" y="5546"/>
                    <a:pt x="20611" y="9253"/>
                    <a:pt x="18733" y="12526"/>
                  </a:cubicBezTo>
                  <a:lnTo>
                    <a:pt x="0" y="1773"/>
                  </a:lnTo>
                  <a:lnTo>
                    <a:pt x="21527" y="-1"/>
                  </a:lnTo>
                  <a:close/>
                </a:path>
              </a:pathLst>
            </a:custGeom>
            <a:noFill/>
            <a:ln w="38100" cmpd="sng">
              <a:solidFill>
                <a:srgbClr val="0875F8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87313" tIns="44450" rIns="87313" bIns="4445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5" name="Arc 42"/>
            <p:cNvSpPr/>
            <p:nvPr/>
          </p:nvSpPr>
          <p:spPr bwMode="auto">
            <a:xfrm>
              <a:off x="2005" y="63"/>
              <a:ext cx="1192" cy="1233"/>
            </a:xfrm>
            <a:custGeom>
              <a:avLst/>
              <a:gdLst>
                <a:gd name="T0" fmla="*/ 6497 w 13214"/>
                <a:gd name="T1" fmla="*/ 0 h 20600"/>
                <a:gd name="T2" fmla="*/ 13213 w 13214"/>
                <a:gd name="T3" fmla="*/ 3513 h 20600"/>
                <a:gd name="T4" fmla="*/ 6497 w 13214"/>
                <a:gd name="T5" fmla="*/ 0 h 20600"/>
                <a:gd name="T6" fmla="*/ 13213 w 13214"/>
                <a:gd name="T7" fmla="*/ 3513 h 20600"/>
                <a:gd name="T8" fmla="*/ 0 w 13214"/>
                <a:gd name="T9" fmla="*/ 20600 h 20600"/>
                <a:gd name="T10" fmla="*/ 6497 w 13214"/>
                <a:gd name="T11" fmla="*/ 0 h 20600"/>
                <a:gd name="T12" fmla="*/ 0 w 13214"/>
                <a:gd name="T13" fmla="*/ 0 h 20600"/>
                <a:gd name="T14" fmla="*/ 13214 w 13214"/>
                <a:gd name="T15" fmla="*/ 20600 h 20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3214" h="20600" fill="none" extrusionOk="0">
                  <a:moveTo>
                    <a:pt x="6497" y="0"/>
                  </a:moveTo>
                  <a:cubicBezTo>
                    <a:pt x="8926" y="766"/>
                    <a:pt x="11199" y="1955"/>
                    <a:pt x="13213" y="3513"/>
                  </a:cubicBezTo>
                </a:path>
                <a:path w="13214" h="20600" stroke="0" extrusionOk="0">
                  <a:moveTo>
                    <a:pt x="6497" y="0"/>
                  </a:moveTo>
                  <a:cubicBezTo>
                    <a:pt x="8926" y="766"/>
                    <a:pt x="11199" y="1955"/>
                    <a:pt x="13213" y="3513"/>
                  </a:cubicBezTo>
                  <a:lnTo>
                    <a:pt x="0" y="20600"/>
                  </a:lnTo>
                  <a:lnTo>
                    <a:pt x="6497" y="0"/>
                  </a:lnTo>
                  <a:close/>
                </a:path>
              </a:pathLst>
            </a:custGeom>
            <a:noFill/>
            <a:ln w="38100" cmpd="sng">
              <a:solidFill>
                <a:srgbClr val="0875F8"/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87313" tIns="44450" rIns="87313" bIns="4445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76" name="组合 175"/>
          <p:cNvGrpSpPr/>
          <p:nvPr/>
        </p:nvGrpSpPr>
        <p:grpSpPr bwMode="auto">
          <a:xfrm>
            <a:off x="3897207" y="1528704"/>
            <a:ext cx="4138613" cy="2744788"/>
            <a:chOff x="2438400" y="1520825"/>
            <a:chExt cx="4138613" cy="2744788"/>
          </a:xfrm>
        </p:grpSpPr>
        <p:sp>
          <p:nvSpPr>
            <p:cNvPr id="177" name="Oval 12"/>
            <p:cNvSpPr>
              <a:spLocks noChangeArrowheads="1"/>
            </p:cNvSpPr>
            <p:nvPr/>
          </p:nvSpPr>
          <p:spPr bwMode="auto">
            <a:xfrm>
              <a:off x="2438400" y="1520825"/>
              <a:ext cx="4138613" cy="2744788"/>
            </a:xfrm>
            <a:prstGeom prst="ellipse">
              <a:avLst/>
            </a:prstGeom>
            <a:gradFill rotWithShape="1">
              <a:gsLst>
                <a:gs pos="0">
                  <a:srgbClr val="0875F8"/>
                </a:gs>
                <a:gs pos="100000">
                  <a:srgbClr val="0E58C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87313" tIns="44450" rIns="87313" bIns="4445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8" name="Oval 13"/>
            <p:cNvSpPr>
              <a:spLocks noChangeArrowheads="1"/>
            </p:cNvSpPr>
            <p:nvPr/>
          </p:nvSpPr>
          <p:spPr bwMode="auto">
            <a:xfrm>
              <a:off x="2544763" y="1549400"/>
              <a:ext cx="3927475" cy="2497138"/>
            </a:xfrm>
            <a:prstGeom prst="ellipse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87313" tIns="44450" rIns="87313" bIns="4445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79" name="Rectangle 77"/>
          <p:cNvSpPr>
            <a:spLocks noChangeArrowheads="1"/>
          </p:cNvSpPr>
          <p:nvPr/>
        </p:nvSpPr>
        <p:spPr bwMode="auto">
          <a:xfrm>
            <a:off x="5076522" y="2531700"/>
            <a:ext cx="1846659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</a:rPr>
              <a:t>此处添加文字内容</a:t>
            </a:r>
            <a:endParaRPr lang="zh-CN" altLang="en-US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180" name="Group 11"/>
          <p:cNvGrpSpPr/>
          <p:nvPr/>
        </p:nvGrpSpPr>
        <p:grpSpPr bwMode="auto">
          <a:xfrm>
            <a:off x="7205556" y="1633480"/>
            <a:ext cx="1404938" cy="1362075"/>
            <a:chOff x="0" y="0"/>
            <a:chExt cx="1162" cy="1127"/>
          </a:xfrm>
        </p:grpSpPr>
        <p:sp>
          <p:nvSpPr>
            <p:cNvPr id="181" name="Oval 48"/>
            <p:cNvSpPr>
              <a:spLocks noChangeArrowheads="1"/>
            </p:cNvSpPr>
            <p:nvPr/>
          </p:nvSpPr>
          <p:spPr bwMode="auto">
            <a:xfrm>
              <a:off x="0" y="634"/>
              <a:ext cx="1162" cy="490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45E7A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2" name="Oval 52"/>
            <p:cNvSpPr>
              <a:spLocks noChangeArrowheads="1"/>
            </p:cNvSpPr>
            <p:nvPr/>
          </p:nvSpPr>
          <p:spPr bwMode="auto">
            <a:xfrm>
              <a:off x="88" y="0"/>
              <a:ext cx="986" cy="979"/>
            </a:xfrm>
            <a:prstGeom prst="ellipse">
              <a:avLst/>
            </a:prstGeom>
            <a:solidFill>
              <a:srgbClr val="0B469D"/>
            </a:solidFill>
            <a:ln w="9525" cmpd="sng">
              <a:solidFill>
                <a:srgbClr val="969696"/>
              </a:solidFill>
              <a:rou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chemeClr val="bg1"/>
                  </a:solidFill>
                </a:rPr>
                <a:t>单击此处</a:t>
              </a:r>
              <a:endParaRPr lang="zh-CN" altLang="en-US" sz="14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chemeClr val="bg1"/>
                  </a:solidFill>
                </a:rPr>
                <a:t>添加文字</a:t>
              </a:r>
              <a:endParaRPr lang="zh-CN" altLang="en-US" sz="1400" kern="0" dirty="0">
                <a:solidFill>
                  <a:schemeClr val="bg1"/>
                </a:solidFill>
              </a:endParaRPr>
            </a:p>
          </p:txBody>
        </p:sp>
        <p:pic>
          <p:nvPicPr>
            <p:cNvPr id="183" name="Picture 53" descr="Picture2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" y="0"/>
              <a:ext cx="784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4" name="Group 15"/>
            <p:cNvGrpSpPr/>
            <p:nvPr/>
          </p:nvGrpSpPr>
          <p:grpSpPr bwMode="auto">
            <a:xfrm rot="-1297425" flipH="1" flipV="1">
              <a:off x="157" y="719"/>
              <a:ext cx="850" cy="204"/>
              <a:chOff x="0" y="0"/>
              <a:chExt cx="893" cy="246"/>
            </a:xfrm>
          </p:grpSpPr>
          <p:grpSp>
            <p:nvGrpSpPr>
              <p:cNvPr id="185" name="Group 16"/>
              <p:cNvGrpSpPr/>
              <p:nvPr/>
            </p:nvGrpSpPr>
            <p:grpSpPr bwMode="auto">
              <a:xfrm>
                <a:off x="0" y="0"/>
                <a:ext cx="743" cy="185"/>
                <a:chOff x="0" y="0"/>
                <a:chExt cx="1118" cy="279"/>
              </a:xfrm>
            </p:grpSpPr>
            <p:sp>
              <p:nvSpPr>
                <p:cNvPr id="191" name="AutoShape 56"/>
                <p:cNvSpPr>
                  <a:spLocks noChangeArrowheads="1"/>
                </p:cNvSpPr>
                <p:nvPr/>
              </p:nvSpPr>
              <p:spPr bwMode="auto">
                <a:xfrm rot="5263130">
                  <a:off x="295" y="-284"/>
                  <a:ext cx="227" cy="814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92" name="AutoShape 57"/>
                <p:cNvSpPr>
                  <a:spLocks noChangeArrowheads="1"/>
                </p:cNvSpPr>
                <p:nvPr/>
              </p:nvSpPr>
              <p:spPr bwMode="auto">
                <a:xfrm rot="6078281">
                  <a:off x="428" y="-28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93" name="AutoShape 58"/>
                <p:cNvSpPr>
                  <a:spLocks noChangeArrowheads="1"/>
                </p:cNvSpPr>
                <p:nvPr/>
              </p:nvSpPr>
              <p:spPr bwMode="auto">
                <a:xfrm rot="6373927">
                  <a:off x="505" y="-263"/>
                  <a:ext cx="229" cy="814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94" name="AutoShape 59"/>
                <p:cNvSpPr>
                  <a:spLocks noChangeArrowheads="1"/>
                </p:cNvSpPr>
                <p:nvPr/>
              </p:nvSpPr>
              <p:spPr bwMode="auto">
                <a:xfrm rot="6906312">
                  <a:off x="595" y="-233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186" name="Group 21"/>
              <p:cNvGrpSpPr/>
              <p:nvPr/>
            </p:nvGrpSpPr>
            <p:grpSpPr bwMode="auto">
              <a:xfrm rot="1353540">
                <a:off x="150" y="60"/>
                <a:ext cx="743" cy="186"/>
                <a:chOff x="0" y="0"/>
                <a:chExt cx="1118" cy="279"/>
              </a:xfrm>
            </p:grpSpPr>
            <p:sp>
              <p:nvSpPr>
                <p:cNvPr id="187" name="AutoShape 61"/>
                <p:cNvSpPr>
                  <a:spLocks noChangeArrowheads="1"/>
                </p:cNvSpPr>
                <p:nvPr/>
              </p:nvSpPr>
              <p:spPr bwMode="auto">
                <a:xfrm rot="5263130">
                  <a:off x="304" y="-288"/>
                  <a:ext cx="228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88" name="AutoShape 62"/>
                <p:cNvSpPr>
                  <a:spLocks noChangeArrowheads="1"/>
                </p:cNvSpPr>
                <p:nvPr/>
              </p:nvSpPr>
              <p:spPr bwMode="auto">
                <a:xfrm rot="6078281">
                  <a:off x="439" y="-289"/>
                  <a:ext cx="228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89" name="AutoShape 63"/>
                <p:cNvSpPr>
                  <a:spLocks noChangeArrowheads="1"/>
                </p:cNvSpPr>
                <p:nvPr/>
              </p:nvSpPr>
              <p:spPr bwMode="auto">
                <a:xfrm rot="6373927">
                  <a:off x="512" y="-264"/>
                  <a:ext cx="233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90" name="AutoShape 64"/>
                <p:cNvSpPr>
                  <a:spLocks noChangeArrowheads="1"/>
                </p:cNvSpPr>
                <p:nvPr/>
              </p:nvSpPr>
              <p:spPr bwMode="auto">
                <a:xfrm rot="6906312">
                  <a:off x="598" y="-231"/>
                  <a:ext cx="230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</p:grpSp>
      <p:grpSp>
        <p:nvGrpSpPr>
          <p:cNvPr id="195" name="Group 26"/>
          <p:cNvGrpSpPr/>
          <p:nvPr/>
        </p:nvGrpSpPr>
        <p:grpSpPr bwMode="auto">
          <a:xfrm>
            <a:off x="3422545" y="1598555"/>
            <a:ext cx="1404937" cy="1362075"/>
            <a:chOff x="0" y="0"/>
            <a:chExt cx="1162" cy="1127"/>
          </a:xfrm>
        </p:grpSpPr>
        <p:sp>
          <p:nvSpPr>
            <p:cNvPr id="196" name="Oval 48"/>
            <p:cNvSpPr>
              <a:spLocks noChangeArrowheads="1"/>
            </p:cNvSpPr>
            <p:nvPr/>
          </p:nvSpPr>
          <p:spPr bwMode="auto">
            <a:xfrm>
              <a:off x="0" y="634"/>
              <a:ext cx="1162" cy="490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45E7A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7" name="Oval 52"/>
            <p:cNvSpPr>
              <a:spLocks noChangeArrowheads="1"/>
            </p:cNvSpPr>
            <p:nvPr/>
          </p:nvSpPr>
          <p:spPr bwMode="auto">
            <a:xfrm>
              <a:off x="88" y="0"/>
              <a:ext cx="986" cy="979"/>
            </a:xfrm>
            <a:prstGeom prst="ellipse">
              <a:avLst/>
            </a:prstGeom>
            <a:solidFill>
              <a:srgbClr val="0B469D"/>
            </a:solidFill>
            <a:ln w="9525" cmpd="sng">
              <a:solidFill>
                <a:srgbClr val="969696"/>
              </a:solidFill>
              <a:rou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chemeClr val="bg1"/>
                  </a:solidFill>
                </a:rPr>
                <a:t>单击此处</a:t>
              </a:r>
              <a:endParaRPr lang="zh-CN" altLang="en-US" sz="14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chemeClr val="bg1"/>
                  </a:solidFill>
                </a:rPr>
                <a:t>添加文字</a:t>
              </a:r>
              <a:endParaRPr lang="zh-CN" altLang="en-US" sz="1400" kern="0" dirty="0">
                <a:solidFill>
                  <a:schemeClr val="bg1"/>
                </a:solidFill>
              </a:endParaRPr>
            </a:p>
          </p:txBody>
        </p:sp>
        <p:pic>
          <p:nvPicPr>
            <p:cNvPr id="198" name="Picture 53" descr="Picture2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" y="0"/>
              <a:ext cx="784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9" name="Group 30"/>
            <p:cNvGrpSpPr/>
            <p:nvPr/>
          </p:nvGrpSpPr>
          <p:grpSpPr bwMode="auto">
            <a:xfrm rot="-1297425" flipH="1" flipV="1">
              <a:off x="157" y="719"/>
              <a:ext cx="850" cy="204"/>
              <a:chOff x="0" y="0"/>
              <a:chExt cx="893" cy="246"/>
            </a:xfrm>
          </p:grpSpPr>
          <p:grpSp>
            <p:nvGrpSpPr>
              <p:cNvPr id="200" name="Group 31"/>
              <p:cNvGrpSpPr/>
              <p:nvPr/>
            </p:nvGrpSpPr>
            <p:grpSpPr bwMode="auto">
              <a:xfrm>
                <a:off x="0" y="0"/>
                <a:ext cx="743" cy="185"/>
                <a:chOff x="0" y="0"/>
                <a:chExt cx="1118" cy="279"/>
              </a:xfrm>
            </p:grpSpPr>
            <p:sp>
              <p:nvSpPr>
                <p:cNvPr id="206" name="AutoShape 56"/>
                <p:cNvSpPr>
                  <a:spLocks noChangeArrowheads="1"/>
                </p:cNvSpPr>
                <p:nvPr/>
              </p:nvSpPr>
              <p:spPr bwMode="auto">
                <a:xfrm rot="5263130">
                  <a:off x="295" y="-284"/>
                  <a:ext cx="227" cy="814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07" name="AutoShape 57"/>
                <p:cNvSpPr>
                  <a:spLocks noChangeArrowheads="1"/>
                </p:cNvSpPr>
                <p:nvPr/>
              </p:nvSpPr>
              <p:spPr bwMode="auto">
                <a:xfrm rot="6078281">
                  <a:off x="428" y="-28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08" name="AutoShape 58"/>
                <p:cNvSpPr>
                  <a:spLocks noChangeArrowheads="1"/>
                </p:cNvSpPr>
                <p:nvPr/>
              </p:nvSpPr>
              <p:spPr bwMode="auto">
                <a:xfrm rot="6373927">
                  <a:off x="505" y="-263"/>
                  <a:ext cx="229" cy="814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09" name="AutoShape 59"/>
                <p:cNvSpPr>
                  <a:spLocks noChangeArrowheads="1"/>
                </p:cNvSpPr>
                <p:nvPr/>
              </p:nvSpPr>
              <p:spPr bwMode="auto">
                <a:xfrm rot="6906312">
                  <a:off x="595" y="-233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201" name="Group 36"/>
              <p:cNvGrpSpPr/>
              <p:nvPr/>
            </p:nvGrpSpPr>
            <p:grpSpPr bwMode="auto">
              <a:xfrm rot="1353540">
                <a:off x="150" y="60"/>
                <a:ext cx="743" cy="186"/>
                <a:chOff x="0" y="0"/>
                <a:chExt cx="1118" cy="279"/>
              </a:xfrm>
            </p:grpSpPr>
            <p:sp>
              <p:nvSpPr>
                <p:cNvPr id="202" name="AutoShape 61"/>
                <p:cNvSpPr>
                  <a:spLocks noChangeArrowheads="1"/>
                </p:cNvSpPr>
                <p:nvPr/>
              </p:nvSpPr>
              <p:spPr bwMode="auto">
                <a:xfrm rot="5263130">
                  <a:off x="302" y="-288"/>
                  <a:ext cx="228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03" name="AutoShape 62"/>
                <p:cNvSpPr>
                  <a:spLocks noChangeArrowheads="1"/>
                </p:cNvSpPr>
                <p:nvPr/>
              </p:nvSpPr>
              <p:spPr bwMode="auto">
                <a:xfrm rot="6078281">
                  <a:off x="435" y="-288"/>
                  <a:ext cx="228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04" name="AutoShape 63"/>
                <p:cNvSpPr>
                  <a:spLocks noChangeArrowheads="1"/>
                </p:cNvSpPr>
                <p:nvPr/>
              </p:nvSpPr>
              <p:spPr bwMode="auto">
                <a:xfrm rot="6373927">
                  <a:off x="512" y="-264"/>
                  <a:ext cx="233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05" name="AutoShape 64"/>
                <p:cNvSpPr>
                  <a:spLocks noChangeArrowheads="1"/>
                </p:cNvSpPr>
                <p:nvPr/>
              </p:nvSpPr>
              <p:spPr bwMode="auto">
                <a:xfrm rot="6906312">
                  <a:off x="597" y="-230"/>
                  <a:ext cx="230" cy="814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</p:grpSp>
      <p:grpSp>
        <p:nvGrpSpPr>
          <p:cNvPr id="210" name="Group 41"/>
          <p:cNvGrpSpPr/>
          <p:nvPr/>
        </p:nvGrpSpPr>
        <p:grpSpPr bwMode="auto">
          <a:xfrm>
            <a:off x="4005157" y="3205104"/>
            <a:ext cx="1590675" cy="1543050"/>
            <a:chOff x="0" y="0"/>
            <a:chExt cx="1162" cy="1127"/>
          </a:xfrm>
        </p:grpSpPr>
        <p:sp>
          <p:nvSpPr>
            <p:cNvPr id="211" name="Oval 48"/>
            <p:cNvSpPr>
              <a:spLocks noChangeArrowheads="1"/>
            </p:cNvSpPr>
            <p:nvPr/>
          </p:nvSpPr>
          <p:spPr bwMode="auto">
            <a:xfrm>
              <a:off x="0" y="635"/>
              <a:ext cx="1162" cy="492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45E7A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2" name="Oval 52"/>
            <p:cNvSpPr>
              <a:spLocks noChangeArrowheads="1"/>
            </p:cNvSpPr>
            <p:nvPr/>
          </p:nvSpPr>
          <p:spPr bwMode="auto">
            <a:xfrm>
              <a:off x="88" y="0"/>
              <a:ext cx="986" cy="977"/>
            </a:xfrm>
            <a:prstGeom prst="ellipse">
              <a:avLst/>
            </a:prstGeom>
            <a:solidFill>
              <a:srgbClr val="0B469D"/>
            </a:solidFill>
            <a:ln w="9525" cmpd="sng">
              <a:solidFill>
                <a:srgbClr val="969696"/>
              </a:solidFill>
              <a:rou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chemeClr val="bg1"/>
                  </a:solidFill>
                </a:rPr>
                <a:t>单击此处</a:t>
              </a:r>
              <a:endParaRPr lang="zh-CN" altLang="en-US" sz="14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chemeClr val="bg1"/>
                  </a:solidFill>
                </a:rPr>
                <a:t>添加文字</a:t>
              </a:r>
              <a:endParaRPr lang="zh-CN" altLang="en-US" sz="1400" kern="0" dirty="0">
                <a:solidFill>
                  <a:schemeClr val="bg1"/>
                </a:solidFill>
              </a:endParaRPr>
            </a:p>
          </p:txBody>
        </p:sp>
        <p:pic>
          <p:nvPicPr>
            <p:cNvPr id="213" name="Picture 53" descr="Picture2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" y="0"/>
              <a:ext cx="784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4" name="Group 45"/>
            <p:cNvGrpSpPr/>
            <p:nvPr/>
          </p:nvGrpSpPr>
          <p:grpSpPr bwMode="auto">
            <a:xfrm rot="-1297425" flipH="1" flipV="1">
              <a:off x="157" y="719"/>
              <a:ext cx="850" cy="204"/>
              <a:chOff x="0" y="0"/>
              <a:chExt cx="893" cy="246"/>
            </a:xfrm>
          </p:grpSpPr>
          <p:grpSp>
            <p:nvGrpSpPr>
              <p:cNvPr id="215" name="Group 46"/>
              <p:cNvGrpSpPr/>
              <p:nvPr/>
            </p:nvGrpSpPr>
            <p:grpSpPr bwMode="auto">
              <a:xfrm>
                <a:off x="0" y="0"/>
                <a:ext cx="743" cy="185"/>
                <a:chOff x="0" y="0"/>
                <a:chExt cx="1118" cy="279"/>
              </a:xfrm>
            </p:grpSpPr>
            <p:sp>
              <p:nvSpPr>
                <p:cNvPr id="221" name="AutoShape 56"/>
                <p:cNvSpPr>
                  <a:spLocks noChangeArrowheads="1"/>
                </p:cNvSpPr>
                <p:nvPr/>
              </p:nvSpPr>
              <p:spPr bwMode="auto">
                <a:xfrm rot="5263130">
                  <a:off x="301" y="-284"/>
                  <a:ext cx="226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22" name="AutoShape 57"/>
                <p:cNvSpPr>
                  <a:spLocks noChangeArrowheads="1"/>
                </p:cNvSpPr>
                <p:nvPr/>
              </p:nvSpPr>
              <p:spPr bwMode="auto">
                <a:xfrm rot="6078281">
                  <a:off x="435" y="-282"/>
                  <a:ext cx="226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23" name="AutoShape 58"/>
                <p:cNvSpPr>
                  <a:spLocks noChangeArrowheads="1"/>
                </p:cNvSpPr>
                <p:nvPr/>
              </p:nvSpPr>
              <p:spPr bwMode="auto">
                <a:xfrm rot="6373927">
                  <a:off x="510" y="-260"/>
                  <a:ext cx="228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24" name="AutoShape 59"/>
                <p:cNvSpPr>
                  <a:spLocks noChangeArrowheads="1"/>
                </p:cNvSpPr>
                <p:nvPr/>
              </p:nvSpPr>
              <p:spPr bwMode="auto">
                <a:xfrm rot="6906312">
                  <a:off x="601" y="-229"/>
                  <a:ext cx="226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216" name="Group 51"/>
              <p:cNvGrpSpPr/>
              <p:nvPr/>
            </p:nvGrpSpPr>
            <p:grpSpPr bwMode="auto">
              <a:xfrm rot="1353540">
                <a:off x="150" y="60"/>
                <a:ext cx="743" cy="186"/>
                <a:chOff x="0" y="0"/>
                <a:chExt cx="1118" cy="279"/>
              </a:xfrm>
            </p:grpSpPr>
            <p:sp>
              <p:nvSpPr>
                <p:cNvPr id="217" name="AutoShape 61"/>
                <p:cNvSpPr>
                  <a:spLocks noChangeArrowheads="1"/>
                </p:cNvSpPr>
                <p:nvPr/>
              </p:nvSpPr>
              <p:spPr bwMode="auto">
                <a:xfrm rot="5263130">
                  <a:off x="301" y="-291"/>
                  <a:ext cx="231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18" name="AutoShape 62"/>
                <p:cNvSpPr>
                  <a:spLocks noChangeArrowheads="1"/>
                </p:cNvSpPr>
                <p:nvPr/>
              </p:nvSpPr>
              <p:spPr bwMode="auto">
                <a:xfrm rot="6078281">
                  <a:off x="436" y="-292"/>
                  <a:ext cx="231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19" name="AutoShape 63"/>
                <p:cNvSpPr>
                  <a:spLocks noChangeArrowheads="1"/>
                </p:cNvSpPr>
                <p:nvPr/>
              </p:nvSpPr>
              <p:spPr bwMode="auto">
                <a:xfrm rot="6373927">
                  <a:off x="513" y="-269"/>
                  <a:ext cx="233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20" name="AutoShape 64"/>
                <p:cNvSpPr>
                  <a:spLocks noChangeArrowheads="1"/>
                </p:cNvSpPr>
                <p:nvPr/>
              </p:nvSpPr>
              <p:spPr bwMode="auto">
                <a:xfrm rot="6906312">
                  <a:off x="602" y="-238"/>
                  <a:ext cx="227" cy="819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</p:grpSp>
      <p:grpSp>
        <p:nvGrpSpPr>
          <p:cNvPr id="225" name="Group 56"/>
          <p:cNvGrpSpPr/>
          <p:nvPr/>
        </p:nvGrpSpPr>
        <p:grpSpPr bwMode="auto">
          <a:xfrm>
            <a:off x="6418157" y="3240030"/>
            <a:ext cx="1590675" cy="1541463"/>
            <a:chOff x="0" y="0"/>
            <a:chExt cx="1162" cy="1127"/>
          </a:xfrm>
        </p:grpSpPr>
        <p:sp>
          <p:nvSpPr>
            <p:cNvPr id="226" name="Oval 48"/>
            <p:cNvSpPr>
              <a:spLocks noChangeArrowheads="1"/>
            </p:cNvSpPr>
            <p:nvPr/>
          </p:nvSpPr>
          <p:spPr bwMode="auto">
            <a:xfrm>
              <a:off x="0" y="635"/>
              <a:ext cx="1162" cy="492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45E7A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7" name="Oval 52"/>
            <p:cNvSpPr>
              <a:spLocks noChangeArrowheads="1"/>
            </p:cNvSpPr>
            <p:nvPr/>
          </p:nvSpPr>
          <p:spPr bwMode="auto">
            <a:xfrm>
              <a:off x="88" y="0"/>
              <a:ext cx="986" cy="978"/>
            </a:xfrm>
            <a:prstGeom prst="ellipse">
              <a:avLst/>
            </a:prstGeom>
            <a:solidFill>
              <a:srgbClr val="FFC000"/>
            </a:solidFill>
            <a:ln w="9525" cmpd="sng">
              <a:solidFill>
                <a:srgbClr val="0875F8"/>
              </a:solidFill>
              <a:rou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/>
                <a:t>单击此处</a:t>
              </a:r>
              <a:endParaRPr lang="zh-CN" altLang="en-US" sz="1400" kern="0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/>
                <a:t>添加文字</a:t>
              </a:r>
              <a:endParaRPr lang="zh-CN" altLang="en-US" sz="1400" kern="0" dirty="0"/>
            </a:p>
          </p:txBody>
        </p:sp>
        <p:pic>
          <p:nvPicPr>
            <p:cNvPr id="228" name="Picture 53" descr="Picture2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" y="0"/>
              <a:ext cx="784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29" name="Group 60"/>
            <p:cNvGrpSpPr/>
            <p:nvPr/>
          </p:nvGrpSpPr>
          <p:grpSpPr bwMode="auto">
            <a:xfrm rot="-1297425" flipH="1" flipV="1">
              <a:off x="157" y="719"/>
              <a:ext cx="850" cy="204"/>
              <a:chOff x="0" y="0"/>
              <a:chExt cx="893" cy="246"/>
            </a:xfrm>
          </p:grpSpPr>
          <p:grpSp>
            <p:nvGrpSpPr>
              <p:cNvPr id="230" name="Group 61"/>
              <p:cNvGrpSpPr/>
              <p:nvPr/>
            </p:nvGrpSpPr>
            <p:grpSpPr bwMode="auto">
              <a:xfrm>
                <a:off x="0" y="0"/>
                <a:ext cx="743" cy="185"/>
                <a:chOff x="0" y="0"/>
                <a:chExt cx="1118" cy="279"/>
              </a:xfrm>
            </p:grpSpPr>
            <p:sp>
              <p:nvSpPr>
                <p:cNvPr id="236" name="AutoShape 56"/>
                <p:cNvSpPr>
                  <a:spLocks noChangeArrowheads="1"/>
                </p:cNvSpPr>
                <p:nvPr/>
              </p:nvSpPr>
              <p:spPr bwMode="auto">
                <a:xfrm rot="5263130">
                  <a:off x="298" y="-283"/>
                  <a:ext cx="226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7" name="AutoShape 57"/>
                <p:cNvSpPr>
                  <a:spLocks noChangeArrowheads="1"/>
                </p:cNvSpPr>
                <p:nvPr/>
              </p:nvSpPr>
              <p:spPr bwMode="auto">
                <a:xfrm rot="6078281">
                  <a:off x="432" y="-283"/>
                  <a:ext cx="226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8" name="AutoShape 58"/>
                <p:cNvSpPr>
                  <a:spLocks noChangeArrowheads="1"/>
                </p:cNvSpPr>
                <p:nvPr/>
              </p:nvSpPr>
              <p:spPr bwMode="auto">
                <a:xfrm rot="6373927">
                  <a:off x="510" y="-259"/>
                  <a:ext cx="228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9" name="AutoShape 59"/>
                <p:cNvSpPr>
                  <a:spLocks noChangeArrowheads="1"/>
                </p:cNvSpPr>
                <p:nvPr/>
              </p:nvSpPr>
              <p:spPr bwMode="auto">
                <a:xfrm rot="6906312">
                  <a:off x="599" y="-229"/>
                  <a:ext cx="226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231" name="Group 66"/>
              <p:cNvGrpSpPr/>
              <p:nvPr/>
            </p:nvGrpSpPr>
            <p:grpSpPr bwMode="auto">
              <a:xfrm rot="1353540">
                <a:off x="150" y="60"/>
                <a:ext cx="743" cy="186"/>
                <a:chOff x="0" y="0"/>
                <a:chExt cx="1118" cy="279"/>
              </a:xfrm>
            </p:grpSpPr>
            <p:sp>
              <p:nvSpPr>
                <p:cNvPr id="232" name="AutoShape 61"/>
                <p:cNvSpPr>
                  <a:spLocks noChangeArrowheads="1"/>
                </p:cNvSpPr>
                <p:nvPr/>
              </p:nvSpPr>
              <p:spPr bwMode="auto">
                <a:xfrm rot="5263130">
                  <a:off x="301" y="-291"/>
                  <a:ext cx="231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3" name="AutoShape 62"/>
                <p:cNvSpPr>
                  <a:spLocks noChangeArrowheads="1"/>
                </p:cNvSpPr>
                <p:nvPr/>
              </p:nvSpPr>
              <p:spPr bwMode="auto">
                <a:xfrm rot="6078281">
                  <a:off x="435" y="-292"/>
                  <a:ext cx="231" cy="818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4" name="AutoShape 63"/>
                <p:cNvSpPr>
                  <a:spLocks noChangeArrowheads="1"/>
                </p:cNvSpPr>
                <p:nvPr/>
              </p:nvSpPr>
              <p:spPr bwMode="auto">
                <a:xfrm rot="6373927">
                  <a:off x="513" y="-268"/>
                  <a:ext cx="233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5" name="AutoShape 64"/>
                <p:cNvSpPr>
                  <a:spLocks noChangeArrowheads="1"/>
                </p:cNvSpPr>
                <p:nvPr/>
              </p:nvSpPr>
              <p:spPr bwMode="auto">
                <a:xfrm rot="6906312">
                  <a:off x="601" y="-236"/>
                  <a:ext cx="227" cy="818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</p:grpSp>
      <p:grpSp>
        <p:nvGrpSpPr>
          <p:cNvPr id="240" name="Group 71"/>
          <p:cNvGrpSpPr/>
          <p:nvPr/>
        </p:nvGrpSpPr>
        <p:grpSpPr bwMode="auto">
          <a:xfrm>
            <a:off x="5402157" y="919105"/>
            <a:ext cx="1262063" cy="1223963"/>
            <a:chOff x="0" y="0"/>
            <a:chExt cx="1162" cy="1127"/>
          </a:xfrm>
        </p:grpSpPr>
        <p:sp>
          <p:nvSpPr>
            <p:cNvPr id="241" name="Oval 48"/>
            <p:cNvSpPr>
              <a:spLocks noChangeArrowheads="1"/>
            </p:cNvSpPr>
            <p:nvPr/>
          </p:nvSpPr>
          <p:spPr bwMode="auto">
            <a:xfrm>
              <a:off x="0" y="634"/>
              <a:ext cx="1162" cy="49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45E7A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2" name="Oval 52"/>
            <p:cNvSpPr>
              <a:spLocks noChangeArrowheads="1"/>
            </p:cNvSpPr>
            <p:nvPr/>
          </p:nvSpPr>
          <p:spPr bwMode="auto">
            <a:xfrm>
              <a:off x="88" y="0"/>
              <a:ext cx="987" cy="978"/>
            </a:xfrm>
            <a:prstGeom prst="ellipse">
              <a:avLst/>
            </a:prstGeom>
            <a:solidFill>
              <a:srgbClr val="0B469D"/>
            </a:solidFill>
            <a:ln w="9525" cmpd="sng">
              <a:solidFill>
                <a:srgbClr val="969696"/>
              </a:solidFill>
              <a:rou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chemeClr val="bg1"/>
                  </a:solidFill>
                </a:rPr>
                <a:t>单击此处</a:t>
              </a:r>
              <a:endParaRPr lang="zh-CN" altLang="en-US" sz="1400" kern="0" dirty="0">
                <a:solidFill>
                  <a:schemeClr val="bg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chemeClr val="bg1"/>
                  </a:solidFill>
                </a:rPr>
                <a:t>添加文字</a:t>
              </a:r>
              <a:endParaRPr lang="zh-CN" altLang="en-US" sz="1400" kern="0" dirty="0">
                <a:solidFill>
                  <a:schemeClr val="bg1"/>
                </a:solidFill>
              </a:endParaRPr>
            </a:p>
          </p:txBody>
        </p:sp>
        <p:pic>
          <p:nvPicPr>
            <p:cNvPr id="243" name="Picture 53" descr="Picture2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" y="0"/>
              <a:ext cx="784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4" name="Group 75"/>
            <p:cNvGrpSpPr/>
            <p:nvPr/>
          </p:nvGrpSpPr>
          <p:grpSpPr bwMode="auto">
            <a:xfrm rot="-1297425" flipH="1" flipV="1">
              <a:off x="157" y="719"/>
              <a:ext cx="850" cy="204"/>
              <a:chOff x="0" y="0"/>
              <a:chExt cx="893" cy="246"/>
            </a:xfrm>
          </p:grpSpPr>
          <p:grpSp>
            <p:nvGrpSpPr>
              <p:cNvPr id="245" name="Group 76"/>
              <p:cNvGrpSpPr/>
              <p:nvPr/>
            </p:nvGrpSpPr>
            <p:grpSpPr bwMode="auto">
              <a:xfrm>
                <a:off x="0" y="0"/>
                <a:ext cx="743" cy="185"/>
                <a:chOff x="0" y="0"/>
                <a:chExt cx="1118" cy="279"/>
              </a:xfrm>
            </p:grpSpPr>
            <p:sp>
              <p:nvSpPr>
                <p:cNvPr id="251" name="AutoShape 56"/>
                <p:cNvSpPr>
                  <a:spLocks noChangeArrowheads="1"/>
                </p:cNvSpPr>
                <p:nvPr/>
              </p:nvSpPr>
              <p:spPr bwMode="auto">
                <a:xfrm rot="5263130">
                  <a:off x="299" y="-278"/>
                  <a:ext cx="226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2" name="AutoShape 57"/>
                <p:cNvSpPr>
                  <a:spLocks noChangeArrowheads="1"/>
                </p:cNvSpPr>
                <p:nvPr/>
              </p:nvSpPr>
              <p:spPr bwMode="auto">
                <a:xfrm rot="6078281">
                  <a:off x="435" y="-280"/>
                  <a:ext cx="226" cy="818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3" name="AutoShape 58"/>
                <p:cNvSpPr>
                  <a:spLocks noChangeArrowheads="1"/>
                </p:cNvSpPr>
                <p:nvPr/>
              </p:nvSpPr>
              <p:spPr bwMode="auto">
                <a:xfrm rot="6373927">
                  <a:off x="508" y="-258"/>
                  <a:ext cx="231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4" name="AutoShape 59"/>
                <p:cNvSpPr>
                  <a:spLocks noChangeArrowheads="1"/>
                </p:cNvSpPr>
                <p:nvPr/>
              </p:nvSpPr>
              <p:spPr bwMode="auto">
                <a:xfrm rot="6906312">
                  <a:off x="597" y="-225"/>
                  <a:ext cx="229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246" name="Group 81"/>
              <p:cNvGrpSpPr/>
              <p:nvPr/>
            </p:nvGrpSpPr>
            <p:grpSpPr bwMode="auto">
              <a:xfrm rot="1353540">
                <a:off x="150" y="60"/>
                <a:ext cx="743" cy="186"/>
                <a:chOff x="0" y="0"/>
                <a:chExt cx="1118" cy="279"/>
              </a:xfrm>
            </p:grpSpPr>
            <p:sp>
              <p:nvSpPr>
                <p:cNvPr id="247" name="AutoShape 61"/>
                <p:cNvSpPr>
                  <a:spLocks noChangeArrowheads="1"/>
                </p:cNvSpPr>
                <p:nvPr/>
              </p:nvSpPr>
              <p:spPr bwMode="auto">
                <a:xfrm rot="5263130">
                  <a:off x="304" y="-295"/>
                  <a:ext cx="225" cy="818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8" name="AutoShape 62"/>
                <p:cNvSpPr>
                  <a:spLocks noChangeArrowheads="1"/>
                </p:cNvSpPr>
                <p:nvPr/>
              </p:nvSpPr>
              <p:spPr bwMode="auto">
                <a:xfrm rot="6078281">
                  <a:off x="441" y="-295"/>
                  <a:ext cx="225" cy="818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9" name="AutoShape 63"/>
                <p:cNvSpPr>
                  <a:spLocks noChangeArrowheads="1"/>
                </p:cNvSpPr>
                <p:nvPr/>
              </p:nvSpPr>
              <p:spPr bwMode="auto">
                <a:xfrm rot="6373927">
                  <a:off x="517" y="-267"/>
                  <a:ext cx="222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0" name="AutoShape 64"/>
                <p:cNvSpPr>
                  <a:spLocks noChangeArrowheads="1"/>
                </p:cNvSpPr>
                <p:nvPr/>
              </p:nvSpPr>
              <p:spPr bwMode="auto">
                <a:xfrm rot="6906312">
                  <a:off x="602" y="-233"/>
                  <a:ext cx="225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</p:grpSp>
      <p:grpSp>
        <p:nvGrpSpPr>
          <p:cNvPr id="87" name="组合 86"/>
          <p:cNvGrpSpPr/>
          <p:nvPr/>
        </p:nvGrpSpPr>
        <p:grpSpPr>
          <a:xfrm>
            <a:off x="609705" y="1344235"/>
            <a:ext cx="2483907" cy="3196670"/>
            <a:chOff x="467544" y="1772816"/>
            <a:chExt cx="2088232" cy="26874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8" name="圆角矩形 87"/>
            <p:cNvSpPr/>
            <p:nvPr/>
          </p:nvSpPr>
          <p:spPr>
            <a:xfrm>
              <a:off x="467544" y="1772816"/>
              <a:ext cx="2088232" cy="432048"/>
            </a:xfrm>
            <a:prstGeom prst="roundRect">
              <a:avLst>
                <a:gd name="adj" fmla="val 0"/>
              </a:avLst>
            </a:prstGeom>
            <a:solidFill>
              <a:srgbClr val="0B469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700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7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467544" y="2204863"/>
              <a:ext cx="2088232" cy="2255408"/>
            </a:xfrm>
            <a:prstGeom prst="rect">
              <a:avLst/>
            </a:prstGeom>
            <a:solidFill>
              <a:srgbClr val="D8D8D8"/>
            </a:solidFill>
            <a:ln w="25400" cap="flat" cmpd="sng" algn="ctr">
              <a:noFill/>
              <a:prstDash val="sysDash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D8D8D8">
                      <a:lumMod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kern="0" dirty="0">
                <a:solidFill>
                  <a:srgbClr val="D8D8D8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51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0"/>
          <p:cNvSpPr/>
          <p:nvPr/>
        </p:nvSpPr>
        <p:spPr bwMode="auto">
          <a:xfrm>
            <a:off x="2281238" y="3173349"/>
            <a:ext cx="4508500" cy="1808163"/>
          </a:xfrm>
          <a:custGeom>
            <a:avLst/>
            <a:gdLst>
              <a:gd name="T0" fmla="*/ 2147483647 w 2331"/>
              <a:gd name="T1" fmla="*/ 2147483647 h 688"/>
              <a:gd name="T2" fmla="*/ 2147483647 w 2331"/>
              <a:gd name="T3" fmla="*/ 2147483647 h 688"/>
              <a:gd name="T4" fmla="*/ 2147483647 w 2331"/>
              <a:gd name="T5" fmla="*/ 0 h 688"/>
              <a:gd name="T6" fmla="*/ 2147483647 w 2331"/>
              <a:gd name="T7" fmla="*/ 2147483647 h 688"/>
              <a:gd name="T8" fmla="*/ 0 60000 65536"/>
              <a:gd name="T9" fmla="*/ 0 60000 65536"/>
              <a:gd name="T10" fmla="*/ 0 60000 65536"/>
              <a:gd name="T11" fmla="*/ 0 60000 65536"/>
              <a:gd name="T12" fmla="*/ 0 w 2331"/>
              <a:gd name="T13" fmla="*/ 0 h 688"/>
              <a:gd name="T14" fmla="*/ 2331 w 2331"/>
              <a:gd name="T15" fmla="*/ 688 h 6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31" h="688">
                <a:moveTo>
                  <a:pt x="2331" y="688"/>
                </a:moveTo>
                <a:cubicBezTo>
                  <a:pt x="2331" y="688"/>
                  <a:pt x="208" y="159"/>
                  <a:pt x="104" y="138"/>
                </a:cubicBezTo>
                <a:cubicBezTo>
                  <a:pt x="0" y="118"/>
                  <a:pt x="2086" y="0"/>
                  <a:pt x="2086" y="0"/>
                </a:cubicBezTo>
                <a:lnTo>
                  <a:pt x="2331" y="688"/>
                </a:lnTo>
                <a:close/>
              </a:path>
            </a:pathLst>
          </a:custGeom>
          <a:gradFill rotWithShape="1">
            <a:gsLst>
              <a:gs pos="0">
                <a:srgbClr val="666666">
                  <a:alpha val="0"/>
                </a:srgbClr>
              </a:gs>
              <a:gs pos="100000">
                <a:srgbClr val="4A4A4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 bwMode="auto">
          <a:xfrm>
            <a:off x="4830763" y="3106674"/>
            <a:ext cx="3236912" cy="1903413"/>
            <a:chOff x="4831027" y="2895038"/>
            <a:chExt cx="3236648" cy="1903975"/>
          </a:xfrm>
        </p:grpSpPr>
        <p:sp>
          <p:nvSpPr>
            <p:cNvPr id="33" name="Freeform 35"/>
            <p:cNvSpPr/>
            <p:nvPr/>
          </p:nvSpPr>
          <p:spPr bwMode="auto">
            <a:xfrm>
              <a:off x="6748946" y="3253554"/>
              <a:ext cx="1318729" cy="1545459"/>
            </a:xfrm>
            <a:custGeom>
              <a:avLst/>
              <a:gdLst>
                <a:gd name="T0" fmla="*/ 2147483647 w 1873"/>
                <a:gd name="T1" fmla="*/ 0 h 2171"/>
                <a:gd name="T2" fmla="*/ 0 w 1873"/>
                <a:gd name="T3" fmla="*/ 2147483647 h 2171"/>
                <a:gd name="T4" fmla="*/ 2147483647 w 1873"/>
                <a:gd name="T5" fmla="*/ 2147483647 h 2171"/>
                <a:gd name="T6" fmla="*/ 2147483647 w 1873"/>
                <a:gd name="T7" fmla="*/ 2147483647 h 2171"/>
                <a:gd name="T8" fmla="*/ 2147483647 w 1873"/>
                <a:gd name="T9" fmla="*/ 0 h 21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73"/>
                <a:gd name="T16" fmla="*/ 0 h 2171"/>
                <a:gd name="T17" fmla="*/ 1873 w 1873"/>
                <a:gd name="T18" fmla="*/ 2171 h 21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73" h="2171">
                  <a:moveTo>
                    <a:pt x="1458" y="0"/>
                  </a:moveTo>
                  <a:lnTo>
                    <a:pt x="0" y="1146"/>
                  </a:lnTo>
                  <a:lnTo>
                    <a:pt x="111" y="2171"/>
                  </a:lnTo>
                  <a:lnTo>
                    <a:pt x="1873" y="671"/>
                  </a:lnTo>
                  <a:lnTo>
                    <a:pt x="1458" y="0"/>
                  </a:lnTo>
                  <a:close/>
                </a:path>
              </a:pathLst>
            </a:custGeom>
            <a:solidFill>
              <a:srgbClr val="0B4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44"/>
            <p:cNvSpPr/>
            <p:nvPr/>
          </p:nvSpPr>
          <p:spPr bwMode="auto">
            <a:xfrm>
              <a:off x="4831027" y="3329099"/>
              <a:ext cx="2012663" cy="1469914"/>
            </a:xfrm>
            <a:custGeom>
              <a:avLst/>
              <a:gdLst>
                <a:gd name="T0" fmla="*/ 2147483647 w 2858"/>
                <a:gd name="T1" fmla="*/ 0 h 2069"/>
                <a:gd name="T2" fmla="*/ 0 w 2858"/>
                <a:gd name="T3" fmla="*/ 2147483647 h 2069"/>
                <a:gd name="T4" fmla="*/ 2147483647 w 2858"/>
                <a:gd name="T5" fmla="*/ 2147483647 h 2069"/>
                <a:gd name="T6" fmla="*/ 2147483647 w 2858"/>
                <a:gd name="T7" fmla="*/ 2147483647 h 2069"/>
                <a:gd name="T8" fmla="*/ 2147483647 w 2858"/>
                <a:gd name="T9" fmla="*/ 0 h 2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58"/>
                <a:gd name="T16" fmla="*/ 0 h 2069"/>
                <a:gd name="T17" fmla="*/ 2858 w 2858"/>
                <a:gd name="T18" fmla="*/ 2069 h 2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58" h="2069">
                  <a:moveTo>
                    <a:pt x="383" y="0"/>
                  </a:moveTo>
                  <a:lnTo>
                    <a:pt x="0" y="612"/>
                  </a:lnTo>
                  <a:lnTo>
                    <a:pt x="2858" y="2069"/>
                  </a:lnTo>
                  <a:lnTo>
                    <a:pt x="2743" y="1039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5087091" y="2895038"/>
              <a:ext cx="2695074" cy="1169018"/>
            </a:xfrm>
            <a:custGeom>
              <a:avLst/>
              <a:gdLst>
                <a:gd name="T0" fmla="*/ 0 w 3825"/>
                <a:gd name="T1" fmla="*/ 2147483647 h 1660"/>
                <a:gd name="T2" fmla="*/ 2147483647 w 3825"/>
                <a:gd name="T3" fmla="*/ 2147483647 h 1660"/>
                <a:gd name="T4" fmla="*/ 2147483647 w 3825"/>
                <a:gd name="T5" fmla="*/ 2147483647 h 1660"/>
                <a:gd name="T6" fmla="*/ 2147483647 w 3825"/>
                <a:gd name="T7" fmla="*/ 0 h 1660"/>
                <a:gd name="T8" fmla="*/ 0 w 3825"/>
                <a:gd name="T9" fmla="*/ 2147483647 h 16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25"/>
                <a:gd name="T16" fmla="*/ 0 h 1660"/>
                <a:gd name="T17" fmla="*/ 3825 w 3825"/>
                <a:gd name="T18" fmla="*/ 1660 h 16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25" h="1660">
                  <a:moveTo>
                    <a:pt x="0" y="623"/>
                  </a:moveTo>
                  <a:lnTo>
                    <a:pt x="2360" y="1660"/>
                  </a:lnTo>
                  <a:lnTo>
                    <a:pt x="3825" y="522"/>
                  </a:lnTo>
                  <a:lnTo>
                    <a:pt x="1845" y="0"/>
                  </a:lnTo>
                  <a:lnTo>
                    <a:pt x="0" y="623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 bwMode="auto">
          <a:xfrm>
            <a:off x="6183313" y="1431861"/>
            <a:ext cx="438150" cy="430212"/>
            <a:chOff x="6183313" y="1220788"/>
            <a:chExt cx="438150" cy="430212"/>
          </a:xfrm>
        </p:grpSpPr>
        <p:sp>
          <p:nvSpPr>
            <p:cNvPr id="37" name="Freeform 38"/>
            <p:cNvSpPr/>
            <p:nvPr/>
          </p:nvSpPr>
          <p:spPr bwMode="auto">
            <a:xfrm>
              <a:off x="6403975" y="1220788"/>
              <a:ext cx="217488" cy="423862"/>
            </a:xfrm>
            <a:custGeom>
              <a:avLst/>
              <a:gdLst>
                <a:gd name="T0" fmla="*/ 0 w 307"/>
                <a:gd name="T1" fmla="*/ 0 h 603"/>
                <a:gd name="T2" fmla="*/ 66 w 307"/>
                <a:gd name="T3" fmla="*/ 603 h 603"/>
                <a:gd name="T4" fmla="*/ 307 w 307"/>
                <a:gd name="T5" fmla="*/ 497 h 603"/>
                <a:gd name="T6" fmla="*/ 0 w 307"/>
                <a:gd name="T7" fmla="*/ 0 h 603"/>
                <a:gd name="T8" fmla="*/ 0 w 307"/>
                <a:gd name="T9" fmla="*/ 0 h 603"/>
                <a:gd name="T10" fmla="*/ 307 w 307"/>
                <a:gd name="T11" fmla="*/ 60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307" h="603">
                  <a:moveTo>
                    <a:pt x="0" y="0"/>
                  </a:moveTo>
                  <a:lnTo>
                    <a:pt x="66" y="603"/>
                  </a:lnTo>
                  <a:lnTo>
                    <a:pt x="307" y="49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B469D"/>
                </a:gs>
                <a:gs pos="100000">
                  <a:srgbClr val="0E58C4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 b="1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8" name="Freeform 40"/>
            <p:cNvSpPr/>
            <p:nvPr/>
          </p:nvSpPr>
          <p:spPr bwMode="auto">
            <a:xfrm>
              <a:off x="6183313" y="1220788"/>
              <a:ext cx="277812" cy="430212"/>
            </a:xfrm>
            <a:custGeom>
              <a:avLst/>
              <a:gdLst>
                <a:gd name="T0" fmla="*/ 326 w 395"/>
                <a:gd name="T1" fmla="*/ 0 h 610"/>
                <a:gd name="T2" fmla="*/ 0 w 395"/>
                <a:gd name="T3" fmla="*/ 530 h 610"/>
                <a:gd name="T4" fmla="*/ 395 w 395"/>
                <a:gd name="T5" fmla="*/ 610 h 610"/>
                <a:gd name="T6" fmla="*/ 326 w 395"/>
                <a:gd name="T7" fmla="*/ 0 h 610"/>
                <a:gd name="T8" fmla="*/ 0 w 395"/>
                <a:gd name="T9" fmla="*/ 0 h 610"/>
                <a:gd name="T10" fmla="*/ 395 w 395"/>
                <a:gd name="T11" fmla="*/ 610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395" h="610">
                  <a:moveTo>
                    <a:pt x="326" y="0"/>
                  </a:moveTo>
                  <a:lnTo>
                    <a:pt x="0" y="530"/>
                  </a:lnTo>
                  <a:lnTo>
                    <a:pt x="395" y="610"/>
                  </a:lnTo>
                  <a:lnTo>
                    <a:pt x="326" y="0"/>
                  </a:lnTo>
                  <a:close/>
                </a:path>
              </a:pathLst>
            </a:custGeom>
            <a:gradFill rotWithShape="1">
              <a:gsLst>
                <a:gs pos="0">
                  <a:srgbClr val="0875F8"/>
                </a:gs>
                <a:gs pos="100000">
                  <a:srgbClr val="0E58C4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 b="1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 bwMode="auto">
          <a:xfrm>
            <a:off x="1331913" y="1779524"/>
            <a:ext cx="4356100" cy="836613"/>
            <a:chOff x="1331913" y="1568529"/>
            <a:chExt cx="4356100" cy="836793"/>
          </a:xfrm>
        </p:grpSpPr>
        <p:sp>
          <p:nvSpPr>
            <p:cNvPr id="40" name="Line 46"/>
            <p:cNvSpPr>
              <a:spLocks noChangeShapeType="1"/>
            </p:cNvSpPr>
            <p:nvPr/>
          </p:nvSpPr>
          <p:spPr bwMode="auto">
            <a:xfrm flipH="1">
              <a:off x="1331913" y="1895624"/>
              <a:ext cx="4356100" cy="4764"/>
            </a:xfrm>
            <a:prstGeom prst="line">
              <a:avLst/>
            </a:prstGeom>
            <a:noFill/>
            <a:ln w="12700" cmpd="sng">
              <a:solidFill>
                <a:srgbClr val="FFC000"/>
              </a:solidFill>
              <a:round/>
              <a:head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 b="1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53"/>
            <p:cNvSpPr>
              <a:spLocks noChangeArrowheads="1"/>
            </p:cNvSpPr>
            <p:nvPr/>
          </p:nvSpPr>
          <p:spPr bwMode="auto">
            <a:xfrm>
              <a:off x="1525160" y="1568529"/>
              <a:ext cx="1723473" cy="277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>
                  <a:solidFill>
                    <a:srgbClr val="FFC000"/>
                  </a:solidFill>
                  <a:ea typeface="微软雅黑" panose="020B0503020204020204" pitchFamily="34" charset="-122"/>
                </a:rPr>
                <a:t>单击此处添加文字内容</a:t>
              </a:r>
              <a:endParaRPr lang="zh-CN" altLang="en-US" sz="1200" b="1">
                <a:solidFill>
                  <a:srgbClr val="FFC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1389528" y="1974422"/>
              <a:ext cx="3252013" cy="430900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13500000">
                <a:srgbClr val="1F5C99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r>
                <a:rPr lang="zh-CN" altLang="en-US" sz="100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单击此处添加文字内容   单击此处添加文字内容</a:t>
              </a:r>
              <a:endParaRPr lang="zh-CN" altLang="en-US" sz="100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spcBef>
                  <a:spcPct val="20000"/>
                </a:spcBef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r>
                <a:rPr lang="zh-CN" altLang="en-US" sz="100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单击此处添加文字内容   单击此处添加文字内容</a:t>
              </a:r>
              <a:endParaRPr lang="zh-CN" altLang="en-US" sz="100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 bwMode="auto">
          <a:xfrm>
            <a:off x="1331914" y="2890774"/>
            <a:ext cx="3716337" cy="838128"/>
            <a:chOff x="1331913" y="2679929"/>
            <a:chExt cx="3716337" cy="837985"/>
          </a:xfrm>
        </p:grpSpPr>
        <p:sp>
          <p:nvSpPr>
            <p:cNvPr id="44" name="Line 51"/>
            <p:cNvSpPr>
              <a:spLocks noChangeShapeType="1"/>
            </p:cNvSpPr>
            <p:nvPr/>
          </p:nvSpPr>
          <p:spPr bwMode="auto">
            <a:xfrm flipH="1">
              <a:off x="1331913" y="3024358"/>
              <a:ext cx="3716337" cy="0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 b="1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52"/>
            <p:cNvSpPr>
              <a:spLocks noChangeArrowheads="1"/>
            </p:cNvSpPr>
            <p:nvPr/>
          </p:nvSpPr>
          <p:spPr bwMode="auto">
            <a:xfrm>
              <a:off x="1525122" y="2679929"/>
              <a:ext cx="1723549" cy="276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>
                  <a:solidFill>
                    <a:srgbClr val="000000"/>
                  </a:solidFill>
                  <a:ea typeface="微软雅黑" panose="020B0503020204020204" pitchFamily="34" charset="-122"/>
                </a:rPr>
                <a:t>单击此处添加文字内容</a:t>
              </a:r>
              <a:endParaRPr lang="zh-CN" altLang="en-US" sz="1200" b="1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6" name="Rectangle 34"/>
            <p:cNvSpPr>
              <a:spLocks noChangeArrowheads="1"/>
            </p:cNvSpPr>
            <p:nvPr/>
          </p:nvSpPr>
          <p:spPr bwMode="auto">
            <a:xfrm>
              <a:off x="1389527" y="3087100"/>
              <a:ext cx="3252013" cy="430814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13500000">
                <a:srgbClr val="1F5C99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r>
                <a:rPr lang="zh-CN" altLang="en-US" sz="10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单击此处添加文字内容   单击此处添加文字内容</a:t>
              </a:r>
              <a:endParaRPr lang="zh-CN" altLang="en-US" sz="1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spcBef>
                  <a:spcPct val="20000"/>
                </a:spcBef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r>
                <a:rPr lang="zh-CN" altLang="en-US" sz="10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单击此处添加文字内容   单击此处添加文字内容</a:t>
              </a:r>
              <a:endParaRPr lang="zh-CN" altLang="en-US" sz="1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WordArt 38"/>
          <p:cNvSpPr>
            <a:spLocks noChangeArrowheads="1" noChangeShapeType="1" noTextEdit="1"/>
          </p:cNvSpPr>
          <p:nvPr/>
        </p:nvSpPr>
        <p:spPr bwMode="auto">
          <a:xfrm>
            <a:off x="1377950" y="1184211"/>
            <a:ext cx="2973388" cy="304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400" b="1" kern="10">
                <a:solidFill>
                  <a:srgbClr val="0B46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双击此处添加标题文字</a:t>
            </a:r>
            <a:endParaRPr lang="zh-CN" altLang="en-US" sz="2400" b="1" kern="10">
              <a:solidFill>
                <a:srgbClr val="0B46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 bwMode="auto">
          <a:xfrm>
            <a:off x="5178425" y="2709798"/>
            <a:ext cx="2528888" cy="1409700"/>
            <a:chOff x="5177994" y="2498110"/>
            <a:chExt cx="2528631" cy="1411015"/>
          </a:xfrm>
        </p:grpSpPr>
        <p:sp>
          <p:nvSpPr>
            <p:cNvPr id="49" name="Freeform 33"/>
            <p:cNvSpPr/>
            <p:nvPr/>
          </p:nvSpPr>
          <p:spPr bwMode="auto">
            <a:xfrm>
              <a:off x="5437898" y="2498110"/>
              <a:ext cx="2006262" cy="755444"/>
            </a:xfrm>
            <a:custGeom>
              <a:avLst/>
              <a:gdLst>
                <a:gd name="T0" fmla="*/ 0 w 1567"/>
                <a:gd name="T1" fmla="*/ 2147483647 h 590"/>
                <a:gd name="T2" fmla="*/ 2147483647 w 1567"/>
                <a:gd name="T3" fmla="*/ 2147483647 h 590"/>
                <a:gd name="T4" fmla="*/ 2147483647 w 1567"/>
                <a:gd name="T5" fmla="*/ 2147483647 h 590"/>
                <a:gd name="T6" fmla="*/ 2147483647 w 1567"/>
                <a:gd name="T7" fmla="*/ 0 h 590"/>
                <a:gd name="T8" fmla="*/ 0 w 1567"/>
                <a:gd name="T9" fmla="*/ 2147483647 h 5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67"/>
                <a:gd name="T16" fmla="*/ 0 h 590"/>
                <a:gd name="T17" fmla="*/ 1567 w 1567"/>
                <a:gd name="T18" fmla="*/ 590 h 5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67" h="590">
                  <a:moveTo>
                    <a:pt x="0" y="227"/>
                  </a:moveTo>
                  <a:lnTo>
                    <a:pt x="957" y="590"/>
                  </a:lnTo>
                  <a:lnTo>
                    <a:pt x="1567" y="232"/>
                  </a:lnTo>
                  <a:lnTo>
                    <a:pt x="721" y="0"/>
                  </a:lnTo>
                  <a:lnTo>
                    <a:pt x="0" y="227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36"/>
            <p:cNvSpPr/>
            <p:nvPr/>
          </p:nvSpPr>
          <p:spPr bwMode="auto">
            <a:xfrm>
              <a:off x="6664445" y="2786203"/>
              <a:ext cx="1042180" cy="1122922"/>
            </a:xfrm>
            <a:custGeom>
              <a:avLst/>
              <a:gdLst>
                <a:gd name="T0" fmla="*/ 2147483647 w 1481"/>
                <a:gd name="T1" fmla="*/ 0 h 1594"/>
                <a:gd name="T2" fmla="*/ 0 w 1481"/>
                <a:gd name="T3" fmla="*/ 2147483647 h 1594"/>
                <a:gd name="T4" fmla="*/ 2147483647 w 1481"/>
                <a:gd name="T5" fmla="*/ 2147483647 h 1594"/>
                <a:gd name="T6" fmla="*/ 2147483647 w 1481"/>
                <a:gd name="T7" fmla="*/ 2147483647 h 1594"/>
                <a:gd name="T8" fmla="*/ 2147483647 w 1481"/>
                <a:gd name="T9" fmla="*/ 0 h 15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81"/>
                <a:gd name="T16" fmla="*/ 0 h 1594"/>
                <a:gd name="T17" fmla="*/ 1481 w 1481"/>
                <a:gd name="T18" fmla="*/ 1594 h 15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81" h="1594">
                  <a:moveTo>
                    <a:pt x="1092" y="0"/>
                  </a:moveTo>
                  <a:lnTo>
                    <a:pt x="0" y="614"/>
                  </a:lnTo>
                  <a:lnTo>
                    <a:pt x="111" y="1594"/>
                  </a:lnTo>
                  <a:lnTo>
                    <a:pt x="1481" y="603"/>
                  </a:lnTo>
                  <a:lnTo>
                    <a:pt x="1092" y="0"/>
                  </a:lnTo>
                  <a:close/>
                </a:path>
              </a:pathLst>
            </a:custGeom>
            <a:solidFill>
              <a:srgbClr val="0B4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43"/>
            <p:cNvSpPr/>
            <p:nvPr/>
          </p:nvSpPr>
          <p:spPr bwMode="auto">
            <a:xfrm>
              <a:off x="5177994" y="2786203"/>
              <a:ext cx="1570952" cy="1117800"/>
            </a:xfrm>
            <a:custGeom>
              <a:avLst/>
              <a:gdLst>
                <a:gd name="T0" fmla="*/ 2147483647 w 2230"/>
                <a:gd name="T1" fmla="*/ 0 h 1620"/>
                <a:gd name="T2" fmla="*/ 0 w 2230"/>
                <a:gd name="T3" fmla="*/ 2147483647 h 1620"/>
                <a:gd name="T4" fmla="*/ 2147483647 w 2230"/>
                <a:gd name="T5" fmla="*/ 2147483647 h 1620"/>
                <a:gd name="T6" fmla="*/ 2147483647 w 2230"/>
                <a:gd name="T7" fmla="*/ 2147483647 h 1620"/>
                <a:gd name="T8" fmla="*/ 2147483647 w 2230"/>
                <a:gd name="T9" fmla="*/ 0 h 16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30"/>
                <a:gd name="T16" fmla="*/ 0 h 1620"/>
                <a:gd name="T17" fmla="*/ 2230 w 2230"/>
                <a:gd name="T18" fmla="*/ 1620 h 16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30" h="1620">
                  <a:moveTo>
                    <a:pt x="376" y="0"/>
                  </a:moveTo>
                  <a:lnTo>
                    <a:pt x="0" y="619"/>
                  </a:lnTo>
                  <a:lnTo>
                    <a:pt x="2230" y="1620"/>
                  </a:lnTo>
                  <a:lnTo>
                    <a:pt x="2124" y="635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 bwMode="auto">
          <a:xfrm>
            <a:off x="5502275" y="2381187"/>
            <a:ext cx="1841500" cy="904875"/>
            <a:chOff x="5502275" y="2170324"/>
            <a:chExt cx="1841500" cy="904664"/>
          </a:xfrm>
        </p:grpSpPr>
        <p:sp>
          <p:nvSpPr>
            <p:cNvPr id="53" name="Freeform 32"/>
            <p:cNvSpPr/>
            <p:nvPr/>
          </p:nvSpPr>
          <p:spPr bwMode="auto">
            <a:xfrm>
              <a:off x="5757978" y="2170324"/>
              <a:ext cx="1318729" cy="327786"/>
            </a:xfrm>
            <a:custGeom>
              <a:avLst/>
              <a:gdLst>
                <a:gd name="T0" fmla="*/ 2147483647 w 1873"/>
                <a:gd name="T1" fmla="*/ 2147483647 h 466"/>
                <a:gd name="T2" fmla="*/ 2147483647 w 1873"/>
                <a:gd name="T3" fmla="*/ 2147483647 h 466"/>
                <a:gd name="T4" fmla="*/ 2147483647 w 1873"/>
                <a:gd name="T5" fmla="*/ 2147483647 h 466"/>
                <a:gd name="T6" fmla="*/ 2147483647 w 1873"/>
                <a:gd name="T7" fmla="*/ 0 h 466"/>
                <a:gd name="T8" fmla="*/ 0 w 1873"/>
                <a:gd name="T9" fmla="*/ 2147483647 h 466"/>
                <a:gd name="T10" fmla="*/ 2147483647 w 1873"/>
                <a:gd name="T11" fmla="*/ 2147483647 h 4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73"/>
                <a:gd name="T19" fmla="*/ 0 h 466"/>
                <a:gd name="T20" fmla="*/ 1873 w 1873"/>
                <a:gd name="T21" fmla="*/ 466 h 4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73" h="466">
                  <a:moveTo>
                    <a:pt x="4" y="137"/>
                  </a:moveTo>
                  <a:lnTo>
                    <a:pt x="1219" y="466"/>
                  </a:lnTo>
                  <a:lnTo>
                    <a:pt x="1873" y="114"/>
                  </a:lnTo>
                  <a:lnTo>
                    <a:pt x="1001" y="0"/>
                  </a:lnTo>
                  <a:lnTo>
                    <a:pt x="0" y="107"/>
                  </a:lnTo>
                  <a:lnTo>
                    <a:pt x="4" y="137"/>
                  </a:lnTo>
                  <a:close/>
                </a:path>
              </a:pathLst>
            </a:custGeom>
            <a:solidFill>
              <a:srgbClr val="0B4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37"/>
            <p:cNvSpPr/>
            <p:nvPr/>
          </p:nvSpPr>
          <p:spPr bwMode="auto">
            <a:xfrm>
              <a:off x="6556375" y="2241744"/>
              <a:ext cx="787400" cy="828482"/>
            </a:xfrm>
            <a:custGeom>
              <a:avLst/>
              <a:gdLst>
                <a:gd name="T0" fmla="*/ 735 w 1118"/>
                <a:gd name="T1" fmla="*/ 0 h 1221"/>
                <a:gd name="T2" fmla="*/ 0 w 1118"/>
                <a:gd name="T3" fmla="*/ 340 h 1221"/>
                <a:gd name="T4" fmla="*/ 95 w 1118"/>
                <a:gd name="T5" fmla="*/ 1221 h 1221"/>
                <a:gd name="T6" fmla="*/ 1118 w 1118"/>
                <a:gd name="T7" fmla="*/ 621 h 1221"/>
                <a:gd name="T8" fmla="*/ 735 w 1118"/>
                <a:gd name="T9" fmla="*/ 0 h 1221"/>
                <a:gd name="T10" fmla="*/ 0 w 1118"/>
                <a:gd name="T11" fmla="*/ 0 h 1221"/>
                <a:gd name="T12" fmla="*/ 1118 w 1118"/>
                <a:gd name="T13" fmla="*/ 1221 h 1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118" h="1221">
                  <a:moveTo>
                    <a:pt x="735" y="0"/>
                  </a:moveTo>
                  <a:lnTo>
                    <a:pt x="0" y="340"/>
                  </a:lnTo>
                  <a:lnTo>
                    <a:pt x="95" y="1221"/>
                  </a:lnTo>
                  <a:lnTo>
                    <a:pt x="1118" y="621"/>
                  </a:lnTo>
                  <a:lnTo>
                    <a:pt x="735" y="0"/>
                  </a:lnTo>
                  <a:close/>
                </a:path>
              </a:pathLst>
            </a:custGeom>
            <a:gradFill rotWithShape="1">
              <a:gsLst>
                <a:gs pos="0">
                  <a:srgbClr val="0B469D"/>
                </a:gs>
                <a:gs pos="100000">
                  <a:srgbClr val="0E58C4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 b="1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5" name="Freeform 42"/>
            <p:cNvSpPr/>
            <p:nvPr/>
          </p:nvSpPr>
          <p:spPr bwMode="auto">
            <a:xfrm>
              <a:off x="5502275" y="2241744"/>
              <a:ext cx="1128713" cy="833244"/>
            </a:xfrm>
            <a:custGeom>
              <a:avLst/>
              <a:gdLst>
                <a:gd name="T0" fmla="*/ 373 w 1603"/>
                <a:gd name="T1" fmla="*/ 0 h 1205"/>
                <a:gd name="T2" fmla="*/ 0 w 1603"/>
                <a:gd name="T3" fmla="*/ 609 h 1205"/>
                <a:gd name="T4" fmla="*/ 1603 w 1603"/>
                <a:gd name="T5" fmla="*/ 1205 h 1205"/>
                <a:gd name="T6" fmla="*/ 1509 w 1603"/>
                <a:gd name="T7" fmla="*/ 323 h 1205"/>
                <a:gd name="T8" fmla="*/ 373 w 1603"/>
                <a:gd name="T9" fmla="*/ 0 h 1205"/>
                <a:gd name="T10" fmla="*/ 0 w 1603"/>
                <a:gd name="T11" fmla="*/ 0 h 1205"/>
                <a:gd name="T12" fmla="*/ 1603 w 1603"/>
                <a:gd name="T13" fmla="*/ 1205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603" h="1205">
                  <a:moveTo>
                    <a:pt x="373" y="0"/>
                  </a:moveTo>
                  <a:lnTo>
                    <a:pt x="0" y="609"/>
                  </a:lnTo>
                  <a:lnTo>
                    <a:pt x="1603" y="1205"/>
                  </a:lnTo>
                  <a:lnTo>
                    <a:pt x="1509" y="323"/>
                  </a:lnTo>
                  <a:lnTo>
                    <a:pt x="373" y="0"/>
                  </a:lnTo>
                  <a:close/>
                </a:path>
              </a:pathLst>
            </a:custGeom>
            <a:gradFill rotWithShape="1">
              <a:gsLst>
                <a:gs pos="0">
                  <a:srgbClr val="0875F8"/>
                </a:gs>
                <a:gs pos="100000">
                  <a:srgbClr val="0E58C4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 b="1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 bwMode="auto">
          <a:xfrm>
            <a:off x="5821364" y="1847786"/>
            <a:ext cx="1182687" cy="703262"/>
            <a:chOff x="5821363" y="1636392"/>
            <a:chExt cx="1182687" cy="703583"/>
          </a:xfrm>
        </p:grpSpPr>
        <p:sp>
          <p:nvSpPr>
            <p:cNvPr id="86" name="Freeform 31"/>
            <p:cNvSpPr/>
            <p:nvPr/>
          </p:nvSpPr>
          <p:spPr bwMode="auto">
            <a:xfrm>
              <a:off x="6078058" y="1636392"/>
              <a:ext cx="661926" cy="190781"/>
            </a:xfrm>
            <a:custGeom>
              <a:avLst/>
              <a:gdLst>
                <a:gd name="T0" fmla="*/ 0 w 517"/>
                <a:gd name="T1" fmla="*/ 2147483647 h 149"/>
                <a:gd name="T2" fmla="*/ 2147483647 w 517"/>
                <a:gd name="T3" fmla="*/ 2147483647 h 149"/>
                <a:gd name="T4" fmla="*/ 2147483647 w 517"/>
                <a:gd name="T5" fmla="*/ 2147483647 h 149"/>
                <a:gd name="T6" fmla="*/ 2147483647 w 517"/>
                <a:gd name="T7" fmla="*/ 0 h 149"/>
                <a:gd name="T8" fmla="*/ 0 w 517"/>
                <a:gd name="T9" fmla="*/ 2147483647 h 1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7"/>
                <a:gd name="T16" fmla="*/ 0 h 149"/>
                <a:gd name="T17" fmla="*/ 517 w 517"/>
                <a:gd name="T18" fmla="*/ 149 h 1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7" h="149">
                  <a:moveTo>
                    <a:pt x="0" y="71"/>
                  </a:moveTo>
                  <a:lnTo>
                    <a:pt x="317" y="149"/>
                  </a:lnTo>
                  <a:lnTo>
                    <a:pt x="517" y="46"/>
                  </a:lnTo>
                  <a:lnTo>
                    <a:pt x="239" y="0"/>
                  </a:lnTo>
                  <a:lnTo>
                    <a:pt x="0" y="71"/>
                  </a:lnTo>
                  <a:close/>
                </a:path>
              </a:pathLst>
            </a:custGeom>
            <a:solidFill>
              <a:srgbClr val="CC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" name="Freeform 39"/>
            <p:cNvSpPr/>
            <p:nvPr/>
          </p:nvSpPr>
          <p:spPr bwMode="auto">
            <a:xfrm>
              <a:off x="6484938" y="1698332"/>
              <a:ext cx="519112" cy="640055"/>
            </a:xfrm>
            <a:custGeom>
              <a:avLst/>
              <a:gdLst>
                <a:gd name="T0" fmla="*/ 363 w 737"/>
                <a:gd name="T1" fmla="*/ 0 h 907"/>
                <a:gd name="T2" fmla="*/ 0 w 737"/>
                <a:gd name="T3" fmla="*/ 146 h 907"/>
                <a:gd name="T4" fmla="*/ 82 w 737"/>
                <a:gd name="T5" fmla="*/ 907 h 907"/>
                <a:gd name="T6" fmla="*/ 737 w 737"/>
                <a:gd name="T7" fmla="*/ 604 h 907"/>
                <a:gd name="T8" fmla="*/ 363 w 737"/>
                <a:gd name="T9" fmla="*/ 0 h 907"/>
                <a:gd name="T10" fmla="*/ 0 w 737"/>
                <a:gd name="T11" fmla="*/ 0 h 907"/>
                <a:gd name="T12" fmla="*/ 737 w 737"/>
                <a:gd name="T13" fmla="*/ 907 h 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37" h="907">
                  <a:moveTo>
                    <a:pt x="363" y="0"/>
                  </a:moveTo>
                  <a:lnTo>
                    <a:pt x="0" y="146"/>
                  </a:lnTo>
                  <a:lnTo>
                    <a:pt x="82" y="907"/>
                  </a:lnTo>
                  <a:lnTo>
                    <a:pt x="737" y="604"/>
                  </a:lnTo>
                  <a:lnTo>
                    <a:pt x="363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 b="1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8" name="Freeform 41"/>
            <p:cNvSpPr/>
            <p:nvPr/>
          </p:nvSpPr>
          <p:spPr bwMode="auto">
            <a:xfrm>
              <a:off x="5821363" y="1725333"/>
              <a:ext cx="727075" cy="614642"/>
            </a:xfrm>
            <a:custGeom>
              <a:avLst/>
              <a:gdLst>
                <a:gd name="T0" fmla="*/ 371 w 1033"/>
                <a:gd name="T1" fmla="*/ 0 h 870"/>
                <a:gd name="T2" fmla="*/ 0 w 1033"/>
                <a:gd name="T3" fmla="*/ 601 h 870"/>
                <a:gd name="T4" fmla="*/ 1033 w 1033"/>
                <a:gd name="T5" fmla="*/ 870 h 870"/>
                <a:gd name="T6" fmla="*/ 950 w 1033"/>
                <a:gd name="T7" fmla="*/ 114 h 870"/>
                <a:gd name="T8" fmla="*/ 371 w 1033"/>
                <a:gd name="T9" fmla="*/ 0 h 870"/>
                <a:gd name="T10" fmla="*/ 0 w 1033"/>
                <a:gd name="T11" fmla="*/ 0 h 870"/>
                <a:gd name="T12" fmla="*/ 1033 w 1033"/>
                <a:gd name="T13" fmla="*/ 87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33" h="870">
                  <a:moveTo>
                    <a:pt x="371" y="0"/>
                  </a:moveTo>
                  <a:lnTo>
                    <a:pt x="0" y="601"/>
                  </a:lnTo>
                  <a:lnTo>
                    <a:pt x="1033" y="870"/>
                  </a:lnTo>
                  <a:lnTo>
                    <a:pt x="950" y="11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 b="1" kern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2"/>
            <a:ext cx="9144000" cy="51407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9" y="525780"/>
            <a:ext cx="3505108" cy="7622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1584"/>
            <a:ext cx="9143245" cy="5140332"/>
          </a:xfrm>
          <a:prstGeom prst="rect">
            <a:avLst/>
          </a:prstGeom>
        </p:spPr>
      </p:pic>
      <p:pic>
        <p:nvPicPr>
          <p:cNvPr id="7" name="CAGNET - 24／7 (演奏曲)【喜剧之王】.mp3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66652" y="-22860"/>
            <a:ext cx="609600" cy="54864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 bwMode="auto">
          <a:xfrm>
            <a:off x="0" y="3257532"/>
            <a:ext cx="4876792" cy="914376"/>
          </a:xfrm>
          <a:prstGeom prst="rect">
            <a:avLst/>
          </a:prstGeom>
          <a:gradFill flip="none" rotWithShape="1">
            <a:gsLst>
              <a:gs pos="0">
                <a:srgbClr val="00B0F0">
                  <a:alpha val="0"/>
                </a:srgbClr>
              </a:gs>
              <a:gs pos="100000">
                <a:srgbClr val="00B0F0"/>
              </a:gs>
            </a:gsLst>
            <a:lin ang="108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gamma/>
                <a:shade val="60000"/>
                <a:invGamma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32350" y="3326269"/>
            <a:ext cx="494398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4400" dirty="0" smtClean="0">
                <a:solidFill>
                  <a:schemeClr val="bg1"/>
                </a:solidFill>
                <a:latin typeface="方正大黑简体" pitchFamily="65" charset="-122"/>
                <a:ea typeface="方正大黑简体" pitchFamily="65" charset="-122"/>
              </a:rPr>
              <a:t>感谢观看 </a:t>
            </a:r>
            <a:r>
              <a:rPr lang="en-US" altLang="zh-CN" sz="4400" dirty="0" smtClean="0">
                <a:solidFill>
                  <a:schemeClr val="bg1"/>
                </a:solidFill>
                <a:latin typeface="方正大黑简体" pitchFamily="65" charset="-122"/>
                <a:ea typeface="方正大黑简体" pitchFamily="65" charset="-122"/>
              </a:rPr>
              <a:t>THANKS</a:t>
            </a:r>
            <a:endParaRPr lang="zh-CN" altLang="en-US" sz="4400" dirty="0">
              <a:solidFill>
                <a:schemeClr val="bg1"/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929312" y="4246224"/>
            <a:ext cx="4876792" cy="405744"/>
          </a:xfrm>
          <a:prstGeom prst="rect">
            <a:avLst/>
          </a:prstGeom>
          <a:gradFill flip="none" rotWithShape="1">
            <a:gsLst>
              <a:gs pos="0">
                <a:srgbClr val="00B0F0">
                  <a:alpha val="0"/>
                </a:srgbClr>
              </a:gs>
              <a:gs pos="100000">
                <a:srgbClr val="00B0F0"/>
              </a:gs>
            </a:gsLst>
            <a:lin ang="108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dist="17961" dir="2700000" algn="ctr" rotWithShape="0">
              <a:schemeClr val="tx1">
                <a:gamma/>
                <a:shade val="60000"/>
                <a:invGamma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967328" y="4226784"/>
            <a:ext cx="94488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汇报</a:t>
            </a:r>
            <a:r>
              <a:rPr lang="zh-CN" altLang="en-US" sz="2000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endParaRPr lang="zh-CN" altLang="en-US" sz="2000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 animBg="1"/>
      <p:bldP spid="11" grpId="0"/>
      <p:bldP spid="9" grpId="0" animBg="1"/>
      <p:bldP spid="12" grpId="0" bldLvl="0" animBg="1"/>
    </p:bldLst>
  </p:timing>
</p:sld>
</file>

<file path=ppt/tags/tag1.xml><?xml version="1.0" encoding="utf-8"?>
<p:tagLst xmlns:p="http://schemas.openxmlformats.org/presentationml/2006/main">
  <p:tag name="TIMING" val="|0.6|1.3"/>
</p:tagLst>
</file>

<file path=ppt/tags/tag2.xml><?xml version="1.0" encoding="utf-8"?>
<p:tagLst xmlns:p="http://schemas.openxmlformats.org/presentationml/2006/main">
  <p:tag name="TIMING" val="|0.4"/>
</p:tagLst>
</file>

<file path=ppt/tags/tag3.xml><?xml version="1.0" encoding="utf-8"?>
<p:tagLst xmlns:p="http://schemas.openxmlformats.org/presentationml/2006/main">
  <p:tag name="TIMING" val="|0.2"/>
</p:tagLst>
</file>

<file path=ppt/tags/tag4.xml><?xml version="1.0" encoding="utf-8"?>
<p:tagLst xmlns:p="http://schemas.openxmlformats.org/presentationml/2006/main">
  <p:tag name="TIMING" val="|0.3"/>
</p:tagLst>
</file>

<file path=ppt/tags/tag5.xml><?xml version="1.0" encoding="utf-8"?>
<p:tagLst xmlns:p="http://schemas.openxmlformats.org/presentationml/2006/main">
  <p:tag name="TIMING" val="|0.2"/>
</p:tagLst>
</file>

<file path=ppt/tags/tag6.xml><?xml version="1.0" encoding="utf-8"?>
<p:tagLst xmlns:p="http://schemas.openxmlformats.org/presentationml/2006/main">
  <p:tag name="TIMING" val="|0.4"/>
</p:tagLst>
</file>

<file path=ppt/tags/tag7.xml><?xml version="1.0" encoding="utf-8"?>
<p:tagLst xmlns:p="http://schemas.openxmlformats.org/presentationml/2006/main">
  <p:tag name="TIMING" val="|0.2"/>
</p:tagLst>
</file>

<file path=ppt/tags/tag8.xml><?xml version="1.0" encoding="utf-8"?>
<p:tagLst xmlns:p="http://schemas.openxmlformats.org/presentationml/2006/main">
  <p:tag name="TIMING" val="|0.2"/>
</p:tagLst>
</file>

<file path=ppt/tags/tag9.xml><?xml version="1.0" encoding="utf-8"?>
<p:tagLst xmlns:p="http://schemas.openxmlformats.org/presentationml/2006/main">
  <p:tag name="TIMING" val="|0.3"/>
</p:tagLst>
</file>

<file path=ppt/tags/tag10.xml><?xml version="1.0" encoding="utf-8"?>
<p:tagLst xmlns:p="http://schemas.openxmlformats.org/presentationml/2006/main">
  <p:tag name="TIMING" val="|0.6|1.3"/>
</p:tagLst>
</file>

<file path=ppt/theme/theme1.xml><?xml version="1.0" encoding="utf-8"?>
<a:theme xmlns:a="http://schemas.openxmlformats.org/drawingml/2006/main" name="2_Default Design">
  <a:themeElements>
    <a:clrScheme name="2_Default Design 2">
      <a:dk1>
        <a:srgbClr val="000000"/>
      </a:dk1>
      <a:lt1>
        <a:srgbClr val="FFFFFF"/>
      </a:lt1>
      <a:dk2>
        <a:srgbClr val="AFE91F"/>
      </a:dk2>
      <a:lt2>
        <a:srgbClr val="B2B2B2"/>
      </a:lt2>
      <a:accent1>
        <a:srgbClr val="70D34D"/>
      </a:accent1>
      <a:accent2>
        <a:srgbClr val="4192DB"/>
      </a:accent2>
      <a:accent3>
        <a:srgbClr val="FFFFFF"/>
      </a:accent3>
      <a:accent4>
        <a:srgbClr val="000000"/>
      </a:accent4>
      <a:accent5>
        <a:srgbClr val="BBE6B2"/>
      </a:accent5>
      <a:accent6>
        <a:srgbClr val="3A84C6"/>
      </a:accent6>
      <a:hlink>
        <a:srgbClr val="EC7A24"/>
      </a:hlink>
      <a:folHlink>
        <a:srgbClr val="AB6CCE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FDD903"/>
        </a:dk2>
        <a:lt2>
          <a:srgbClr val="B2B2B2"/>
        </a:lt2>
        <a:accent1>
          <a:srgbClr val="FF9900"/>
        </a:accent1>
        <a:accent2>
          <a:srgbClr val="76C73F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6AB438"/>
        </a:accent6>
        <a:hlink>
          <a:srgbClr val="E2507A"/>
        </a:hlink>
        <a:folHlink>
          <a:srgbClr val="5ACA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AFE91F"/>
        </a:dk2>
        <a:lt2>
          <a:srgbClr val="B2B2B2"/>
        </a:lt2>
        <a:accent1>
          <a:srgbClr val="70D34D"/>
        </a:accent1>
        <a:accent2>
          <a:srgbClr val="4192DB"/>
        </a:accent2>
        <a:accent3>
          <a:srgbClr val="FFFFFF"/>
        </a:accent3>
        <a:accent4>
          <a:srgbClr val="000000"/>
        </a:accent4>
        <a:accent5>
          <a:srgbClr val="BBE6B2"/>
        </a:accent5>
        <a:accent6>
          <a:srgbClr val="3A84C6"/>
        </a:accent6>
        <a:hlink>
          <a:srgbClr val="EC7A24"/>
        </a:hlink>
        <a:folHlink>
          <a:srgbClr val="AB6C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72D3F6"/>
        </a:dk2>
        <a:lt2>
          <a:srgbClr val="B2B2B2"/>
        </a:lt2>
        <a:accent1>
          <a:srgbClr val="51A0E1"/>
        </a:accent1>
        <a:accent2>
          <a:srgbClr val="7FCD53"/>
        </a:accent2>
        <a:accent3>
          <a:srgbClr val="FFFFFF"/>
        </a:accent3>
        <a:accent4>
          <a:srgbClr val="000000"/>
        </a:accent4>
        <a:accent5>
          <a:srgbClr val="B3CDEE"/>
        </a:accent5>
        <a:accent6>
          <a:srgbClr val="72BA4A"/>
        </a:accent6>
        <a:hlink>
          <a:srgbClr val="CB518E"/>
        </a:hlink>
        <a:folHlink>
          <a:srgbClr val="DB86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2464</Words>
  <Application>WPS 演示</Application>
  <PresentationFormat>全屏显示(16:9)</PresentationFormat>
  <Paragraphs>431</Paragraphs>
  <Slides>25</Slides>
  <Notes>10</Notes>
  <HiddenSlides>0</HiddenSlides>
  <MMClips>1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  <vt:variant>
        <vt:lpstr>自定义放映</vt:lpstr>
      </vt:variant>
      <vt:variant>
        <vt:i4>1</vt:i4>
      </vt:variant>
    </vt:vector>
  </HeadingPairs>
  <TitlesOfParts>
    <vt:vector size="42" baseType="lpstr">
      <vt:lpstr>Arial</vt:lpstr>
      <vt:lpstr>宋体</vt:lpstr>
      <vt:lpstr>Wingdings</vt:lpstr>
      <vt:lpstr>Verdana</vt:lpstr>
      <vt:lpstr>微软雅黑</vt:lpstr>
      <vt:lpstr>Verdana</vt:lpstr>
      <vt:lpstr>方正大黑简体</vt:lpstr>
      <vt:lpstr>黑体</vt:lpstr>
      <vt:lpstr>Arial</vt:lpstr>
      <vt:lpstr>微软雅黑 Light</vt:lpstr>
      <vt:lpstr>Calibri</vt:lpstr>
      <vt:lpstr>Calibri</vt:lpstr>
      <vt:lpstr>Arial Unicode MS</vt:lpstr>
      <vt:lpstr>Agency FB</vt:lpstr>
      <vt:lpstr>Arial Black</vt:lpstr>
      <vt:lpstr>2_Default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Company>Guild Design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PPT544</dc:title>
  <dc:creator>www.themegallery.com</dc:creator>
  <cp:lastModifiedBy>拉普耶鲁</cp:lastModifiedBy>
  <cp:revision>254</cp:revision>
  <cp:lastPrinted>2411-12-30T00:00:00Z</cp:lastPrinted>
  <dcterms:created xsi:type="dcterms:W3CDTF">2008-02-28T09:07:00Z</dcterms:created>
  <dcterms:modified xsi:type="dcterms:W3CDTF">2018-07-03T01:42:18Z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2052-10.1.0.7452</vt:lpwstr>
  </property>
</Properties>
</file>