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5"/>
  </p:notesMasterIdLst>
  <p:sldIdLst>
    <p:sldId id="435" r:id="rId2"/>
    <p:sldId id="404" r:id="rId3"/>
    <p:sldId id="403" r:id="rId4"/>
    <p:sldId id="393" r:id="rId5"/>
    <p:sldId id="400" r:id="rId6"/>
    <p:sldId id="432" r:id="rId7"/>
    <p:sldId id="405" r:id="rId8"/>
    <p:sldId id="408" r:id="rId9"/>
    <p:sldId id="406" r:id="rId10"/>
    <p:sldId id="407" r:id="rId11"/>
    <p:sldId id="409" r:id="rId12"/>
    <p:sldId id="410" r:id="rId13"/>
    <p:sldId id="411" r:id="rId14"/>
    <p:sldId id="412" r:id="rId15"/>
    <p:sldId id="436" r:id="rId16"/>
    <p:sldId id="414" r:id="rId17"/>
    <p:sldId id="415" r:id="rId18"/>
    <p:sldId id="416" r:id="rId19"/>
    <p:sldId id="417" r:id="rId20"/>
    <p:sldId id="418" r:id="rId21"/>
    <p:sldId id="434" r:id="rId22"/>
    <p:sldId id="419" r:id="rId23"/>
    <p:sldId id="420" r:id="rId24"/>
    <p:sldId id="421" r:id="rId25"/>
    <p:sldId id="422" r:id="rId26"/>
    <p:sldId id="423" r:id="rId27"/>
    <p:sldId id="424" r:id="rId28"/>
    <p:sldId id="425" r:id="rId29"/>
    <p:sldId id="426" r:id="rId30"/>
    <p:sldId id="427" r:id="rId31"/>
    <p:sldId id="428" r:id="rId32"/>
    <p:sldId id="429" r:id="rId33"/>
    <p:sldId id="431" r:id="rId34"/>
  </p:sldIdLst>
  <p:sldSz cx="9144000" cy="5143500" type="screen16x9"/>
  <p:notesSz cx="6858000" cy="9144000"/>
  <p:custDataLst>
    <p:tags r:id="rId36"/>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33333"/>
    <a:srgbClr val="1C1C1C"/>
    <a:srgbClr val="000000"/>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60"/>
  </p:normalViewPr>
  <p:slideViewPr>
    <p:cSldViewPr>
      <p:cViewPr varScale="1">
        <p:scale>
          <a:sx n="115" d="100"/>
          <a:sy n="115" d="100"/>
        </p:scale>
        <p:origin x="1218" y="96"/>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2019/3/2</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pPr/>
              <a:t>1</a:t>
            </a:fld>
            <a:endParaRPr lang="zh-CN" altLang="en-US"/>
          </a:p>
        </p:txBody>
      </p:sp>
    </p:spTree>
    <p:extLst>
      <p:ext uri="{BB962C8B-B14F-4D97-AF65-F5344CB8AC3E}">
        <p14:creationId xmlns:p14="http://schemas.microsoft.com/office/powerpoint/2010/main" val="41813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a:t>
            </a:fld>
            <a:endParaRPr lang="zh-CN" altLang="en-US" dirty="0">
              <a:solidFill>
                <a:prstClr val="black"/>
              </a:solidFill>
            </a:endParaRPr>
          </a:p>
        </p:txBody>
      </p:sp>
    </p:spTree>
    <p:extLst>
      <p:ext uri="{BB962C8B-B14F-4D97-AF65-F5344CB8AC3E}">
        <p14:creationId xmlns:p14="http://schemas.microsoft.com/office/powerpoint/2010/main" val="138324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343459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114775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201163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3063735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59686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47342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498033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83188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855334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12</a:t>
            </a:fld>
            <a:endParaRPr lang="zh-CN" altLang="en-US" dirty="0">
              <a:solidFill>
                <a:prstClr val="black"/>
              </a:solidFill>
            </a:endParaRPr>
          </a:p>
        </p:txBody>
      </p:sp>
    </p:spTree>
    <p:extLst>
      <p:ext uri="{BB962C8B-B14F-4D97-AF65-F5344CB8AC3E}">
        <p14:creationId xmlns:p14="http://schemas.microsoft.com/office/powerpoint/2010/main" val="4249062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13</a:t>
            </a:fld>
            <a:endParaRPr lang="zh-CN" altLang="en-US" dirty="0">
              <a:solidFill>
                <a:prstClr val="black"/>
              </a:solidFill>
            </a:endParaRPr>
          </a:p>
        </p:txBody>
      </p:sp>
    </p:spTree>
    <p:extLst>
      <p:ext uri="{BB962C8B-B14F-4D97-AF65-F5344CB8AC3E}">
        <p14:creationId xmlns:p14="http://schemas.microsoft.com/office/powerpoint/2010/main" val="3986912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14</a:t>
            </a:fld>
            <a:endParaRPr lang="zh-CN" altLang="en-US" dirty="0">
              <a:solidFill>
                <a:prstClr val="black"/>
              </a:solidFill>
            </a:endParaRPr>
          </a:p>
        </p:txBody>
      </p:sp>
    </p:spTree>
    <p:extLst>
      <p:ext uri="{BB962C8B-B14F-4D97-AF65-F5344CB8AC3E}">
        <p14:creationId xmlns:p14="http://schemas.microsoft.com/office/powerpoint/2010/main" val="91386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2671649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16</a:t>
            </a:fld>
            <a:endParaRPr lang="zh-CN" altLang="en-US" dirty="0">
              <a:solidFill>
                <a:prstClr val="black"/>
              </a:solidFill>
            </a:endParaRPr>
          </a:p>
        </p:txBody>
      </p:sp>
    </p:spTree>
    <p:extLst>
      <p:ext uri="{BB962C8B-B14F-4D97-AF65-F5344CB8AC3E}">
        <p14:creationId xmlns:p14="http://schemas.microsoft.com/office/powerpoint/2010/main" val="3801608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17</a:t>
            </a:fld>
            <a:endParaRPr lang="zh-CN" altLang="en-US" dirty="0">
              <a:solidFill>
                <a:prstClr val="black"/>
              </a:solidFill>
            </a:endParaRPr>
          </a:p>
        </p:txBody>
      </p:sp>
    </p:spTree>
    <p:extLst>
      <p:ext uri="{BB962C8B-B14F-4D97-AF65-F5344CB8AC3E}">
        <p14:creationId xmlns:p14="http://schemas.microsoft.com/office/powerpoint/2010/main" val="2016517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18</a:t>
            </a:fld>
            <a:endParaRPr lang="zh-CN" altLang="en-US" dirty="0">
              <a:solidFill>
                <a:prstClr val="black"/>
              </a:solidFill>
            </a:endParaRPr>
          </a:p>
        </p:txBody>
      </p:sp>
    </p:spTree>
    <p:extLst>
      <p:ext uri="{BB962C8B-B14F-4D97-AF65-F5344CB8AC3E}">
        <p14:creationId xmlns:p14="http://schemas.microsoft.com/office/powerpoint/2010/main" val="891310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19</a:t>
            </a:fld>
            <a:endParaRPr lang="zh-CN" altLang="en-US" dirty="0">
              <a:solidFill>
                <a:prstClr val="black"/>
              </a:solidFill>
            </a:endParaRPr>
          </a:p>
        </p:txBody>
      </p:sp>
    </p:spTree>
    <p:extLst>
      <p:ext uri="{BB962C8B-B14F-4D97-AF65-F5344CB8AC3E}">
        <p14:creationId xmlns:p14="http://schemas.microsoft.com/office/powerpoint/2010/main" val="1076699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20</a:t>
            </a:fld>
            <a:endParaRPr lang="zh-CN" altLang="en-US" dirty="0">
              <a:solidFill>
                <a:prstClr val="black"/>
              </a:solidFill>
            </a:endParaRPr>
          </a:p>
        </p:txBody>
      </p:sp>
    </p:spTree>
    <p:extLst>
      <p:ext uri="{BB962C8B-B14F-4D97-AF65-F5344CB8AC3E}">
        <p14:creationId xmlns:p14="http://schemas.microsoft.com/office/powerpoint/2010/main" val="943298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21</a:t>
            </a:fld>
            <a:endParaRPr lang="zh-CN" altLang="en-US" dirty="0">
              <a:solidFill>
                <a:prstClr val="black"/>
              </a:solidFill>
            </a:endParaRPr>
          </a:p>
        </p:txBody>
      </p:sp>
    </p:spTree>
    <p:extLst>
      <p:ext uri="{BB962C8B-B14F-4D97-AF65-F5344CB8AC3E}">
        <p14:creationId xmlns:p14="http://schemas.microsoft.com/office/powerpoint/2010/main" val="1749225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22</a:t>
            </a:fld>
            <a:endParaRPr lang="zh-CN" altLang="en-US" dirty="0">
              <a:solidFill>
                <a:prstClr val="black"/>
              </a:solidFill>
            </a:endParaRPr>
          </a:p>
        </p:txBody>
      </p:sp>
    </p:spTree>
    <p:extLst>
      <p:ext uri="{BB962C8B-B14F-4D97-AF65-F5344CB8AC3E}">
        <p14:creationId xmlns:p14="http://schemas.microsoft.com/office/powerpoint/2010/main" val="2042421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23</a:t>
            </a:fld>
            <a:endParaRPr lang="zh-CN" altLang="en-US" dirty="0">
              <a:solidFill>
                <a:prstClr val="black"/>
              </a:solidFill>
            </a:endParaRPr>
          </a:p>
        </p:txBody>
      </p:sp>
    </p:spTree>
    <p:extLst>
      <p:ext uri="{BB962C8B-B14F-4D97-AF65-F5344CB8AC3E}">
        <p14:creationId xmlns:p14="http://schemas.microsoft.com/office/powerpoint/2010/main" val="2764614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24</a:t>
            </a:fld>
            <a:endParaRPr lang="zh-CN" altLang="en-US" dirty="0">
              <a:solidFill>
                <a:prstClr val="black"/>
              </a:solidFill>
            </a:endParaRPr>
          </a:p>
        </p:txBody>
      </p:sp>
    </p:spTree>
    <p:extLst>
      <p:ext uri="{BB962C8B-B14F-4D97-AF65-F5344CB8AC3E}">
        <p14:creationId xmlns:p14="http://schemas.microsoft.com/office/powerpoint/2010/main" val="3327580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25</a:t>
            </a:fld>
            <a:endParaRPr lang="zh-CN" altLang="en-US" dirty="0">
              <a:solidFill>
                <a:prstClr val="black"/>
              </a:solidFill>
            </a:endParaRPr>
          </a:p>
        </p:txBody>
      </p:sp>
    </p:spTree>
    <p:extLst>
      <p:ext uri="{BB962C8B-B14F-4D97-AF65-F5344CB8AC3E}">
        <p14:creationId xmlns:p14="http://schemas.microsoft.com/office/powerpoint/2010/main" val="1806502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26</a:t>
            </a:fld>
            <a:endParaRPr lang="zh-CN" altLang="en-US" dirty="0">
              <a:solidFill>
                <a:prstClr val="black"/>
              </a:solidFill>
            </a:endParaRPr>
          </a:p>
        </p:txBody>
      </p:sp>
    </p:spTree>
    <p:extLst>
      <p:ext uri="{BB962C8B-B14F-4D97-AF65-F5344CB8AC3E}">
        <p14:creationId xmlns:p14="http://schemas.microsoft.com/office/powerpoint/2010/main" val="4175373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dirty="0">
              <a:solidFill>
                <a:prstClr val="black"/>
              </a:solidFill>
            </a:endParaRPr>
          </a:p>
        </p:txBody>
      </p:sp>
    </p:spTree>
    <p:extLst>
      <p:ext uri="{BB962C8B-B14F-4D97-AF65-F5344CB8AC3E}">
        <p14:creationId xmlns:p14="http://schemas.microsoft.com/office/powerpoint/2010/main" val="18117702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28</a:t>
            </a:fld>
            <a:endParaRPr lang="zh-CN" altLang="en-US" dirty="0">
              <a:solidFill>
                <a:prstClr val="black"/>
              </a:solidFill>
            </a:endParaRPr>
          </a:p>
        </p:txBody>
      </p:sp>
    </p:spTree>
    <p:extLst>
      <p:ext uri="{BB962C8B-B14F-4D97-AF65-F5344CB8AC3E}">
        <p14:creationId xmlns:p14="http://schemas.microsoft.com/office/powerpoint/2010/main" val="2048009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29</a:t>
            </a:fld>
            <a:endParaRPr lang="zh-CN" altLang="en-US" dirty="0">
              <a:solidFill>
                <a:prstClr val="black"/>
              </a:solidFill>
            </a:endParaRPr>
          </a:p>
        </p:txBody>
      </p:sp>
    </p:spTree>
    <p:extLst>
      <p:ext uri="{BB962C8B-B14F-4D97-AF65-F5344CB8AC3E}">
        <p14:creationId xmlns:p14="http://schemas.microsoft.com/office/powerpoint/2010/main" val="1532906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30</a:t>
            </a:fld>
            <a:endParaRPr lang="zh-CN" altLang="en-US" dirty="0">
              <a:solidFill>
                <a:prstClr val="black"/>
              </a:solidFill>
            </a:endParaRPr>
          </a:p>
        </p:txBody>
      </p:sp>
    </p:spTree>
    <p:extLst>
      <p:ext uri="{BB962C8B-B14F-4D97-AF65-F5344CB8AC3E}">
        <p14:creationId xmlns:p14="http://schemas.microsoft.com/office/powerpoint/2010/main" val="3296983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31</a:t>
            </a:fld>
            <a:endParaRPr lang="zh-CN" altLang="en-US" dirty="0">
              <a:solidFill>
                <a:prstClr val="black"/>
              </a:solidFill>
            </a:endParaRPr>
          </a:p>
        </p:txBody>
      </p:sp>
    </p:spTree>
    <p:extLst>
      <p:ext uri="{BB962C8B-B14F-4D97-AF65-F5344CB8AC3E}">
        <p14:creationId xmlns:p14="http://schemas.microsoft.com/office/powerpoint/2010/main" val="80999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32</a:t>
            </a:fld>
            <a:endParaRPr lang="zh-CN" altLang="en-US" dirty="0">
              <a:solidFill>
                <a:prstClr val="black"/>
              </a:solidFill>
            </a:endParaRPr>
          </a:p>
        </p:txBody>
      </p:sp>
    </p:spTree>
    <p:extLst>
      <p:ext uri="{BB962C8B-B14F-4D97-AF65-F5344CB8AC3E}">
        <p14:creationId xmlns:p14="http://schemas.microsoft.com/office/powerpoint/2010/main" val="3859273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33</a:t>
            </a:fld>
            <a:endParaRPr lang="zh-CN" altLang="en-US" dirty="0">
              <a:solidFill>
                <a:prstClr val="black"/>
              </a:solidFill>
            </a:endParaRPr>
          </a:p>
        </p:txBody>
      </p:sp>
    </p:spTree>
    <p:extLst>
      <p:ext uri="{BB962C8B-B14F-4D97-AF65-F5344CB8AC3E}">
        <p14:creationId xmlns:p14="http://schemas.microsoft.com/office/powerpoint/2010/main" val="3885063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pPr/>
              <a:t>2019/3/2</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pPr/>
              <a:t>‹#›</a:t>
            </a:fld>
            <a:endParaRPr lang="zh-CN" altLang="en-US"/>
          </a:p>
        </p:txBody>
      </p:sp>
    </p:spTree>
    <p:extLst>
      <p:ext uri="{BB962C8B-B14F-4D97-AF65-F5344CB8AC3E}">
        <p14:creationId xmlns:p14="http://schemas.microsoft.com/office/powerpoint/2010/main" val="1202389370"/>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Lst>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 name="Picture 4" descr="F:\0PPT素材\背景及图片\白麻子.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rotWithShape="1">
          <a:blip r:embed="rId6" cstate="email">
            <a:extLst>
              <a:ext uri="{28A0092B-C50C-407E-A947-70E740481C1C}">
                <a14:useLocalDpi xmlns:a14="http://schemas.microsoft.com/office/drawing/2010/main"/>
              </a:ext>
            </a:extLst>
          </a:blip>
          <a:srcRect t="13947"/>
          <a:stretch/>
        </p:blipFill>
        <p:spPr>
          <a:xfrm>
            <a:off x="6216" y="2273592"/>
            <a:ext cx="9167961" cy="2879501"/>
          </a:xfrm>
          <a:prstGeom prst="rect">
            <a:avLst/>
          </a:prstGeom>
        </p:spPr>
      </p:pic>
      <p:sp>
        <p:nvSpPr>
          <p:cNvPr id="335" name="椭圆 334"/>
          <p:cNvSpPr/>
          <p:nvPr/>
        </p:nvSpPr>
        <p:spPr>
          <a:xfrm>
            <a:off x="5792039" y="128310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9" name="组合 338"/>
          <p:cNvGrpSpPr/>
          <p:nvPr/>
        </p:nvGrpSpPr>
        <p:grpSpPr>
          <a:xfrm>
            <a:off x="6889146" y="822629"/>
            <a:ext cx="623903" cy="623903"/>
            <a:chOff x="304800" y="673100"/>
            <a:chExt cx="4000500" cy="4000500"/>
          </a:xfrm>
          <a:effectLst>
            <a:outerShdw blurRad="317500" dist="190500" dir="8100000" algn="tr" rotWithShape="0">
              <a:prstClr val="black">
                <a:alpha val="50000"/>
              </a:prstClr>
            </a:outerShdw>
          </a:effectLst>
        </p:grpSpPr>
        <p:sp>
          <p:nvSpPr>
            <p:cNvPr id="340" name="同心圆 3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1" name="椭圆 3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8" name="椭圆 347"/>
          <p:cNvSpPr/>
          <p:nvPr/>
        </p:nvSpPr>
        <p:spPr>
          <a:xfrm>
            <a:off x="8111729" y="82262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3" name="组合 352"/>
          <p:cNvGrpSpPr/>
          <p:nvPr/>
        </p:nvGrpSpPr>
        <p:grpSpPr>
          <a:xfrm>
            <a:off x="2597775" y="1681780"/>
            <a:ext cx="4610754" cy="765626"/>
            <a:chOff x="4304043" y="1286668"/>
            <a:chExt cx="3837944" cy="2757793"/>
          </a:xfrm>
          <a:effectLst>
            <a:outerShdw blurRad="381000" dist="254000" dir="8100000" algn="tr" rotWithShape="0">
              <a:prstClr val="black">
                <a:alpha val="40000"/>
              </a:prstClr>
            </a:outerShdw>
          </a:effectLst>
        </p:grpSpPr>
        <p:sp>
          <p:nvSpPr>
            <p:cNvPr id="354" name="圆角矩形 3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5" name="圆角矩形 354"/>
            <p:cNvSpPr/>
            <p:nvPr/>
          </p:nvSpPr>
          <p:spPr>
            <a:xfrm>
              <a:off x="4351930" y="1373339"/>
              <a:ext cx="376460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60" name="组合 359"/>
          <p:cNvGrpSpPr/>
          <p:nvPr/>
        </p:nvGrpSpPr>
        <p:grpSpPr>
          <a:xfrm>
            <a:off x="6804202" y="263099"/>
            <a:ext cx="219777" cy="219777"/>
            <a:chOff x="304800" y="673100"/>
            <a:chExt cx="4000500" cy="4000500"/>
          </a:xfrm>
          <a:effectLst>
            <a:outerShdw blurRad="381000" dist="152400" dir="8100000" algn="tr" rotWithShape="0">
              <a:prstClr val="black">
                <a:alpha val="70000"/>
              </a:prstClr>
            </a:outerShdw>
          </a:effectLst>
        </p:grpSpPr>
        <p:sp>
          <p:nvSpPr>
            <p:cNvPr id="361" name="同心圆 3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2" name="椭圆 36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3" name="组合 362"/>
          <p:cNvGrpSpPr/>
          <p:nvPr/>
        </p:nvGrpSpPr>
        <p:grpSpPr>
          <a:xfrm>
            <a:off x="5120097" y="846661"/>
            <a:ext cx="287919" cy="287919"/>
            <a:chOff x="304800" y="673100"/>
            <a:chExt cx="4000500" cy="4000500"/>
          </a:xfrm>
          <a:effectLst>
            <a:outerShdw blurRad="381000" dist="152400" dir="8100000" algn="tr" rotWithShape="0">
              <a:prstClr val="black">
                <a:alpha val="70000"/>
              </a:prstClr>
            </a:outerShdw>
          </a:effectLst>
        </p:grpSpPr>
        <p:sp>
          <p:nvSpPr>
            <p:cNvPr id="364" name="同心圆 3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5" name="椭圆 36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6" name="椭圆 365"/>
          <p:cNvSpPr/>
          <p:nvPr/>
        </p:nvSpPr>
        <p:spPr>
          <a:xfrm>
            <a:off x="6504895" y="58799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7" name="组合 366"/>
          <p:cNvGrpSpPr/>
          <p:nvPr/>
        </p:nvGrpSpPr>
        <p:grpSpPr>
          <a:xfrm>
            <a:off x="3563888" y="723068"/>
            <a:ext cx="727904" cy="727904"/>
            <a:chOff x="304800" y="673100"/>
            <a:chExt cx="4000500" cy="4000500"/>
          </a:xfrm>
          <a:effectLst>
            <a:outerShdw blurRad="317500" dist="190500" dir="8100000" algn="tr" rotWithShape="0">
              <a:prstClr val="black">
                <a:alpha val="50000"/>
              </a:prstClr>
            </a:outerShdw>
          </a:effectLst>
        </p:grpSpPr>
        <p:sp>
          <p:nvSpPr>
            <p:cNvPr id="368" name="同心圆 3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9" name="椭圆 3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0" name="组合 369"/>
          <p:cNvGrpSpPr/>
          <p:nvPr/>
        </p:nvGrpSpPr>
        <p:grpSpPr>
          <a:xfrm>
            <a:off x="7944184" y="381339"/>
            <a:ext cx="287919" cy="287919"/>
            <a:chOff x="304800" y="673100"/>
            <a:chExt cx="4000500" cy="4000500"/>
          </a:xfrm>
          <a:effectLst>
            <a:outerShdw blurRad="381000" dist="152400" dir="8100000" algn="tr" rotWithShape="0">
              <a:prstClr val="black">
                <a:alpha val="70000"/>
              </a:prstClr>
            </a:outerShdw>
          </a:effectLst>
        </p:grpSpPr>
        <p:sp>
          <p:nvSpPr>
            <p:cNvPr id="371" name="同心圆 3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2" name="椭圆 37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4" name="TextBox 55"/>
          <p:cNvSpPr txBox="1"/>
          <p:nvPr/>
        </p:nvSpPr>
        <p:spPr>
          <a:xfrm>
            <a:off x="2880852" y="1760963"/>
            <a:ext cx="4099135" cy="523220"/>
          </a:xfrm>
          <a:prstGeom prst="rect">
            <a:avLst/>
          </a:prstGeom>
          <a:noFill/>
        </p:spPr>
        <p:txBody>
          <a:bodyPr wrap="square" rtlCol="0">
            <a:spAutoFit/>
          </a:bodyPr>
          <a:lstStyle/>
          <a:p>
            <a:r>
              <a:rPr lang="zh-CN" altLang="en-US" sz="28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新高三教师会议</a:t>
            </a:r>
            <a:r>
              <a:rPr lang="en-US" altLang="zh-CN" sz="2800" b="1" dirty="0" err="1">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ppt</a:t>
            </a:r>
            <a:r>
              <a:rPr lang="zh-CN" altLang="en-US" sz="28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模板</a:t>
            </a:r>
          </a:p>
        </p:txBody>
      </p:sp>
      <p:sp>
        <p:nvSpPr>
          <p:cNvPr id="375" name="TextBox 56"/>
          <p:cNvSpPr txBox="1"/>
          <p:nvPr/>
        </p:nvSpPr>
        <p:spPr>
          <a:xfrm>
            <a:off x="1852381" y="2538774"/>
            <a:ext cx="6214415" cy="276999"/>
          </a:xfrm>
          <a:prstGeom prst="rect">
            <a:avLst/>
          </a:prstGeom>
          <a:noFill/>
        </p:spPr>
        <p:txBody>
          <a:bodyPr wrap="square" rtlCol="0">
            <a:spAutoFit/>
          </a:bodyPr>
          <a:lstStyle/>
          <a:p>
            <a:pPr algn="ctr" defTabSz="914400"/>
            <a:r>
              <a:rPr lang="zh-CN" altLang="en-US" sz="1200" dirty="0">
                <a:solidFill>
                  <a:srgbClr val="080808"/>
                </a:solidFill>
                <a:latin typeface="微软雅黑" panose="020B0503020204020204" pitchFamily="34" charset="-122"/>
                <a:ea typeface="微软雅黑" panose="020B0503020204020204" pitchFamily="34" charset="-122"/>
                <a:sym typeface="微软雅黑" pitchFamily="34" charset="-122"/>
              </a:rPr>
              <a:t>简洁实用、框架完整的年终总结、工作汇报与新年计划</a:t>
            </a:r>
          </a:p>
        </p:txBody>
      </p:sp>
      <p:grpSp>
        <p:nvGrpSpPr>
          <p:cNvPr id="48" name="组合 47"/>
          <p:cNvGrpSpPr/>
          <p:nvPr/>
        </p:nvGrpSpPr>
        <p:grpSpPr>
          <a:xfrm>
            <a:off x="179512" y="213346"/>
            <a:ext cx="623903" cy="623903"/>
            <a:chOff x="304800" y="673100"/>
            <a:chExt cx="4000500" cy="4000500"/>
          </a:xfrm>
          <a:effectLst>
            <a:outerShdw blurRad="317500" dist="1905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a:off x="1194846" y="44510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纯音乐 - 震撼背景音乐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48680" y="-956642"/>
            <a:ext cx="609600" cy="609600"/>
          </a:xfrm>
          <a:prstGeom prst="rect">
            <a:avLst/>
          </a:prstGeom>
        </p:spPr>
      </p:pic>
      <p:grpSp>
        <p:nvGrpSpPr>
          <p:cNvPr id="33" name="组合 32"/>
          <p:cNvGrpSpPr/>
          <p:nvPr/>
        </p:nvGrpSpPr>
        <p:grpSpPr>
          <a:xfrm>
            <a:off x="3463689" y="2932873"/>
            <a:ext cx="2878926" cy="290675"/>
            <a:chOff x="3797499" y="5589024"/>
            <a:chExt cx="2878926" cy="290675"/>
          </a:xfrm>
        </p:grpSpPr>
        <p:sp>
          <p:nvSpPr>
            <p:cNvPr id="34" name="文本框 33"/>
            <p:cNvSpPr txBox="1"/>
            <p:nvPr/>
          </p:nvSpPr>
          <p:spPr>
            <a:xfrm>
              <a:off x="3797499" y="5602700"/>
              <a:ext cx="1261884" cy="276999"/>
            </a:xfrm>
            <a:prstGeom prst="rect">
              <a:avLst/>
            </a:prstGeom>
            <a:noFill/>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汇报人：某某某</a:t>
              </a:r>
            </a:p>
          </p:txBody>
        </p:sp>
        <p:sp>
          <p:nvSpPr>
            <p:cNvPr id="35" name="文本框 34"/>
            <p:cNvSpPr txBox="1"/>
            <p:nvPr/>
          </p:nvSpPr>
          <p:spPr>
            <a:xfrm>
              <a:off x="5238211" y="5589024"/>
              <a:ext cx="1438214" cy="276999"/>
            </a:xfrm>
            <a:prstGeom prst="rect">
              <a:avLst/>
            </a:prstGeom>
            <a:noFill/>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时间：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2019.01.15</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99258051"/>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1" presetClass="entr" presetSubtype="0" fill="hold" nodeType="withEffect">
                                  <p:stCondLst>
                                    <p:cond delay="200"/>
                                  </p:stCondLst>
                                  <p:childTnLst>
                                    <p:set>
                                      <p:cBhvr>
                                        <p:cTn id="8" dur="1" fill="hold">
                                          <p:stCondLst>
                                            <p:cond delay="0"/>
                                          </p:stCondLst>
                                        </p:cTn>
                                        <p:tgtEl>
                                          <p:spTgt spid="367"/>
                                        </p:tgtEl>
                                        <p:attrNameLst>
                                          <p:attrName>style.visibility</p:attrName>
                                        </p:attrNameLst>
                                      </p:cBhvr>
                                      <p:to>
                                        <p:strVal val="visible"/>
                                      </p:to>
                                    </p:set>
                                  </p:childTnLst>
                                </p:cTn>
                              </p:par>
                              <p:par>
                                <p:cTn id="9" presetID="53" presetClass="entr" presetSubtype="16" fill="hold" nodeType="withEffect">
                                  <p:stCondLst>
                                    <p:cond delay="200"/>
                                  </p:stCondLst>
                                  <p:childTnLst>
                                    <p:set>
                                      <p:cBhvr>
                                        <p:cTn id="10" dur="1" fill="hold">
                                          <p:stCondLst>
                                            <p:cond delay="0"/>
                                          </p:stCondLst>
                                        </p:cTn>
                                        <p:tgtEl>
                                          <p:spTgt spid="367"/>
                                        </p:tgtEl>
                                        <p:attrNameLst>
                                          <p:attrName>style.visibility</p:attrName>
                                        </p:attrNameLst>
                                      </p:cBhvr>
                                      <p:to>
                                        <p:strVal val="visible"/>
                                      </p:to>
                                    </p:set>
                                    <p:anim calcmode="lin" valueType="num">
                                      <p:cBhvr>
                                        <p:cTn id="11" dur="500" fill="hold"/>
                                        <p:tgtEl>
                                          <p:spTgt spid="367"/>
                                        </p:tgtEl>
                                        <p:attrNameLst>
                                          <p:attrName>ppt_w</p:attrName>
                                        </p:attrNameLst>
                                      </p:cBhvr>
                                      <p:tavLst>
                                        <p:tav tm="0">
                                          <p:val>
                                            <p:fltVal val="0"/>
                                          </p:val>
                                        </p:tav>
                                        <p:tav tm="100000">
                                          <p:val>
                                            <p:strVal val="#ppt_w"/>
                                          </p:val>
                                        </p:tav>
                                      </p:tavLst>
                                    </p:anim>
                                    <p:anim calcmode="lin" valueType="num">
                                      <p:cBhvr>
                                        <p:cTn id="12" dur="500" fill="hold"/>
                                        <p:tgtEl>
                                          <p:spTgt spid="367"/>
                                        </p:tgtEl>
                                        <p:attrNameLst>
                                          <p:attrName>ppt_h</p:attrName>
                                        </p:attrNameLst>
                                      </p:cBhvr>
                                      <p:tavLst>
                                        <p:tav tm="0">
                                          <p:val>
                                            <p:fltVal val="0"/>
                                          </p:val>
                                        </p:tav>
                                        <p:tav tm="100000">
                                          <p:val>
                                            <p:strVal val="#ppt_h"/>
                                          </p:val>
                                        </p:tav>
                                      </p:tavLst>
                                    </p:anim>
                                    <p:animEffect transition="in" filter="fade">
                                      <p:cBhvr>
                                        <p:cTn id="13" dur="500"/>
                                        <p:tgtEl>
                                          <p:spTgt spid="367"/>
                                        </p:tgtEl>
                                      </p:cBhvr>
                                    </p:animEffect>
                                  </p:childTnLst>
                                </p:cTn>
                              </p:par>
                              <p:par>
                                <p:cTn id="14" presetID="42" presetClass="path" presetSubtype="0" fill="hold" nodeType="withEffect">
                                  <p:stCondLst>
                                    <p:cond delay="200"/>
                                  </p:stCondLst>
                                  <p:childTnLst>
                                    <p:animMotion origin="layout" path="M -3.61111E-6 -1.7284E-6 L 0.14375 0.17222 " pathEditMode="relative" rAng="0" ptsTypes="AA">
                                      <p:cBhvr>
                                        <p:cTn id="15" dur="500" spd="-100000" fill="hold"/>
                                        <p:tgtEl>
                                          <p:spTgt spid="367"/>
                                        </p:tgtEl>
                                        <p:attrNameLst>
                                          <p:attrName>ppt_x</p:attrName>
                                          <p:attrName>ppt_y</p:attrName>
                                        </p:attrNameLst>
                                      </p:cBhvr>
                                      <p:rCtr x="7187" y="8611"/>
                                    </p:animMotion>
                                  </p:childTnLst>
                                </p:cTn>
                              </p:par>
                              <p:par>
                                <p:cTn id="16" presetID="1" presetClass="entr" presetSubtype="0" fill="hold" nodeType="withEffect">
                                  <p:stCondLst>
                                    <p:cond delay="600"/>
                                  </p:stCondLst>
                                  <p:childTnLst>
                                    <p:set>
                                      <p:cBhvr>
                                        <p:cTn id="17" dur="1" fill="hold">
                                          <p:stCondLst>
                                            <p:cond delay="0"/>
                                          </p:stCondLst>
                                        </p:cTn>
                                        <p:tgtEl>
                                          <p:spTgt spid="363"/>
                                        </p:tgtEl>
                                        <p:attrNameLst>
                                          <p:attrName>style.visibility</p:attrName>
                                        </p:attrNameLst>
                                      </p:cBhvr>
                                      <p:to>
                                        <p:strVal val="visible"/>
                                      </p:to>
                                    </p:set>
                                  </p:childTnLst>
                                </p:cTn>
                              </p:par>
                              <p:par>
                                <p:cTn id="18" presetID="53" presetClass="entr" presetSubtype="16" fill="hold" nodeType="withEffect">
                                  <p:stCondLst>
                                    <p:cond delay="600"/>
                                  </p:stCondLst>
                                  <p:childTnLst>
                                    <p:set>
                                      <p:cBhvr>
                                        <p:cTn id="19" dur="1" fill="hold">
                                          <p:stCondLst>
                                            <p:cond delay="0"/>
                                          </p:stCondLst>
                                        </p:cTn>
                                        <p:tgtEl>
                                          <p:spTgt spid="363"/>
                                        </p:tgtEl>
                                        <p:attrNameLst>
                                          <p:attrName>style.visibility</p:attrName>
                                        </p:attrNameLst>
                                      </p:cBhvr>
                                      <p:to>
                                        <p:strVal val="visible"/>
                                      </p:to>
                                    </p:set>
                                    <p:anim calcmode="lin" valueType="num">
                                      <p:cBhvr>
                                        <p:cTn id="20" dur="500" fill="hold"/>
                                        <p:tgtEl>
                                          <p:spTgt spid="363"/>
                                        </p:tgtEl>
                                        <p:attrNameLst>
                                          <p:attrName>ppt_w</p:attrName>
                                        </p:attrNameLst>
                                      </p:cBhvr>
                                      <p:tavLst>
                                        <p:tav tm="0">
                                          <p:val>
                                            <p:fltVal val="0"/>
                                          </p:val>
                                        </p:tav>
                                        <p:tav tm="100000">
                                          <p:val>
                                            <p:strVal val="#ppt_w"/>
                                          </p:val>
                                        </p:tav>
                                      </p:tavLst>
                                    </p:anim>
                                    <p:anim calcmode="lin" valueType="num">
                                      <p:cBhvr>
                                        <p:cTn id="21" dur="500" fill="hold"/>
                                        <p:tgtEl>
                                          <p:spTgt spid="363"/>
                                        </p:tgtEl>
                                        <p:attrNameLst>
                                          <p:attrName>ppt_h</p:attrName>
                                        </p:attrNameLst>
                                      </p:cBhvr>
                                      <p:tavLst>
                                        <p:tav tm="0">
                                          <p:val>
                                            <p:fltVal val="0"/>
                                          </p:val>
                                        </p:tav>
                                        <p:tav tm="100000">
                                          <p:val>
                                            <p:strVal val="#ppt_h"/>
                                          </p:val>
                                        </p:tav>
                                      </p:tavLst>
                                    </p:anim>
                                    <p:animEffect transition="in" filter="fade">
                                      <p:cBhvr>
                                        <p:cTn id="22" dur="500"/>
                                        <p:tgtEl>
                                          <p:spTgt spid="363"/>
                                        </p:tgtEl>
                                      </p:cBhvr>
                                    </p:animEffect>
                                  </p:childTnLst>
                                </p:cTn>
                              </p:par>
                              <p:par>
                                <p:cTn id="23" presetID="42" presetClass="path" presetSubtype="0" fill="hold" nodeType="withEffect">
                                  <p:stCondLst>
                                    <p:cond delay="600"/>
                                  </p:stCondLst>
                                  <p:childTnLst>
                                    <p:animMotion origin="layout" path="M -4.44444E-6 -2.59259E-6 L 0.13507 0.28334 " pathEditMode="relative" rAng="0" ptsTypes="AA">
                                      <p:cBhvr>
                                        <p:cTn id="24" dur="500" spd="-100000" fill="hold"/>
                                        <p:tgtEl>
                                          <p:spTgt spid="363"/>
                                        </p:tgtEl>
                                        <p:attrNameLst>
                                          <p:attrName>ppt_x</p:attrName>
                                          <p:attrName>ppt_y</p:attrName>
                                        </p:attrNameLst>
                                      </p:cBhvr>
                                      <p:rCtr x="6753" y="14167"/>
                                    </p:animMotion>
                                  </p:childTnLst>
                                </p:cTn>
                              </p:par>
                              <p:par>
                                <p:cTn id="25" presetID="1" presetClass="entr" presetSubtype="0" fill="hold" grpId="0" nodeType="withEffect">
                                  <p:stCondLst>
                                    <p:cond delay="400"/>
                                  </p:stCondLst>
                                  <p:childTnLst>
                                    <p:set>
                                      <p:cBhvr>
                                        <p:cTn id="26" dur="1" fill="hold">
                                          <p:stCondLst>
                                            <p:cond delay="0"/>
                                          </p:stCondLst>
                                        </p:cTn>
                                        <p:tgtEl>
                                          <p:spTgt spid="335"/>
                                        </p:tgtEl>
                                        <p:attrNameLst>
                                          <p:attrName>style.visibility</p:attrName>
                                        </p:attrNameLst>
                                      </p:cBhvr>
                                      <p:to>
                                        <p:strVal val="visible"/>
                                      </p:to>
                                    </p:set>
                                  </p:childTnLst>
                                </p:cTn>
                              </p:par>
                              <p:par>
                                <p:cTn id="27" presetID="53" presetClass="entr" presetSubtype="16" fill="hold" grpId="1" nodeType="withEffect">
                                  <p:stCondLst>
                                    <p:cond delay="400"/>
                                  </p:stCondLst>
                                  <p:childTnLst>
                                    <p:set>
                                      <p:cBhvr>
                                        <p:cTn id="28" dur="1" fill="hold">
                                          <p:stCondLst>
                                            <p:cond delay="0"/>
                                          </p:stCondLst>
                                        </p:cTn>
                                        <p:tgtEl>
                                          <p:spTgt spid="335"/>
                                        </p:tgtEl>
                                        <p:attrNameLst>
                                          <p:attrName>style.visibility</p:attrName>
                                        </p:attrNameLst>
                                      </p:cBhvr>
                                      <p:to>
                                        <p:strVal val="visible"/>
                                      </p:to>
                                    </p:set>
                                    <p:anim calcmode="lin" valueType="num">
                                      <p:cBhvr>
                                        <p:cTn id="29" dur="500" fill="hold"/>
                                        <p:tgtEl>
                                          <p:spTgt spid="335"/>
                                        </p:tgtEl>
                                        <p:attrNameLst>
                                          <p:attrName>ppt_w</p:attrName>
                                        </p:attrNameLst>
                                      </p:cBhvr>
                                      <p:tavLst>
                                        <p:tav tm="0">
                                          <p:val>
                                            <p:fltVal val="0"/>
                                          </p:val>
                                        </p:tav>
                                        <p:tav tm="100000">
                                          <p:val>
                                            <p:strVal val="#ppt_w"/>
                                          </p:val>
                                        </p:tav>
                                      </p:tavLst>
                                    </p:anim>
                                    <p:anim calcmode="lin" valueType="num">
                                      <p:cBhvr>
                                        <p:cTn id="30" dur="500" fill="hold"/>
                                        <p:tgtEl>
                                          <p:spTgt spid="335"/>
                                        </p:tgtEl>
                                        <p:attrNameLst>
                                          <p:attrName>ppt_h</p:attrName>
                                        </p:attrNameLst>
                                      </p:cBhvr>
                                      <p:tavLst>
                                        <p:tav tm="0">
                                          <p:val>
                                            <p:fltVal val="0"/>
                                          </p:val>
                                        </p:tav>
                                        <p:tav tm="100000">
                                          <p:val>
                                            <p:strVal val="#ppt_h"/>
                                          </p:val>
                                        </p:tav>
                                      </p:tavLst>
                                    </p:anim>
                                    <p:animEffect transition="in" filter="fade">
                                      <p:cBhvr>
                                        <p:cTn id="31" dur="500"/>
                                        <p:tgtEl>
                                          <p:spTgt spid="335"/>
                                        </p:tgtEl>
                                      </p:cBhvr>
                                    </p:animEffect>
                                  </p:childTnLst>
                                </p:cTn>
                              </p:par>
                              <p:par>
                                <p:cTn id="32" presetID="42" presetClass="path" presetSubtype="0" fill="hold" grpId="2" nodeType="withEffect">
                                  <p:stCondLst>
                                    <p:cond delay="400"/>
                                  </p:stCondLst>
                                  <p:childTnLst>
                                    <p:animMotion origin="layout" path="M 2.5E-6 4.07407E-6 L 0.0625 0.20555 " pathEditMode="relative" rAng="0" ptsTypes="AA">
                                      <p:cBhvr>
                                        <p:cTn id="33" dur="500" spd="-100000" fill="hold"/>
                                        <p:tgtEl>
                                          <p:spTgt spid="335"/>
                                        </p:tgtEl>
                                        <p:attrNameLst>
                                          <p:attrName>ppt_x</p:attrName>
                                          <p:attrName>ppt_y</p:attrName>
                                        </p:attrNameLst>
                                      </p:cBhvr>
                                      <p:rCtr x="3125" y="10278"/>
                                    </p:animMotion>
                                  </p:childTnLst>
                                </p:cTn>
                              </p:par>
                              <p:par>
                                <p:cTn id="34" presetID="1" presetClass="entr" presetSubtype="0" fill="hold" grpId="0" nodeType="withEffect">
                                  <p:stCondLst>
                                    <p:cond delay="200"/>
                                  </p:stCondLst>
                                  <p:childTnLst>
                                    <p:set>
                                      <p:cBhvr>
                                        <p:cTn id="35" dur="1" fill="hold">
                                          <p:stCondLst>
                                            <p:cond delay="0"/>
                                          </p:stCondLst>
                                        </p:cTn>
                                        <p:tgtEl>
                                          <p:spTgt spid="366"/>
                                        </p:tgtEl>
                                        <p:attrNameLst>
                                          <p:attrName>style.visibility</p:attrName>
                                        </p:attrNameLst>
                                      </p:cBhvr>
                                      <p:to>
                                        <p:strVal val="visible"/>
                                      </p:to>
                                    </p:set>
                                  </p:childTnLst>
                                </p:cTn>
                              </p:par>
                              <p:par>
                                <p:cTn id="36" presetID="53" presetClass="entr" presetSubtype="16" fill="hold" grpId="1" nodeType="withEffect">
                                  <p:stCondLst>
                                    <p:cond delay="200"/>
                                  </p:stCondLst>
                                  <p:childTnLst>
                                    <p:set>
                                      <p:cBhvr>
                                        <p:cTn id="37" dur="1" fill="hold">
                                          <p:stCondLst>
                                            <p:cond delay="0"/>
                                          </p:stCondLst>
                                        </p:cTn>
                                        <p:tgtEl>
                                          <p:spTgt spid="366"/>
                                        </p:tgtEl>
                                        <p:attrNameLst>
                                          <p:attrName>style.visibility</p:attrName>
                                        </p:attrNameLst>
                                      </p:cBhvr>
                                      <p:to>
                                        <p:strVal val="visible"/>
                                      </p:to>
                                    </p:set>
                                    <p:anim calcmode="lin" valueType="num">
                                      <p:cBhvr>
                                        <p:cTn id="38" dur="500" fill="hold"/>
                                        <p:tgtEl>
                                          <p:spTgt spid="366"/>
                                        </p:tgtEl>
                                        <p:attrNameLst>
                                          <p:attrName>ppt_w</p:attrName>
                                        </p:attrNameLst>
                                      </p:cBhvr>
                                      <p:tavLst>
                                        <p:tav tm="0">
                                          <p:val>
                                            <p:fltVal val="0"/>
                                          </p:val>
                                        </p:tav>
                                        <p:tav tm="100000">
                                          <p:val>
                                            <p:strVal val="#ppt_w"/>
                                          </p:val>
                                        </p:tav>
                                      </p:tavLst>
                                    </p:anim>
                                    <p:anim calcmode="lin" valueType="num">
                                      <p:cBhvr>
                                        <p:cTn id="39" dur="500" fill="hold"/>
                                        <p:tgtEl>
                                          <p:spTgt spid="366"/>
                                        </p:tgtEl>
                                        <p:attrNameLst>
                                          <p:attrName>ppt_h</p:attrName>
                                        </p:attrNameLst>
                                      </p:cBhvr>
                                      <p:tavLst>
                                        <p:tav tm="0">
                                          <p:val>
                                            <p:fltVal val="0"/>
                                          </p:val>
                                        </p:tav>
                                        <p:tav tm="100000">
                                          <p:val>
                                            <p:strVal val="#ppt_h"/>
                                          </p:val>
                                        </p:tav>
                                      </p:tavLst>
                                    </p:anim>
                                    <p:animEffect transition="in" filter="fade">
                                      <p:cBhvr>
                                        <p:cTn id="40" dur="500"/>
                                        <p:tgtEl>
                                          <p:spTgt spid="366"/>
                                        </p:tgtEl>
                                      </p:cBhvr>
                                    </p:animEffect>
                                  </p:childTnLst>
                                </p:cTn>
                              </p:par>
                              <p:par>
                                <p:cTn id="41" presetID="42" presetClass="path" presetSubtype="0" fill="hold" grpId="2" nodeType="withEffect">
                                  <p:stCondLst>
                                    <p:cond delay="200"/>
                                  </p:stCondLst>
                                  <p:childTnLst>
                                    <p:animMotion origin="layout" path="M -3.61111E-6 8.64198E-7 L -0.01371 0.35 " pathEditMode="relative" rAng="0" ptsTypes="AA">
                                      <p:cBhvr>
                                        <p:cTn id="42" dur="500" spd="-100000" fill="hold"/>
                                        <p:tgtEl>
                                          <p:spTgt spid="366"/>
                                        </p:tgtEl>
                                        <p:attrNameLst>
                                          <p:attrName>ppt_x</p:attrName>
                                          <p:attrName>ppt_y</p:attrName>
                                        </p:attrNameLst>
                                      </p:cBhvr>
                                      <p:rCtr x="-694" y="17500"/>
                                    </p:animMotion>
                                  </p:childTnLst>
                                </p:cTn>
                              </p:par>
                              <p:par>
                                <p:cTn id="43" presetID="1" presetClass="entr" presetSubtype="0" fill="hold" nodeType="withEffect">
                                  <p:stCondLst>
                                    <p:cond delay="600"/>
                                  </p:stCondLst>
                                  <p:childTnLst>
                                    <p:set>
                                      <p:cBhvr>
                                        <p:cTn id="44" dur="1" fill="hold">
                                          <p:stCondLst>
                                            <p:cond delay="0"/>
                                          </p:stCondLst>
                                        </p:cTn>
                                        <p:tgtEl>
                                          <p:spTgt spid="360"/>
                                        </p:tgtEl>
                                        <p:attrNameLst>
                                          <p:attrName>style.visibility</p:attrName>
                                        </p:attrNameLst>
                                      </p:cBhvr>
                                      <p:to>
                                        <p:strVal val="visible"/>
                                      </p:to>
                                    </p:set>
                                  </p:childTnLst>
                                </p:cTn>
                              </p:par>
                              <p:par>
                                <p:cTn id="45" presetID="53" presetClass="entr" presetSubtype="16" fill="hold" nodeType="withEffect">
                                  <p:stCondLst>
                                    <p:cond delay="600"/>
                                  </p:stCondLst>
                                  <p:childTnLst>
                                    <p:set>
                                      <p:cBhvr>
                                        <p:cTn id="46" dur="1" fill="hold">
                                          <p:stCondLst>
                                            <p:cond delay="0"/>
                                          </p:stCondLst>
                                        </p:cTn>
                                        <p:tgtEl>
                                          <p:spTgt spid="360"/>
                                        </p:tgtEl>
                                        <p:attrNameLst>
                                          <p:attrName>style.visibility</p:attrName>
                                        </p:attrNameLst>
                                      </p:cBhvr>
                                      <p:to>
                                        <p:strVal val="visible"/>
                                      </p:to>
                                    </p:set>
                                    <p:anim calcmode="lin" valueType="num">
                                      <p:cBhvr>
                                        <p:cTn id="47" dur="500" fill="hold"/>
                                        <p:tgtEl>
                                          <p:spTgt spid="360"/>
                                        </p:tgtEl>
                                        <p:attrNameLst>
                                          <p:attrName>ppt_w</p:attrName>
                                        </p:attrNameLst>
                                      </p:cBhvr>
                                      <p:tavLst>
                                        <p:tav tm="0">
                                          <p:val>
                                            <p:fltVal val="0"/>
                                          </p:val>
                                        </p:tav>
                                        <p:tav tm="100000">
                                          <p:val>
                                            <p:strVal val="#ppt_w"/>
                                          </p:val>
                                        </p:tav>
                                      </p:tavLst>
                                    </p:anim>
                                    <p:anim calcmode="lin" valueType="num">
                                      <p:cBhvr>
                                        <p:cTn id="48" dur="500" fill="hold"/>
                                        <p:tgtEl>
                                          <p:spTgt spid="360"/>
                                        </p:tgtEl>
                                        <p:attrNameLst>
                                          <p:attrName>ppt_h</p:attrName>
                                        </p:attrNameLst>
                                      </p:cBhvr>
                                      <p:tavLst>
                                        <p:tav tm="0">
                                          <p:val>
                                            <p:fltVal val="0"/>
                                          </p:val>
                                        </p:tav>
                                        <p:tav tm="100000">
                                          <p:val>
                                            <p:strVal val="#ppt_h"/>
                                          </p:val>
                                        </p:tav>
                                      </p:tavLst>
                                    </p:anim>
                                    <p:animEffect transition="in" filter="fade">
                                      <p:cBhvr>
                                        <p:cTn id="49" dur="500"/>
                                        <p:tgtEl>
                                          <p:spTgt spid="360"/>
                                        </p:tgtEl>
                                      </p:cBhvr>
                                    </p:animEffect>
                                  </p:childTnLst>
                                </p:cTn>
                              </p:par>
                              <p:par>
                                <p:cTn id="50" presetID="42" presetClass="path" presetSubtype="0" fill="hold" nodeType="withEffect">
                                  <p:stCondLst>
                                    <p:cond delay="600"/>
                                  </p:stCondLst>
                                  <p:childTnLst>
                                    <p:animMotion origin="layout" path="M 3.61111E-6 -8.64198E-7 L -0.04757 0.38549 " pathEditMode="relative" rAng="0" ptsTypes="AA">
                                      <p:cBhvr>
                                        <p:cTn id="51" dur="500" spd="-100000" fill="hold"/>
                                        <p:tgtEl>
                                          <p:spTgt spid="360"/>
                                        </p:tgtEl>
                                        <p:attrNameLst>
                                          <p:attrName>ppt_x</p:attrName>
                                          <p:attrName>ppt_y</p:attrName>
                                        </p:attrNameLst>
                                      </p:cBhvr>
                                      <p:rCtr x="-2378" y="19259"/>
                                    </p:animMotion>
                                  </p:childTnLst>
                                </p:cTn>
                              </p:par>
                              <p:par>
                                <p:cTn id="52" presetID="1" presetClass="entr" presetSubtype="0" fill="hold" nodeType="withEffect">
                                  <p:stCondLst>
                                    <p:cond delay="0"/>
                                  </p:stCondLst>
                                  <p:childTnLst>
                                    <p:set>
                                      <p:cBhvr>
                                        <p:cTn id="53" dur="1" fill="hold">
                                          <p:stCondLst>
                                            <p:cond delay="0"/>
                                          </p:stCondLst>
                                        </p:cTn>
                                        <p:tgtEl>
                                          <p:spTgt spid="339"/>
                                        </p:tgtEl>
                                        <p:attrNameLst>
                                          <p:attrName>style.visibility</p:attrName>
                                        </p:attrNameLst>
                                      </p:cBhvr>
                                      <p:to>
                                        <p:strVal val="visible"/>
                                      </p:to>
                                    </p:set>
                                  </p:childTnLst>
                                </p:cTn>
                              </p:par>
                              <p:par>
                                <p:cTn id="54" presetID="42" presetClass="path" presetSubtype="0" fill="hold" nodeType="withEffect">
                                  <p:stCondLst>
                                    <p:cond delay="0"/>
                                  </p:stCondLst>
                                  <p:childTnLst>
                                    <p:animMotion origin="layout" path="M 0 -3.7037E-7 L -0.0875 0.25895 " pathEditMode="relative" rAng="0" ptsTypes="AA">
                                      <p:cBhvr>
                                        <p:cTn id="55" dur="500" spd="-100000" fill="hold"/>
                                        <p:tgtEl>
                                          <p:spTgt spid="339"/>
                                        </p:tgtEl>
                                        <p:attrNameLst>
                                          <p:attrName>ppt_x</p:attrName>
                                          <p:attrName>ppt_y</p:attrName>
                                        </p:attrNameLst>
                                      </p:cBhvr>
                                      <p:rCtr x="-4375" y="12932"/>
                                    </p:animMotion>
                                  </p:childTnLst>
                                </p:cTn>
                              </p:par>
                              <p:par>
                                <p:cTn id="56" presetID="53" presetClass="entr" presetSubtype="16" fill="hold" nodeType="withEffect">
                                  <p:stCondLst>
                                    <p:cond delay="0"/>
                                  </p:stCondLst>
                                  <p:childTnLst>
                                    <p:set>
                                      <p:cBhvr>
                                        <p:cTn id="57" dur="1" fill="hold">
                                          <p:stCondLst>
                                            <p:cond delay="0"/>
                                          </p:stCondLst>
                                        </p:cTn>
                                        <p:tgtEl>
                                          <p:spTgt spid="339"/>
                                        </p:tgtEl>
                                        <p:attrNameLst>
                                          <p:attrName>style.visibility</p:attrName>
                                        </p:attrNameLst>
                                      </p:cBhvr>
                                      <p:to>
                                        <p:strVal val="visible"/>
                                      </p:to>
                                    </p:set>
                                    <p:anim calcmode="lin" valueType="num">
                                      <p:cBhvr>
                                        <p:cTn id="58" dur="500" fill="hold"/>
                                        <p:tgtEl>
                                          <p:spTgt spid="339"/>
                                        </p:tgtEl>
                                        <p:attrNameLst>
                                          <p:attrName>ppt_w</p:attrName>
                                        </p:attrNameLst>
                                      </p:cBhvr>
                                      <p:tavLst>
                                        <p:tav tm="0">
                                          <p:val>
                                            <p:fltVal val="0"/>
                                          </p:val>
                                        </p:tav>
                                        <p:tav tm="100000">
                                          <p:val>
                                            <p:strVal val="#ppt_w"/>
                                          </p:val>
                                        </p:tav>
                                      </p:tavLst>
                                    </p:anim>
                                    <p:anim calcmode="lin" valueType="num">
                                      <p:cBhvr>
                                        <p:cTn id="59" dur="500" fill="hold"/>
                                        <p:tgtEl>
                                          <p:spTgt spid="339"/>
                                        </p:tgtEl>
                                        <p:attrNameLst>
                                          <p:attrName>ppt_h</p:attrName>
                                        </p:attrNameLst>
                                      </p:cBhvr>
                                      <p:tavLst>
                                        <p:tav tm="0">
                                          <p:val>
                                            <p:fltVal val="0"/>
                                          </p:val>
                                        </p:tav>
                                        <p:tav tm="100000">
                                          <p:val>
                                            <p:strVal val="#ppt_h"/>
                                          </p:val>
                                        </p:tav>
                                      </p:tavLst>
                                    </p:anim>
                                    <p:animEffect transition="in" filter="fade">
                                      <p:cBhvr>
                                        <p:cTn id="60" dur="500"/>
                                        <p:tgtEl>
                                          <p:spTgt spid="339"/>
                                        </p:tgtEl>
                                      </p:cBhvr>
                                    </p:animEffect>
                                  </p:childTnLst>
                                </p:cTn>
                              </p:par>
                              <p:par>
                                <p:cTn id="61" presetID="1" presetClass="entr" presetSubtype="0" fill="hold" nodeType="withEffect">
                                  <p:stCondLst>
                                    <p:cond delay="400"/>
                                  </p:stCondLst>
                                  <p:childTnLst>
                                    <p:set>
                                      <p:cBhvr>
                                        <p:cTn id="62" dur="1" fill="hold">
                                          <p:stCondLst>
                                            <p:cond delay="0"/>
                                          </p:stCondLst>
                                        </p:cTn>
                                        <p:tgtEl>
                                          <p:spTgt spid="370"/>
                                        </p:tgtEl>
                                        <p:attrNameLst>
                                          <p:attrName>style.visibility</p:attrName>
                                        </p:attrNameLst>
                                      </p:cBhvr>
                                      <p:to>
                                        <p:strVal val="visible"/>
                                      </p:to>
                                    </p:set>
                                  </p:childTnLst>
                                </p:cTn>
                              </p:par>
                              <p:par>
                                <p:cTn id="63" presetID="53" presetClass="entr" presetSubtype="16" fill="hold" nodeType="withEffect">
                                  <p:stCondLst>
                                    <p:cond delay="400"/>
                                  </p:stCondLst>
                                  <p:childTnLst>
                                    <p:set>
                                      <p:cBhvr>
                                        <p:cTn id="64" dur="1" fill="hold">
                                          <p:stCondLst>
                                            <p:cond delay="0"/>
                                          </p:stCondLst>
                                        </p:cTn>
                                        <p:tgtEl>
                                          <p:spTgt spid="370"/>
                                        </p:tgtEl>
                                        <p:attrNameLst>
                                          <p:attrName>style.visibility</p:attrName>
                                        </p:attrNameLst>
                                      </p:cBhvr>
                                      <p:to>
                                        <p:strVal val="visible"/>
                                      </p:to>
                                    </p:set>
                                    <p:anim calcmode="lin" valueType="num">
                                      <p:cBhvr>
                                        <p:cTn id="65" dur="500" fill="hold"/>
                                        <p:tgtEl>
                                          <p:spTgt spid="370"/>
                                        </p:tgtEl>
                                        <p:attrNameLst>
                                          <p:attrName>ppt_w</p:attrName>
                                        </p:attrNameLst>
                                      </p:cBhvr>
                                      <p:tavLst>
                                        <p:tav tm="0">
                                          <p:val>
                                            <p:fltVal val="0"/>
                                          </p:val>
                                        </p:tav>
                                        <p:tav tm="100000">
                                          <p:val>
                                            <p:strVal val="#ppt_w"/>
                                          </p:val>
                                        </p:tav>
                                      </p:tavLst>
                                    </p:anim>
                                    <p:anim calcmode="lin" valueType="num">
                                      <p:cBhvr>
                                        <p:cTn id="66" dur="500" fill="hold"/>
                                        <p:tgtEl>
                                          <p:spTgt spid="370"/>
                                        </p:tgtEl>
                                        <p:attrNameLst>
                                          <p:attrName>ppt_h</p:attrName>
                                        </p:attrNameLst>
                                      </p:cBhvr>
                                      <p:tavLst>
                                        <p:tav tm="0">
                                          <p:val>
                                            <p:fltVal val="0"/>
                                          </p:val>
                                        </p:tav>
                                        <p:tav tm="100000">
                                          <p:val>
                                            <p:strVal val="#ppt_h"/>
                                          </p:val>
                                        </p:tav>
                                      </p:tavLst>
                                    </p:anim>
                                    <p:animEffect transition="in" filter="fade">
                                      <p:cBhvr>
                                        <p:cTn id="67" dur="500"/>
                                        <p:tgtEl>
                                          <p:spTgt spid="370"/>
                                        </p:tgtEl>
                                      </p:cBhvr>
                                    </p:animEffect>
                                  </p:childTnLst>
                                </p:cTn>
                              </p:par>
                              <p:par>
                                <p:cTn id="68" presetID="42" presetClass="path" presetSubtype="0" fill="hold" nodeType="withEffect">
                                  <p:stCondLst>
                                    <p:cond delay="400"/>
                                  </p:stCondLst>
                                  <p:childTnLst>
                                    <p:animMotion origin="layout" path="M 1.38889E-6 -4.93827E-7 L -0.18368 0.37438 " pathEditMode="relative" rAng="0" ptsTypes="AA">
                                      <p:cBhvr>
                                        <p:cTn id="69" dur="500" spd="-100000" fill="hold"/>
                                        <p:tgtEl>
                                          <p:spTgt spid="370"/>
                                        </p:tgtEl>
                                        <p:attrNameLst>
                                          <p:attrName>ppt_x</p:attrName>
                                          <p:attrName>ppt_y</p:attrName>
                                        </p:attrNameLst>
                                      </p:cBhvr>
                                      <p:rCtr x="-9184" y="18704"/>
                                    </p:animMotion>
                                  </p:childTnLst>
                                </p:cTn>
                              </p:par>
                              <p:par>
                                <p:cTn id="70" presetID="1" presetClass="entr" presetSubtype="0" fill="hold" grpId="0" nodeType="withEffect">
                                  <p:stCondLst>
                                    <p:cond delay="600"/>
                                  </p:stCondLst>
                                  <p:childTnLst>
                                    <p:set>
                                      <p:cBhvr>
                                        <p:cTn id="71" dur="1" fill="hold">
                                          <p:stCondLst>
                                            <p:cond delay="0"/>
                                          </p:stCondLst>
                                        </p:cTn>
                                        <p:tgtEl>
                                          <p:spTgt spid="348"/>
                                        </p:tgtEl>
                                        <p:attrNameLst>
                                          <p:attrName>style.visibility</p:attrName>
                                        </p:attrNameLst>
                                      </p:cBhvr>
                                      <p:to>
                                        <p:strVal val="visible"/>
                                      </p:to>
                                    </p:set>
                                  </p:childTnLst>
                                </p:cTn>
                              </p:par>
                              <p:par>
                                <p:cTn id="72" presetID="53" presetClass="entr" presetSubtype="16" fill="hold" grpId="1" nodeType="withEffect">
                                  <p:stCondLst>
                                    <p:cond delay="600"/>
                                  </p:stCondLst>
                                  <p:childTnLst>
                                    <p:set>
                                      <p:cBhvr>
                                        <p:cTn id="73" dur="1" fill="hold">
                                          <p:stCondLst>
                                            <p:cond delay="0"/>
                                          </p:stCondLst>
                                        </p:cTn>
                                        <p:tgtEl>
                                          <p:spTgt spid="348"/>
                                        </p:tgtEl>
                                        <p:attrNameLst>
                                          <p:attrName>style.visibility</p:attrName>
                                        </p:attrNameLst>
                                      </p:cBhvr>
                                      <p:to>
                                        <p:strVal val="visible"/>
                                      </p:to>
                                    </p:set>
                                    <p:anim calcmode="lin" valueType="num">
                                      <p:cBhvr>
                                        <p:cTn id="74" dur="500" fill="hold"/>
                                        <p:tgtEl>
                                          <p:spTgt spid="348"/>
                                        </p:tgtEl>
                                        <p:attrNameLst>
                                          <p:attrName>ppt_w</p:attrName>
                                        </p:attrNameLst>
                                      </p:cBhvr>
                                      <p:tavLst>
                                        <p:tav tm="0">
                                          <p:val>
                                            <p:fltVal val="0"/>
                                          </p:val>
                                        </p:tav>
                                        <p:tav tm="100000">
                                          <p:val>
                                            <p:strVal val="#ppt_w"/>
                                          </p:val>
                                        </p:tav>
                                      </p:tavLst>
                                    </p:anim>
                                    <p:anim calcmode="lin" valueType="num">
                                      <p:cBhvr>
                                        <p:cTn id="75" dur="500" fill="hold"/>
                                        <p:tgtEl>
                                          <p:spTgt spid="348"/>
                                        </p:tgtEl>
                                        <p:attrNameLst>
                                          <p:attrName>ppt_h</p:attrName>
                                        </p:attrNameLst>
                                      </p:cBhvr>
                                      <p:tavLst>
                                        <p:tav tm="0">
                                          <p:val>
                                            <p:fltVal val="0"/>
                                          </p:val>
                                        </p:tav>
                                        <p:tav tm="100000">
                                          <p:val>
                                            <p:strVal val="#ppt_h"/>
                                          </p:val>
                                        </p:tav>
                                      </p:tavLst>
                                    </p:anim>
                                    <p:animEffect transition="in" filter="fade">
                                      <p:cBhvr>
                                        <p:cTn id="76" dur="500"/>
                                        <p:tgtEl>
                                          <p:spTgt spid="348"/>
                                        </p:tgtEl>
                                      </p:cBhvr>
                                    </p:animEffect>
                                  </p:childTnLst>
                                </p:cTn>
                              </p:par>
                              <p:par>
                                <p:cTn id="77" presetID="42" presetClass="path" presetSubtype="0" fill="hold" grpId="2" nodeType="withEffect">
                                  <p:stCondLst>
                                    <p:cond delay="600"/>
                                  </p:stCondLst>
                                  <p:childTnLst>
                                    <p:animMotion origin="layout" path="M -3.33333E-6 2.46914E-7 L -0.19878 0.28333 " pathEditMode="relative" rAng="0" ptsTypes="AA">
                                      <p:cBhvr>
                                        <p:cTn id="78" dur="500" spd="-100000" fill="hold"/>
                                        <p:tgtEl>
                                          <p:spTgt spid="348"/>
                                        </p:tgtEl>
                                        <p:attrNameLst>
                                          <p:attrName>ppt_x</p:attrName>
                                          <p:attrName>ppt_y</p:attrName>
                                        </p:attrNameLst>
                                      </p:cBhvr>
                                      <p:rCtr x="-9948" y="14167"/>
                                    </p:animMotion>
                                  </p:childTnLst>
                                </p:cTn>
                              </p:par>
                            </p:childTnLst>
                          </p:cTn>
                        </p:par>
                        <p:par>
                          <p:cTn id="79" fill="hold">
                            <p:stCondLst>
                              <p:cond delay="1100"/>
                            </p:stCondLst>
                            <p:childTnLst>
                              <p:par>
                                <p:cTn id="80" presetID="22" presetClass="entr" presetSubtype="8" fill="hold" nodeType="afterEffect">
                                  <p:stCondLst>
                                    <p:cond delay="0"/>
                                  </p:stCondLst>
                                  <p:childTnLst>
                                    <p:set>
                                      <p:cBhvr>
                                        <p:cTn id="81" dur="1" fill="hold">
                                          <p:stCondLst>
                                            <p:cond delay="0"/>
                                          </p:stCondLst>
                                        </p:cTn>
                                        <p:tgtEl>
                                          <p:spTgt spid="353"/>
                                        </p:tgtEl>
                                        <p:attrNameLst>
                                          <p:attrName>style.visibility</p:attrName>
                                        </p:attrNameLst>
                                      </p:cBhvr>
                                      <p:to>
                                        <p:strVal val="visible"/>
                                      </p:to>
                                    </p:set>
                                    <p:animEffect transition="in" filter="wipe(left)">
                                      <p:cBhvr>
                                        <p:cTn id="82" dur="500"/>
                                        <p:tgtEl>
                                          <p:spTgt spid="353"/>
                                        </p:tgtEl>
                                      </p:cBhvr>
                                    </p:animEffect>
                                  </p:childTnLst>
                                </p:cTn>
                              </p:par>
                            </p:childTnLst>
                          </p:cTn>
                        </p:par>
                        <p:par>
                          <p:cTn id="83" fill="hold">
                            <p:stCondLst>
                              <p:cond delay="1600"/>
                            </p:stCondLst>
                            <p:childTnLst>
                              <p:par>
                                <p:cTn id="84" presetID="50" presetClass="entr" presetSubtype="0" decel="100000" fill="hold" grpId="0" nodeType="afterEffect">
                                  <p:stCondLst>
                                    <p:cond delay="0"/>
                                  </p:stCondLst>
                                  <p:childTnLst>
                                    <p:set>
                                      <p:cBhvr>
                                        <p:cTn id="85" dur="1" fill="hold">
                                          <p:stCondLst>
                                            <p:cond delay="0"/>
                                          </p:stCondLst>
                                        </p:cTn>
                                        <p:tgtEl>
                                          <p:spTgt spid="374"/>
                                        </p:tgtEl>
                                        <p:attrNameLst>
                                          <p:attrName>style.visibility</p:attrName>
                                        </p:attrNameLst>
                                      </p:cBhvr>
                                      <p:to>
                                        <p:strVal val="visible"/>
                                      </p:to>
                                    </p:set>
                                    <p:anim calcmode="lin" valueType="num">
                                      <p:cBhvr>
                                        <p:cTn id="86" dur="1000" fill="hold"/>
                                        <p:tgtEl>
                                          <p:spTgt spid="374"/>
                                        </p:tgtEl>
                                        <p:attrNameLst>
                                          <p:attrName>ppt_w</p:attrName>
                                        </p:attrNameLst>
                                      </p:cBhvr>
                                      <p:tavLst>
                                        <p:tav tm="0">
                                          <p:val>
                                            <p:strVal val="#ppt_w+.3"/>
                                          </p:val>
                                        </p:tav>
                                        <p:tav tm="100000">
                                          <p:val>
                                            <p:strVal val="#ppt_w"/>
                                          </p:val>
                                        </p:tav>
                                      </p:tavLst>
                                    </p:anim>
                                    <p:anim calcmode="lin" valueType="num">
                                      <p:cBhvr>
                                        <p:cTn id="87" dur="1000" fill="hold"/>
                                        <p:tgtEl>
                                          <p:spTgt spid="374"/>
                                        </p:tgtEl>
                                        <p:attrNameLst>
                                          <p:attrName>ppt_h</p:attrName>
                                        </p:attrNameLst>
                                      </p:cBhvr>
                                      <p:tavLst>
                                        <p:tav tm="0">
                                          <p:val>
                                            <p:strVal val="#ppt_h"/>
                                          </p:val>
                                        </p:tav>
                                        <p:tav tm="100000">
                                          <p:val>
                                            <p:strVal val="#ppt_h"/>
                                          </p:val>
                                        </p:tav>
                                      </p:tavLst>
                                    </p:anim>
                                    <p:animEffect transition="in" filter="fade">
                                      <p:cBhvr>
                                        <p:cTn id="88" dur="1000"/>
                                        <p:tgtEl>
                                          <p:spTgt spid="374"/>
                                        </p:tgtEl>
                                      </p:cBhvr>
                                    </p:animEffect>
                                  </p:childTnLst>
                                </p:cTn>
                              </p:par>
                            </p:childTnLst>
                          </p:cTn>
                        </p:par>
                        <p:par>
                          <p:cTn id="89" fill="hold">
                            <p:stCondLst>
                              <p:cond delay="260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375"/>
                                        </p:tgtEl>
                                        <p:attrNameLst>
                                          <p:attrName>style.visibility</p:attrName>
                                        </p:attrNameLst>
                                      </p:cBhvr>
                                      <p:to>
                                        <p:strVal val="visible"/>
                                      </p:to>
                                    </p:set>
                                    <p:anim calcmode="lin" valueType="num">
                                      <p:cBhvr>
                                        <p:cTn id="92" dur="500" fill="hold"/>
                                        <p:tgtEl>
                                          <p:spTgt spid="375"/>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375"/>
                                        </p:tgtEl>
                                        <p:attrNameLst>
                                          <p:attrName>ppt_y</p:attrName>
                                        </p:attrNameLst>
                                      </p:cBhvr>
                                      <p:tavLst>
                                        <p:tav tm="0">
                                          <p:val>
                                            <p:strVal val="#ppt_y"/>
                                          </p:val>
                                        </p:tav>
                                        <p:tav tm="100000">
                                          <p:val>
                                            <p:strVal val="#ppt_y"/>
                                          </p:val>
                                        </p:tav>
                                      </p:tavLst>
                                    </p:anim>
                                    <p:anim calcmode="lin" valueType="num">
                                      <p:cBhvr>
                                        <p:cTn id="94" dur="500" fill="hold"/>
                                        <p:tgtEl>
                                          <p:spTgt spid="375"/>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375"/>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375"/>
                                        </p:tgtEl>
                                      </p:cBhvr>
                                    </p:animEffect>
                                  </p:childTnLst>
                                </p:cTn>
                              </p:par>
                              <p:par>
                                <p:cTn id="97" presetID="1" presetClass="entr" presetSubtype="0" fill="hold" nodeType="with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par>
                                <p:cTn id="99" presetID="42" presetClass="path" presetSubtype="0" fill="hold" nodeType="withEffect">
                                  <p:stCondLst>
                                    <p:cond delay="0"/>
                                  </p:stCondLst>
                                  <p:childTnLst>
                                    <p:animMotion origin="layout" path="M 0 -3.7037E-7 L -0.0875 0.25895 " pathEditMode="relative" rAng="0" ptsTypes="AA">
                                      <p:cBhvr>
                                        <p:cTn id="100" dur="500" spd="-100000" fill="hold"/>
                                        <p:tgtEl>
                                          <p:spTgt spid="48"/>
                                        </p:tgtEl>
                                        <p:attrNameLst>
                                          <p:attrName>ppt_x</p:attrName>
                                          <p:attrName>ppt_y</p:attrName>
                                        </p:attrNameLst>
                                      </p:cBhvr>
                                      <p:rCtr x="-4375" y="12932"/>
                                    </p:animMotion>
                                  </p:childTnLst>
                                </p:cTn>
                              </p:par>
                              <p:par>
                                <p:cTn id="101" presetID="53" presetClass="entr" presetSubtype="16"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animEffect transition="in" filter="fade">
                                      <p:cBhvr>
                                        <p:cTn id="105" dur="500"/>
                                        <p:tgtEl>
                                          <p:spTgt spid="48"/>
                                        </p:tgtEl>
                                      </p:cBhvr>
                                    </p:animEffect>
                                  </p:childTnLst>
                                </p:cTn>
                              </p:par>
                              <p:par>
                                <p:cTn id="106" presetID="1" presetClass="entr" presetSubtype="0" fill="hold" grpId="0" nodeType="withEffect">
                                  <p:stCondLst>
                                    <p:cond delay="400"/>
                                  </p:stCondLst>
                                  <p:childTnLst>
                                    <p:set>
                                      <p:cBhvr>
                                        <p:cTn id="107" dur="1" fill="hold">
                                          <p:stCondLst>
                                            <p:cond delay="0"/>
                                          </p:stCondLst>
                                        </p:cTn>
                                        <p:tgtEl>
                                          <p:spTgt spid="51"/>
                                        </p:tgtEl>
                                        <p:attrNameLst>
                                          <p:attrName>style.visibility</p:attrName>
                                        </p:attrNameLst>
                                      </p:cBhvr>
                                      <p:to>
                                        <p:strVal val="visible"/>
                                      </p:to>
                                    </p:set>
                                  </p:childTnLst>
                                </p:cTn>
                              </p:par>
                              <p:par>
                                <p:cTn id="108" presetID="53" presetClass="entr" presetSubtype="16" fill="hold" grpId="1" nodeType="withEffect">
                                  <p:stCondLst>
                                    <p:cond delay="400"/>
                                  </p:stCondLst>
                                  <p:childTnLst>
                                    <p:set>
                                      <p:cBhvr>
                                        <p:cTn id="109" dur="1" fill="hold">
                                          <p:stCondLst>
                                            <p:cond delay="0"/>
                                          </p:stCondLst>
                                        </p:cTn>
                                        <p:tgtEl>
                                          <p:spTgt spid="51"/>
                                        </p:tgtEl>
                                        <p:attrNameLst>
                                          <p:attrName>style.visibility</p:attrName>
                                        </p:attrNameLst>
                                      </p:cBhvr>
                                      <p:to>
                                        <p:strVal val="visible"/>
                                      </p:to>
                                    </p:set>
                                    <p:anim calcmode="lin" valueType="num">
                                      <p:cBhvr>
                                        <p:cTn id="110" dur="500" fill="hold"/>
                                        <p:tgtEl>
                                          <p:spTgt spid="51"/>
                                        </p:tgtEl>
                                        <p:attrNameLst>
                                          <p:attrName>ppt_w</p:attrName>
                                        </p:attrNameLst>
                                      </p:cBhvr>
                                      <p:tavLst>
                                        <p:tav tm="0">
                                          <p:val>
                                            <p:fltVal val="0"/>
                                          </p:val>
                                        </p:tav>
                                        <p:tav tm="100000">
                                          <p:val>
                                            <p:strVal val="#ppt_w"/>
                                          </p:val>
                                        </p:tav>
                                      </p:tavLst>
                                    </p:anim>
                                    <p:anim calcmode="lin" valueType="num">
                                      <p:cBhvr>
                                        <p:cTn id="111" dur="500" fill="hold"/>
                                        <p:tgtEl>
                                          <p:spTgt spid="51"/>
                                        </p:tgtEl>
                                        <p:attrNameLst>
                                          <p:attrName>ppt_h</p:attrName>
                                        </p:attrNameLst>
                                      </p:cBhvr>
                                      <p:tavLst>
                                        <p:tav tm="0">
                                          <p:val>
                                            <p:fltVal val="0"/>
                                          </p:val>
                                        </p:tav>
                                        <p:tav tm="100000">
                                          <p:val>
                                            <p:strVal val="#ppt_h"/>
                                          </p:val>
                                        </p:tav>
                                      </p:tavLst>
                                    </p:anim>
                                    <p:animEffect transition="in" filter="fade">
                                      <p:cBhvr>
                                        <p:cTn id="112" dur="500"/>
                                        <p:tgtEl>
                                          <p:spTgt spid="51"/>
                                        </p:tgtEl>
                                      </p:cBhvr>
                                    </p:animEffect>
                                  </p:childTnLst>
                                </p:cTn>
                              </p:par>
                              <p:par>
                                <p:cTn id="113" presetID="42" presetClass="path" presetSubtype="0" fill="hold" grpId="2" nodeType="withEffect">
                                  <p:stCondLst>
                                    <p:cond delay="400"/>
                                  </p:stCondLst>
                                  <p:childTnLst>
                                    <p:animMotion origin="layout" path="M 2.5E-6 4.07407E-6 L 0.0625 0.20555 " pathEditMode="relative" rAng="0" ptsTypes="AA">
                                      <p:cBhvr>
                                        <p:cTn id="114" dur="500" spd="-100000" fill="hold"/>
                                        <p:tgtEl>
                                          <p:spTgt spid="51"/>
                                        </p:tgtEl>
                                        <p:attrNameLst>
                                          <p:attrName>ppt_x</p:attrName>
                                          <p:attrName>ppt_y</p:attrName>
                                        </p:attrNameLst>
                                      </p:cBhvr>
                                      <p:rCtr x="3125" y="10278"/>
                                    </p:animMotion>
                                  </p:childTnLst>
                                </p:cTn>
                              </p:par>
                            </p:childTnLst>
                          </p:cTn>
                        </p:par>
                        <p:par>
                          <p:cTn id="115" fill="hold">
                            <p:stCondLst>
                              <p:cond delay="4250"/>
                            </p:stCondLst>
                            <p:childTnLst>
                              <p:par>
                                <p:cTn id="116" presetID="49" presetClass="entr" presetSubtype="0" decel="100000" fill="hold" nodeType="afterEffect">
                                  <p:stCondLst>
                                    <p:cond delay="0"/>
                                  </p:stCondLst>
                                  <p:childTnLst>
                                    <p:set>
                                      <p:cBhvr>
                                        <p:cTn id="117" dur="1" fill="hold">
                                          <p:stCondLst>
                                            <p:cond delay="0"/>
                                          </p:stCondLst>
                                        </p:cTn>
                                        <p:tgtEl>
                                          <p:spTgt spid="33"/>
                                        </p:tgtEl>
                                        <p:attrNameLst>
                                          <p:attrName>style.visibility</p:attrName>
                                        </p:attrNameLst>
                                      </p:cBhvr>
                                      <p:to>
                                        <p:strVal val="visible"/>
                                      </p:to>
                                    </p:set>
                                    <p:anim calcmode="lin" valueType="num">
                                      <p:cBhvr>
                                        <p:cTn id="118" dur="500" fill="hold"/>
                                        <p:tgtEl>
                                          <p:spTgt spid="33"/>
                                        </p:tgtEl>
                                        <p:attrNameLst>
                                          <p:attrName>ppt_w</p:attrName>
                                        </p:attrNameLst>
                                      </p:cBhvr>
                                      <p:tavLst>
                                        <p:tav tm="0">
                                          <p:val>
                                            <p:fltVal val="0"/>
                                          </p:val>
                                        </p:tav>
                                        <p:tav tm="100000">
                                          <p:val>
                                            <p:strVal val="#ppt_w"/>
                                          </p:val>
                                        </p:tav>
                                      </p:tavLst>
                                    </p:anim>
                                    <p:anim calcmode="lin" valueType="num">
                                      <p:cBhvr>
                                        <p:cTn id="119" dur="500" fill="hold"/>
                                        <p:tgtEl>
                                          <p:spTgt spid="33"/>
                                        </p:tgtEl>
                                        <p:attrNameLst>
                                          <p:attrName>ppt_h</p:attrName>
                                        </p:attrNameLst>
                                      </p:cBhvr>
                                      <p:tavLst>
                                        <p:tav tm="0">
                                          <p:val>
                                            <p:fltVal val="0"/>
                                          </p:val>
                                        </p:tav>
                                        <p:tav tm="100000">
                                          <p:val>
                                            <p:strVal val="#ppt_h"/>
                                          </p:val>
                                        </p:tav>
                                      </p:tavLst>
                                    </p:anim>
                                    <p:anim calcmode="lin" valueType="num">
                                      <p:cBhvr>
                                        <p:cTn id="120" dur="500" fill="hold"/>
                                        <p:tgtEl>
                                          <p:spTgt spid="33"/>
                                        </p:tgtEl>
                                        <p:attrNameLst>
                                          <p:attrName>style.rotation</p:attrName>
                                        </p:attrNameLst>
                                      </p:cBhvr>
                                      <p:tavLst>
                                        <p:tav tm="0">
                                          <p:val>
                                            <p:fltVal val="360"/>
                                          </p:val>
                                        </p:tav>
                                        <p:tav tm="100000">
                                          <p:val>
                                            <p:fltVal val="0"/>
                                          </p:val>
                                        </p:tav>
                                      </p:tavLst>
                                    </p:anim>
                                    <p:animEffect transition="in" filter="fade">
                                      <p:cBhvr>
                                        <p:cTn id="1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2" repeatCount="indefinite" fill="remove" display="0">
                  <p:stCondLst>
                    <p:cond delay="indefinite"/>
                  </p:stCondLst>
                  <p:endCondLst>
                    <p:cond evt="onStopAudio" delay="0">
                      <p:tgtEl>
                        <p:sldTgt/>
                      </p:tgtEl>
                    </p:cond>
                  </p:endCondLst>
                </p:cTn>
                <p:tgtEl>
                  <p:spTgt spid="5"/>
                </p:tgtEl>
              </p:cMediaNode>
            </p:audio>
          </p:childTnLst>
        </p:cTn>
      </p:par>
    </p:tnLst>
    <p:bldLst>
      <p:bldP spid="335" grpId="0" animBg="1"/>
      <p:bldP spid="335" grpId="1" animBg="1"/>
      <p:bldP spid="335" grpId="2" animBg="1"/>
      <p:bldP spid="348" grpId="0" animBg="1"/>
      <p:bldP spid="348" grpId="1" animBg="1"/>
      <p:bldP spid="348" grpId="2" animBg="1"/>
      <p:bldP spid="366" grpId="0" animBg="1"/>
      <p:bldP spid="366" grpId="1" animBg="1"/>
      <p:bldP spid="366" grpId="2" animBg="1"/>
      <p:bldP spid="374" grpId="0"/>
      <p:bldP spid="375" grpId="0"/>
      <p:bldP spid="51" grpId="0" animBg="1"/>
      <p:bldP spid="51" grpId="1" animBg="1"/>
      <p:bldP spid="51"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
        <p:nvSpPr>
          <p:cNvPr id="3"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a:solidFill>
                  <a:prstClr val="black"/>
                </a:solidFill>
                <a:latin typeface="微软雅黑"/>
                <a:ea typeface="微软雅黑"/>
                <a:sym typeface="微软雅黑" pitchFamily="34" charset="-122"/>
              </a:rPr>
              <a:t>        回顾这一年的工作，在取得成绩的同时，我们也找到了工作中的不足和问题，主要反映于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a:solidFill>
                  <a:srgbClr val="080808"/>
                </a:solidFill>
                <a:latin typeface="微软雅黑"/>
                <a:ea typeface="微软雅黑"/>
              </a:rPr>
              <a:t>2018</a:t>
            </a:r>
            <a:r>
              <a:rPr lang="zh-CN" altLang="en-US" sz="1400" dirty="0">
                <a:solidFill>
                  <a:srgbClr val="080808"/>
                </a:solidFill>
                <a:latin typeface="微软雅黑"/>
                <a:ea typeface="微软雅黑"/>
              </a:rPr>
              <a:t>我们所向披靡，</a:t>
            </a:r>
            <a:r>
              <a:rPr lang="en-US" altLang="zh-CN" sz="1400" dirty="0">
                <a:solidFill>
                  <a:srgbClr val="080808"/>
                </a:solidFill>
                <a:latin typeface="微软雅黑"/>
                <a:ea typeface="微软雅黑"/>
              </a:rPr>
              <a:t>2019</a:t>
            </a:r>
            <a:r>
              <a:rPr lang="zh-CN" altLang="en-US" sz="1400" dirty="0">
                <a:solidFill>
                  <a:srgbClr val="080808"/>
                </a:solidFill>
                <a:latin typeface="微软雅黑"/>
                <a:ea typeface="微软雅黑"/>
              </a:rPr>
              <a:t>我们勇往直前！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2" name="组合 1"/>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8" name="椭圆 7"/>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12"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4" name="组合 13"/>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7" name="组合 16"/>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20" name="组合 19"/>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3" name="椭圆 22"/>
          <p:cNvSpPr/>
          <p:nvPr/>
        </p:nvSpPr>
        <p:spPr>
          <a:xfrm>
            <a:off x="7794388" y="4443265"/>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4" name="椭圆 23"/>
          <p:cNvSpPr/>
          <p:nvPr/>
        </p:nvSpPr>
        <p:spPr>
          <a:xfrm>
            <a:off x="8423305" y="3522698"/>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8" name="组合 27"/>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4" name="椭圆 33"/>
          <p:cNvSpPr/>
          <p:nvPr/>
        </p:nvSpPr>
        <p:spPr>
          <a:xfrm>
            <a:off x="6629511" y="4707644"/>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5" name="椭圆 34"/>
          <p:cNvSpPr/>
          <p:nvPr/>
        </p:nvSpPr>
        <p:spPr>
          <a:xfrm>
            <a:off x="8585278" y="4984207"/>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7" name="组合 36"/>
          <p:cNvGrpSpPr/>
          <p:nvPr/>
        </p:nvGrpSpPr>
        <p:grpSpPr>
          <a:xfrm>
            <a:off x="4644008" y="770251"/>
            <a:ext cx="1306135" cy="1269327"/>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41" name="椭圆 4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9"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言</a:t>
              </a:r>
            </a:p>
          </p:txBody>
        </p:sp>
      </p:grpSp>
    </p:spTree>
    <p:extLst>
      <p:ext uri="{BB962C8B-B14F-4D97-AF65-F5344CB8AC3E}">
        <p14:creationId xmlns:p14="http://schemas.microsoft.com/office/powerpoint/2010/main" val="4263803482"/>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5000">
                                          <p:cBhvr additive="base">
                                            <p:cTn id="7"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5000">
                                          <p:cBhvr additive="base">
                                            <p:cTn id="11"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1+#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2000" fill="hold"/>
                                            <p:tgtEl>
                                              <p:spTgt spid="20"/>
                                            </p:tgtEl>
                                            <p:attrNameLst>
                                              <p:attrName>ppt_x</p:attrName>
                                            </p:attrNameLst>
                                          </p:cBhvr>
                                          <p:tavLst>
                                            <p:tav tm="0">
                                              <p:val>
                                                <p:strVal val="1+#ppt_w/2"/>
                                              </p:val>
                                            </p:tav>
                                            <p:tav tm="100000">
                                              <p:val>
                                                <p:strVal val="#ppt_x"/>
                                              </p:val>
                                            </p:tav>
                                          </p:tavLst>
                                        </p:anim>
                                        <p:anim calcmode="lin" valueType="num">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21" name="矩形 20"/>
          <p:cNvSpPr/>
          <p:nvPr/>
        </p:nvSpPr>
        <p:spPr>
          <a:xfrm>
            <a:off x="1033496" y="2002394"/>
            <a:ext cx="1652198" cy="861774"/>
          </a:xfrm>
          <a:prstGeom prst="rect">
            <a:avLst/>
          </a:prstGeom>
        </p:spPr>
        <p:txBody>
          <a:bodyPr wrap="square">
            <a:spAutoFit/>
          </a:bodyPr>
          <a:lstStyle/>
          <a:p>
            <a:pPr marL="0" marR="0" lvl="0" indent="0" defTabSz="934242" eaLnBrk="1" fontAlgn="auto" latinLnBrk="0" hangingPunct="1">
              <a:lnSpc>
                <a:spcPct val="100000"/>
              </a:lnSpc>
              <a:spcBef>
                <a:spcPts val="0"/>
              </a:spcBef>
              <a:spcAft>
                <a:spcPts val="0"/>
              </a:spcAft>
              <a:buClrTx/>
              <a:buSzTx/>
              <a:buFontTx/>
              <a:buNone/>
              <a:tabLst/>
              <a:defRPr/>
            </a:pPr>
            <a:r>
              <a:rPr kumimoji="0" lang="zh-CN" altLang="en-US" sz="5000" b="1" i="0" u="none" strike="noStrike" kern="0" cap="none" spc="0" normalizeH="0" baseline="0" noProof="0" dirty="0">
                <a:ln>
                  <a:noFill/>
                </a:ln>
                <a:solidFill>
                  <a:srgbClr val="080808"/>
                </a:solidFill>
                <a:effectLst/>
                <a:uLnTx/>
                <a:uFillTx/>
                <a:latin typeface="+mj-ea"/>
                <a:ea typeface="+mj-ea"/>
              </a:rPr>
              <a:t>目 录</a:t>
            </a:r>
          </a:p>
        </p:txBody>
      </p:sp>
      <p:sp>
        <p:nvSpPr>
          <p:cNvPr id="22" name="Rectangle 4"/>
          <p:cNvSpPr txBox="1">
            <a:spLocks noChangeArrowheads="1"/>
          </p:cNvSpPr>
          <p:nvPr/>
        </p:nvSpPr>
        <p:spPr bwMode="auto">
          <a:xfrm>
            <a:off x="1143145" y="285287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kumimoji="0" lang="en-US" altLang="zh-CN" sz="1500" b="0" i="0" u="none" strike="noStrike" kern="0" cap="none" spc="0" normalizeH="0" baseline="0" noProof="0" dirty="0">
                <a:ln>
                  <a:noFill/>
                </a:ln>
                <a:solidFill>
                  <a:srgbClr val="080808"/>
                </a:solidFill>
                <a:effectLst/>
                <a:uLnTx/>
                <a:uFillTx/>
                <a:latin typeface="+mj-ea"/>
              </a:rPr>
              <a:t>CATALOG</a:t>
            </a:r>
            <a:endParaRPr kumimoji="0" lang="zh-CN" altLang="en-US" sz="1500" b="0" i="0" u="none" strike="noStrike" kern="0" cap="none" spc="0" normalizeH="0" baseline="0" noProof="0" dirty="0">
              <a:ln>
                <a:noFill/>
              </a:ln>
              <a:solidFill>
                <a:srgbClr val="080808"/>
              </a:solidFill>
              <a:effectLst/>
              <a:uLnTx/>
              <a:uFillTx/>
              <a:latin typeface="+mj-ea"/>
            </a:endParaRPr>
          </a:p>
        </p:txBody>
      </p:sp>
      <p:grpSp>
        <p:nvGrpSpPr>
          <p:cNvPr id="84" name="组合 83"/>
          <p:cNvGrpSpPr/>
          <p:nvPr/>
        </p:nvGrpSpPr>
        <p:grpSpPr>
          <a:xfrm>
            <a:off x="5731949" y="1480847"/>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88"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86" name="TextBox 85"/>
            <p:cNvSpPr txBox="1"/>
            <p:nvPr/>
          </p:nvSpPr>
          <p:spPr>
            <a:xfrm>
              <a:off x="6259489" y="3110169"/>
              <a:ext cx="1273333" cy="995429"/>
            </a:xfrm>
            <a:prstGeom prst="rect">
              <a:avLst/>
            </a:prstGeom>
            <a:noFill/>
          </p:spPr>
          <p:txBody>
            <a:bodyPr wrap="square" rtlCol="0">
              <a:spAutoFit/>
            </a:bodyPr>
            <a:lstStyle/>
            <a:p>
              <a:r>
                <a:rPr lang="en-US" altLang="zh-CN" sz="3600" dirty="0">
                  <a:solidFill>
                    <a:schemeClr val="bg1"/>
                  </a:solidFill>
                  <a:latin typeface="+mj-ea"/>
                  <a:ea typeface="+mj-ea"/>
                </a:rPr>
                <a:t>03</a:t>
              </a:r>
              <a:endParaRPr lang="zh-CN" altLang="en-US" sz="3600" dirty="0">
                <a:solidFill>
                  <a:schemeClr val="bg1"/>
                </a:solidFill>
                <a:latin typeface="+mj-ea"/>
                <a:ea typeface="+mj-ea"/>
              </a:endParaRPr>
            </a:p>
          </p:txBody>
        </p:sp>
      </p:grpSp>
      <p:grpSp>
        <p:nvGrpSpPr>
          <p:cNvPr id="91" name="组合 90"/>
          <p:cNvGrpSpPr/>
          <p:nvPr/>
        </p:nvGrpSpPr>
        <p:grpSpPr>
          <a:xfrm>
            <a:off x="3278088" y="1492091"/>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93"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4" name="TextBox 93"/>
            <p:cNvSpPr txBox="1"/>
            <p:nvPr/>
          </p:nvSpPr>
          <p:spPr>
            <a:xfrm>
              <a:off x="2575311" y="3250047"/>
              <a:ext cx="1157729" cy="995429"/>
            </a:xfrm>
            <a:prstGeom prst="rect">
              <a:avLst/>
            </a:prstGeom>
            <a:noFill/>
          </p:spPr>
          <p:txBody>
            <a:bodyPr wrap="square" rtlCol="0">
              <a:spAutoFit/>
            </a:bodyPr>
            <a:lstStyle/>
            <a:p>
              <a:r>
                <a:rPr lang="en-US" altLang="zh-CN" sz="3600" dirty="0">
                  <a:solidFill>
                    <a:schemeClr val="bg1"/>
                  </a:solidFill>
                  <a:latin typeface="+mj-ea"/>
                  <a:ea typeface="+mj-ea"/>
                </a:rPr>
                <a:t>01</a:t>
              </a:r>
              <a:endParaRPr lang="zh-CN" altLang="en-US" sz="3600" dirty="0">
                <a:solidFill>
                  <a:schemeClr val="bg1"/>
                </a:solidFill>
                <a:latin typeface="+mj-ea"/>
                <a:ea typeface="+mj-ea"/>
              </a:endParaRPr>
            </a:p>
          </p:txBody>
        </p:sp>
      </p:grpSp>
      <p:grpSp>
        <p:nvGrpSpPr>
          <p:cNvPr id="97" name="组合 96"/>
          <p:cNvGrpSpPr/>
          <p:nvPr/>
        </p:nvGrpSpPr>
        <p:grpSpPr>
          <a:xfrm>
            <a:off x="4507954" y="2171789"/>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0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1"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99" name="TextBox 98"/>
            <p:cNvSpPr txBox="1"/>
            <p:nvPr/>
          </p:nvSpPr>
          <p:spPr>
            <a:xfrm>
              <a:off x="4382515" y="4183862"/>
              <a:ext cx="1220570" cy="995429"/>
            </a:xfrm>
            <a:prstGeom prst="rect">
              <a:avLst/>
            </a:prstGeom>
            <a:noFill/>
          </p:spPr>
          <p:txBody>
            <a:bodyPr wrap="square" rtlCol="0">
              <a:spAutoFit/>
            </a:bodyPr>
            <a:lstStyle/>
            <a:p>
              <a:r>
                <a:rPr lang="en-US" altLang="zh-CN" sz="3600" dirty="0">
                  <a:solidFill>
                    <a:schemeClr val="bg1"/>
                  </a:solidFill>
                  <a:latin typeface="+mj-ea"/>
                  <a:ea typeface="+mj-ea"/>
                </a:rPr>
                <a:t>02</a:t>
              </a:r>
              <a:endParaRPr lang="zh-CN" altLang="en-US" sz="3600" dirty="0">
                <a:solidFill>
                  <a:schemeClr val="bg1"/>
                </a:solidFill>
                <a:latin typeface="+mj-ea"/>
                <a:ea typeface="+mj-ea"/>
              </a:endParaRPr>
            </a:p>
          </p:txBody>
        </p:sp>
      </p:grpSp>
      <p:grpSp>
        <p:nvGrpSpPr>
          <p:cNvPr id="104" name="组合 103"/>
          <p:cNvGrpSpPr/>
          <p:nvPr/>
        </p:nvGrpSpPr>
        <p:grpSpPr>
          <a:xfrm>
            <a:off x="6958451" y="2164982"/>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1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8"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6" name="TextBox 105"/>
            <p:cNvSpPr txBox="1"/>
            <p:nvPr/>
          </p:nvSpPr>
          <p:spPr>
            <a:xfrm>
              <a:off x="8048903" y="4173377"/>
              <a:ext cx="1185202" cy="995429"/>
            </a:xfrm>
            <a:prstGeom prst="rect">
              <a:avLst/>
            </a:prstGeom>
            <a:noFill/>
          </p:spPr>
          <p:txBody>
            <a:bodyPr wrap="square" rtlCol="0">
              <a:spAutoFit/>
            </a:bodyPr>
            <a:lstStyle/>
            <a:p>
              <a:r>
                <a:rPr lang="en-US" altLang="zh-CN" sz="3600" dirty="0">
                  <a:solidFill>
                    <a:schemeClr val="bg1"/>
                  </a:solidFill>
                  <a:latin typeface="+mj-ea"/>
                  <a:ea typeface="+mj-ea"/>
                </a:rPr>
                <a:t>04</a:t>
              </a:r>
              <a:endParaRPr lang="zh-CN" altLang="en-US" sz="3600" dirty="0">
                <a:solidFill>
                  <a:schemeClr val="bg1"/>
                </a:solidFill>
                <a:latin typeface="+mj-ea"/>
                <a:ea typeface="+mj-ea"/>
              </a:endParaRPr>
            </a:p>
          </p:txBody>
        </p:sp>
      </p:grpSp>
      <p:grpSp>
        <p:nvGrpSpPr>
          <p:cNvPr id="111" name="组合 110"/>
          <p:cNvGrpSpPr/>
          <p:nvPr/>
        </p:nvGrpSpPr>
        <p:grpSpPr>
          <a:xfrm>
            <a:off x="3639327" y="2967176"/>
            <a:ext cx="1027882" cy="471555"/>
            <a:chOff x="2328257" y="4927865"/>
            <a:chExt cx="1537897" cy="726254"/>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3" name="TextBox 112"/>
            <p:cNvSpPr txBox="1"/>
            <p:nvPr/>
          </p:nvSpPr>
          <p:spPr>
            <a:xfrm>
              <a:off x="2419469" y="5322308"/>
              <a:ext cx="1379770" cy="331811"/>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4858857" y="1541057"/>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6093849" y="3000164"/>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7259916" y="1541057"/>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标题内容</a:t>
              </a: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pic>
        <p:nvPicPr>
          <p:cNvPr id="46" name="图片 45"/>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3265697922"/>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2" presetClass="entr" presetSubtype="3" accel="52000" fill="hold" nodeType="afterEffect" p14:presetBounceEnd="38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38000">
                                          <p:cBhvr additive="base">
                                            <p:cTn id="21"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14:presetBounceEnd="38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38000">
                                          <p:cBhvr additive="base">
                                            <p:cTn id="25"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14:presetBounceEnd="38000">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14:bounceEnd="38000">
                                          <p:cBhvr additive="base">
                                            <p:cTn id="29"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14:presetBounceEnd="38000">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14:bounceEnd="38000">
                                          <p:cBhvr additive="base">
                                            <p:cTn id="33"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2" presetClass="entr" presetSubtype="3"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2000" fill="hold"/>
                                            <p:tgtEl>
                                              <p:spTgt spid="91"/>
                                            </p:tgtEl>
                                            <p:attrNameLst>
                                              <p:attrName>ppt_x</p:attrName>
                                            </p:attrNameLst>
                                          </p:cBhvr>
                                          <p:tavLst>
                                            <p:tav tm="0">
                                              <p:val>
                                                <p:strVal val="1+#ppt_w/2"/>
                                              </p:val>
                                            </p:tav>
                                            <p:tav tm="100000">
                                              <p:val>
                                                <p:strVal val="#ppt_x"/>
                                              </p:val>
                                            </p:tav>
                                          </p:tavLst>
                                        </p:anim>
                                        <p:anim calcmode="lin" valueType="num">
                                          <p:cBhvr additive="base">
                                            <p:cTn id="22" dur="2000" fill="hold"/>
                                            <p:tgtEl>
                                              <p:spTgt spid="91"/>
                                            </p:tgtEl>
                                            <p:attrNameLst>
                                              <p:attrName>ppt_y</p:attrName>
                                            </p:attrNameLst>
                                          </p:cBhvr>
                                          <p:tavLst>
                                            <p:tav tm="0">
                                              <p:val>
                                                <p:strVal val="0-#ppt_h/2"/>
                                              </p:val>
                                            </p:tav>
                                            <p:tav tm="100000">
                                              <p:val>
                                                <p:strVal val="#ppt_y"/>
                                              </p:val>
                                            </p:tav>
                                          </p:tavLst>
                                        </p:anim>
                                      </p:childTnLst>
                                    </p:cTn>
                                  </p:par>
                                  <p:par>
                                    <p:cTn id="23" presetID="2" presetClass="entr" presetSubtype="12" accel="52000" fill="hold" nodeType="with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2000" fill="hold"/>
                                            <p:tgtEl>
                                              <p:spTgt spid="97"/>
                                            </p:tgtEl>
                                            <p:attrNameLst>
                                              <p:attrName>ppt_x</p:attrName>
                                            </p:attrNameLst>
                                          </p:cBhvr>
                                          <p:tavLst>
                                            <p:tav tm="0">
                                              <p:val>
                                                <p:strVal val="0-#ppt_w/2"/>
                                              </p:val>
                                            </p:tav>
                                            <p:tav tm="100000">
                                              <p:val>
                                                <p:strVal val="#ppt_x"/>
                                              </p:val>
                                            </p:tav>
                                          </p:tavLst>
                                        </p:anim>
                                        <p:anim calcmode="lin" valueType="num">
                                          <p:cBhvr additive="base">
                                            <p:cTn id="26" dur="2000" fill="hold"/>
                                            <p:tgtEl>
                                              <p:spTgt spid="97"/>
                                            </p:tgtEl>
                                            <p:attrNameLst>
                                              <p:attrName>ppt_y</p:attrName>
                                            </p:attrNameLst>
                                          </p:cBhvr>
                                          <p:tavLst>
                                            <p:tav tm="0">
                                              <p:val>
                                                <p:strVal val="1+#ppt_h/2"/>
                                              </p:val>
                                            </p:tav>
                                            <p:tav tm="100000">
                                              <p:val>
                                                <p:strVal val="#ppt_y"/>
                                              </p:val>
                                            </p:tav>
                                          </p:tavLst>
                                        </p:anim>
                                      </p:childTnLst>
                                    </p:cTn>
                                  </p:par>
                                  <p:par>
                                    <p:cTn id="27" presetID="2" presetClass="entr" presetSubtype="3" accel="5200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2000" fill="hold"/>
                                            <p:tgtEl>
                                              <p:spTgt spid="84"/>
                                            </p:tgtEl>
                                            <p:attrNameLst>
                                              <p:attrName>ppt_x</p:attrName>
                                            </p:attrNameLst>
                                          </p:cBhvr>
                                          <p:tavLst>
                                            <p:tav tm="0">
                                              <p:val>
                                                <p:strVal val="1+#ppt_w/2"/>
                                              </p:val>
                                            </p:tav>
                                            <p:tav tm="100000">
                                              <p:val>
                                                <p:strVal val="#ppt_x"/>
                                              </p:val>
                                            </p:tav>
                                          </p:tavLst>
                                        </p:anim>
                                        <p:anim calcmode="lin" valueType="num">
                                          <p:cBhvr additive="base">
                                            <p:cTn id="30" dur="2000" fill="hold"/>
                                            <p:tgtEl>
                                              <p:spTgt spid="84"/>
                                            </p:tgtEl>
                                            <p:attrNameLst>
                                              <p:attrName>ppt_y</p:attrName>
                                            </p:attrNameLst>
                                          </p:cBhvr>
                                          <p:tavLst>
                                            <p:tav tm="0">
                                              <p:val>
                                                <p:strVal val="0-#ppt_h/2"/>
                                              </p:val>
                                            </p:tav>
                                            <p:tav tm="100000">
                                              <p:val>
                                                <p:strVal val="#ppt_y"/>
                                              </p:val>
                                            </p:tav>
                                          </p:tavLst>
                                        </p:anim>
                                      </p:childTnLst>
                                    </p:cTn>
                                  </p:par>
                                  <p:par>
                                    <p:cTn id="31" presetID="2" presetClass="entr" presetSubtype="12" accel="52000"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additive="base">
                                            <p:cTn id="33" dur="2000" fill="hold"/>
                                            <p:tgtEl>
                                              <p:spTgt spid="104"/>
                                            </p:tgtEl>
                                            <p:attrNameLst>
                                              <p:attrName>ppt_x</p:attrName>
                                            </p:attrNameLst>
                                          </p:cBhvr>
                                          <p:tavLst>
                                            <p:tav tm="0">
                                              <p:val>
                                                <p:strVal val="0-#ppt_w/2"/>
                                              </p:val>
                                            </p:tav>
                                            <p:tav tm="100000">
                                              <p:val>
                                                <p:strVal val="#ppt_x"/>
                                              </p:val>
                                            </p:tav>
                                          </p:tavLst>
                                        </p:anim>
                                        <p:anim calcmode="lin" valueType="num">
                                          <p:cBhvr additive="base">
                                            <p:cTn id="34" dur="2000" fill="hold"/>
                                            <p:tgtEl>
                                              <p:spTgt spid="104"/>
                                            </p:tgtEl>
                                            <p:attrNameLst>
                                              <p:attrName>ppt_y</p:attrName>
                                            </p:attrNameLst>
                                          </p:cBhvr>
                                          <p:tavLst>
                                            <p:tav tm="0">
                                              <p:val>
                                                <p:strVal val="1+#ppt_h/2"/>
                                              </p:val>
                                            </p:tav>
                                            <p:tav tm="100000">
                                              <p:val>
                                                <p:strVal val="#ppt_y"/>
                                              </p:val>
                                            </p:tav>
                                          </p:tavLst>
                                        </p:anim>
                                      </p:childTnLst>
                                    </p:cTn>
                                  </p:par>
                                  <p:par>
                                    <p:cTn id="35" presetID="42" presetClass="entr" presetSubtype="0" fill="hold" nodeType="withEffect">
                                      <p:stCondLst>
                                        <p:cond delay="140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1000"/>
                                            <p:tgtEl>
                                              <p:spTgt spid="111"/>
                                            </p:tgtEl>
                                          </p:cBhvr>
                                        </p:animEffect>
                                        <p:anim calcmode="lin" valueType="num">
                                          <p:cBhvr>
                                            <p:cTn id="38" dur="1000" fill="hold"/>
                                            <p:tgtEl>
                                              <p:spTgt spid="111"/>
                                            </p:tgtEl>
                                            <p:attrNameLst>
                                              <p:attrName>ppt_x</p:attrName>
                                            </p:attrNameLst>
                                          </p:cBhvr>
                                          <p:tavLst>
                                            <p:tav tm="0">
                                              <p:val>
                                                <p:strVal val="#ppt_x"/>
                                              </p:val>
                                            </p:tav>
                                            <p:tav tm="100000">
                                              <p:val>
                                                <p:strVal val="#ppt_x"/>
                                              </p:val>
                                            </p:tav>
                                          </p:tavLst>
                                        </p:anim>
                                        <p:anim calcmode="lin" valueType="num">
                                          <p:cBhvr>
                                            <p:cTn id="39" dur="1000" fill="hold"/>
                                            <p:tgtEl>
                                              <p:spTgt spid="11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60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80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1000"/>
                                            <p:tgtEl>
                                              <p:spTgt spid="120"/>
                                            </p:tgtEl>
                                          </p:cBhvr>
                                        </p:animEffect>
                                        <p:anim calcmode="lin" valueType="num">
                                          <p:cBhvr>
                                            <p:cTn id="53" dur="1000" fill="hold"/>
                                            <p:tgtEl>
                                              <p:spTgt spid="120"/>
                                            </p:tgtEl>
                                            <p:attrNameLst>
                                              <p:attrName>ppt_x</p:attrName>
                                            </p:attrNameLst>
                                          </p:cBhvr>
                                          <p:tavLst>
                                            <p:tav tm="0">
                                              <p:val>
                                                <p:strVal val="#ppt_x"/>
                                              </p:val>
                                            </p:tav>
                                            <p:tav tm="100000">
                                              <p:val>
                                                <p:strVal val="#ppt_x"/>
                                              </p:val>
                                            </p:tav>
                                          </p:tavLst>
                                        </p:anim>
                                        <p:anim calcmode="lin" valueType="num">
                                          <p:cBhvr>
                                            <p:cTn id="54"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mj-ea"/>
                <a:ea typeface="+mj-ea"/>
              </a:rPr>
              <a:t> </a:t>
            </a:r>
            <a:r>
              <a:rPr lang="zh-CN" altLang="en-US" sz="2800" b="1" dirty="0">
                <a:solidFill>
                  <a:srgbClr val="080808"/>
                </a:solidFill>
                <a:latin typeface="+mj-ea"/>
                <a:ea typeface="+mj-ea"/>
              </a:rPr>
              <a:t>第一部分</a:t>
            </a:r>
            <a:endParaRPr lang="en-US" altLang="zh-CN" sz="2800" b="1" dirty="0">
              <a:solidFill>
                <a:srgbClr val="080808"/>
              </a:solidFill>
              <a:latin typeface="+mj-ea"/>
              <a:ea typeface="+mj-ea"/>
            </a:endParaRPr>
          </a:p>
          <a:p>
            <a:pPr marL="0" lvl="1" algn="ctr"/>
            <a:r>
              <a:rPr lang="zh-CN" altLang="en-US" sz="3600" b="1" dirty="0">
                <a:solidFill>
                  <a:schemeClr val="accent1"/>
                </a:solidFill>
                <a:latin typeface="+mj-ea"/>
                <a:ea typeface="+mj-ea"/>
              </a:rPr>
              <a:t>标题文字内容</a:t>
            </a:r>
            <a:endParaRPr lang="en-US" altLang="zh-CN" sz="3600" b="1" dirty="0">
              <a:solidFill>
                <a:schemeClr val="accent1"/>
              </a:solidFill>
              <a:latin typeface="+mj-ea"/>
              <a:ea typeface="+mj-ea"/>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mj-ea"/>
                <a:ea typeface="+mj-ea"/>
              </a:rPr>
              <a:t>PART 01</a:t>
            </a:r>
            <a:endParaRPr lang="zh-CN" altLang="en-US" sz="1600" dirty="0">
              <a:solidFill>
                <a:srgbClr val="080808"/>
              </a:solidFill>
              <a:latin typeface="+mj-ea"/>
              <a:ea typeface="+mj-ea"/>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mj-ea"/>
                <a:ea typeface="+mj-ea"/>
              </a:rPr>
              <a:t>※ </a:t>
            </a:r>
            <a:r>
              <a:rPr lang="zh-CN" altLang="en-US" sz="1200" dirty="0">
                <a:solidFill>
                  <a:srgbClr val="080808"/>
                </a:solidFill>
                <a:latin typeface="+mj-ea"/>
                <a:ea typeface="+mj-ea"/>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1"/>
                </a:solidFill>
                <a:latin typeface="+mj-ea"/>
                <a:ea typeface="+mj-ea"/>
              </a:rPr>
              <a:t>01</a:t>
            </a:r>
            <a:endParaRPr lang="zh-CN" altLang="en-US" sz="5000" b="1" dirty="0">
              <a:solidFill>
                <a:schemeClr val="accent1"/>
              </a:solidFill>
              <a:latin typeface="+mj-ea"/>
              <a:ea typeface="+mj-ea"/>
            </a:endParaRPr>
          </a:p>
        </p:txBody>
      </p:sp>
      <p:pic>
        <p:nvPicPr>
          <p:cNvPr id="15" name="图片 14"/>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67720117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
        <p:nvSpPr>
          <p:cNvPr id="2" name="椭圆 54"/>
          <p:cNvSpPr/>
          <p:nvPr/>
        </p:nvSpPr>
        <p:spPr>
          <a:xfrm>
            <a:off x="2836047" y="147671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 name="TextBox 3"/>
          <p:cNvSpPr txBox="1"/>
          <p:nvPr/>
        </p:nvSpPr>
        <p:spPr>
          <a:xfrm>
            <a:off x="1501304" y="1296443"/>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cxnSp>
        <p:nvCxnSpPr>
          <p:cNvPr id="4" name="直接连接符 3"/>
          <p:cNvCxnSpPr/>
          <p:nvPr/>
        </p:nvCxnSpPr>
        <p:spPr>
          <a:xfrm flipV="1">
            <a:off x="2639023" y="1472730"/>
            <a:ext cx="1913927" cy="2123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3053802" y="1472730"/>
            <a:ext cx="1499148"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638" y="1472731"/>
            <a:ext cx="626312" cy="177946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4552951" y="1472731"/>
            <a:ext cx="670571" cy="17171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0" y="1472730"/>
            <a:ext cx="1465240" cy="105434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552950" y="1472729"/>
            <a:ext cx="1861284" cy="13806"/>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854407" y="212925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椭圆 10"/>
          <p:cNvSpPr/>
          <p:nvPr/>
        </p:nvSpPr>
        <p:spPr>
          <a:xfrm>
            <a:off x="3635896" y="2859816"/>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椭圆 11"/>
          <p:cNvSpPr/>
          <p:nvPr/>
        </p:nvSpPr>
        <p:spPr>
          <a:xfrm>
            <a:off x="4888236" y="2826077"/>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椭圆 12"/>
          <p:cNvSpPr/>
          <p:nvPr/>
        </p:nvSpPr>
        <p:spPr>
          <a:xfrm>
            <a:off x="5641678" y="2032397"/>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 name="椭圆 13"/>
          <p:cNvSpPr/>
          <p:nvPr/>
        </p:nvSpPr>
        <p:spPr>
          <a:xfrm>
            <a:off x="5940152" y="1164682"/>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椭圆 14"/>
          <p:cNvSpPr/>
          <p:nvPr/>
        </p:nvSpPr>
        <p:spPr>
          <a:xfrm>
            <a:off x="2573690" y="1153279"/>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TextBox 16"/>
          <p:cNvSpPr txBox="1"/>
          <p:nvPr/>
        </p:nvSpPr>
        <p:spPr>
          <a:xfrm>
            <a:off x="35496" y="1575732"/>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17" name="TextBox 17"/>
          <p:cNvSpPr txBox="1"/>
          <p:nvPr/>
        </p:nvSpPr>
        <p:spPr>
          <a:xfrm>
            <a:off x="2005360" y="2448571"/>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18" name="TextBox 18"/>
          <p:cNvSpPr txBox="1"/>
          <p:nvPr/>
        </p:nvSpPr>
        <p:spPr>
          <a:xfrm>
            <a:off x="539552" y="2727860"/>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19" name="TextBox 19"/>
          <p:cNvSpPr txBox="1"/>
          <p:nvPr/>
        </p:nvSpPr>
        <p:spPr>
          <a:xfrm>
            <a:off x="2918116" y="3384675"/>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0" name="TextBox 20"/>
          <p:cNvSpPr txBox="1"/>
          <p:nvPr/>
        </p:nvSpPr>
        <p:spPr>
          <a:xfrm>
            <a:off x="1452308" y="3663964"/>
            <a:ext cx="2556284" cy="532453"/>
          </a:xfrm>
          <a:prstGeom prst="rect">
            <a:avLst/>
          </a:prstGeom>
          <a:noFill/>
        </p:spPr>
        <p:txBody>
          <a:bodyPr wrap="square" rtlCol="0">
            <a:spAutoFit/>
          </a:bodyPr>
          <a:lstStyle/>
          <a:p>
            <a:pPr algn="r">
              <a:lnSpc>
                <a:spcPct val="130000"/>
              </a:lnSpc>
              <a:defRPr/>
            </a:pPr>
            <a:r>
              <a:rPr lang="zh-CN" altLang="en-US" sz="1100" dirty="0">
                <a:latin typeface="+mj-ea"/>
                <a:ea typeface="+mj-ea"/>
              </a:rPr>
              <a:t>点击输入简要文字内容，文字内容需概括精炼，不用多余的文字修饰。</a:t>
            </a:r>
          </a:p>
        </p:txBody>
      </p:sp>
      <p:sp>
        <p:nvSpPr>
          <p:cNvPr id="21" name="TextBox 21"/>
          <p:cNvSpPr txBox="1"/>
          <p:nvPr/>
        </p:nvSpPr>
        <p:spPr>
          <a:xfrm>
            <a:off x="5346328" y="3404329"/>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2" name="TextBox 22"/>
          <p:cNvSpPr txBox="1"/>
          <p:nvPr/>
        </p:nvSpPr>
        <p:spPr>
          <a:xfrm>
            <a:off x="5184068" y="3684243"/>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sp>
        <p:nvSpPr>
          <p:cNvPr id="23" name="TextBox 23"/>
          <p:cNvSpPr txBox="1"/>
          <p:nvPr/>
        </p:nvSpPr>
        <p:spPr>
          <a:xfrm>
            <a:off x="6174420" y="246936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4" name="TextBox 24"/>
          <p:cNvSpPr txBox="1"/>
          <p:nvPr/>
        </p:nvSpPr>
        <p:spPr>
          <a:xfrm>
            <a:off x="6012160" y="2749276"/>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sp>
        <p:nvSpPr>
          <p:cNvPr id="25" name="TextBox 25"/>
          <p:cNvSpPr txBox="1"/>
          <p:nvPr/>
        </p:nvSpPr>
        <p:spPr>
          <a:xfrm>
            <a:off x="6642472" y="1446112"/>
            <a:ext cx="902811" cy="307777"/>
          </a:xfrm>
          <a:prstGeom prst="rect">
            <a:avLst/>
          </a:prstGeom>
          <a:noFill/>
        </p:spPr>
        <p:txBody>
          <a:bodyPr wrap="none" rtlCol="0">
            <a:spAutoFit/>
          </a:bodyPr>
          <a:lstStyle/>
          <a:p>
            <a:pPr algn="ctr"/>
            <a:r>
              <a:rPr lang="zh-CN" altLang="en-US" sz="1400" b="1" dirty="0">
                <a:latin typeface="+mj-ea"/>
                <a:ea typeface="+mj-ea"/>
              </a:rPr>
              <a:t>标题内容</a:t>
            </a:r>
          </a:p>
        </p:txBody>
      </p:sp>
      <p:sp>
        <p:nvSpPr>
          <p:cNvPr id="26" name="TextBox 26"/>
          <p:cNvSpPr txBox="1"/>
          <p:nvPr/>
        </p:nvSpPr>
        <p:spPr>
          <a:xfrm>
            <a:off x="6480212" y="1726026"/>
            <a:ext cx="2556284" cy="532453"/>
          </a:xfrm>
          <a:prstGeom prst="rect">
            <a:avLst/>
          </a:prstGeom>
          <a:noFill/>
        </p:spPr>
        <p:txBody>
          <a:bodyPr wrap="square" rtlCol="0">
            <a:spAutoFit/>
          </a:bodyPr>
          <a:lstStyle/>
          <a:p>
            <a:pPr>
              <a:lnSpc>
                <a:spcPct val="130000"/>
              </a:lnSpc>
              <a:defRPr/>
            </a:pPr>
            <a:r>
              <a:rPr lang="zh-CN" altLang="en-US" sz="1100" dirty="0">
                <a:latin typeface="+mj-ea"/>
                <a:ea typeface="+mj-ea"/>
              </a:rPr>
              <a:t>点击输入简要文字内容，文字内容需概括精炼，不用多余的文字修饰。</a:t>
            </a:r>
          </a:p>
        </p:txBody>
      </p:sp>
      <p:grpSp>
        <p:nvGrpSpPr>
          <p:cNvPr id="27" name="组合 26"/>
          <p:cNvGrpSpPr/>
          <p:nvPr/>
        </p:nvGrpSpPr>
        <p:grpSpPr>
          <a:xfrm>
            <a:off x="3851771" y="771550"/>
            <a:ext cx="1402358" cy="1402358"/>
            <a:chOff x="3851771" y="1163107"/>
            <a:chExt cx="1402358" cy="1402358"/>
          </a:xfrm>
        </p:grpSpPr>
        <p:grpSp>
          <p:nvGrpSpPr>
            <p:cNvPr id="28" name="组合 27"/>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9" name="TextBox 29"/>
            <p:cNvSpPr txBox="1"/>
            <p:nvPr/>
          </p:nvSpPr>
          <p:spPr>
            <a:xfrm>
              <a:off x="4306155" y="1616482"/>
              <a:ext cx="543739" cy="523220"/>
            </a:xfrm>
            <a:prstGeom prst="rect">
              <a:avLst/>
            </a:prstGeom>
            <a:noFill/>
          </p:spPr>
          <p:txBody>
            <a:bodyPr wrap="none" rtlCol="0">
              <a:spAutoFit/>
            </a:bodyPr>
            <a:lstStyle/>
            <a:p>
              <a:pPr algn="ctr" fontAlgn="auto">
                <a:spcBef>
                  <a:spcPts val="0"/>
                </a:spcBef>
                <a:spcAft>
                  <a:spcPts val="0"/>
                </a:spcAft>
                <a:defRPr/>
              </a:pPr>
              <a:r>
                <a:rPr lang="zh-CN" altLang="en-US" sz="1400" b="1" dirty="0">
                  <a:solidFill>
                    <a:schemeClr val="tx1">
                      <a:lumMod val="85000"/>
                      <a:lumOff val="15000"/>
                    </a:schemeClr>
                  </a:solidFill>
                  <a:latin typeface="+mj-ea"/>
                  <a:ea typeface="+mj-ea"/>
                </a:rPr>
                <a:t>标题</a:t>
              </a:r>
              <a:endParaRPr lang="en-US" altLang="zh-CN" sz="1400" b="1" dirty="0">
                <a:solidFill>
                  <a:schemeClr val="tx1">
                    <a:lumMod val="85000"/>
                    <a:lumOff val="15000"/>
                  </a:schemeClr>
                </a:solidFill>
                <a:latin typeface="+mj-ea"/>
                <a:ea typeface="+mj-ea"/>
              </a:endParaRPr>
            </a:p>
            <a:p>
              <a:pPr algn="ctr" fontAlgn="auto">
                <a:spcBef>
                  <a:spcPts val="0"/>
                </a:spcBef>
                <a:spcAft>
                  <a:spcPts val="0"/>
                </a:spcAft>
                <a:defRPr/>
              </a:pPr>
              <a:r>
                <a:rPr lang="zh-CN" altLang="en-US" sz="1400" b="1" dirty="0">
                  <a:solidFill>
                    <a:schemeClr val="tx1">
                      <a:lumMod val="85000"/>
                      <a:lumOff val="15000"/>
                    </a:schemeClr>
                  </a:solidFill>
                  <a:latin typeface="+mj-ea"/>
                  <a:ea typeface="+mj-ea"/>
                </a:rPr>
                <a:t>内容</a:t>
              </a:r>
            </a:p>
          </p:txBody>
        </p:sp>
      </p:grpSp>
    </p:spTree>
    <p:extLst>
      <p:ext uri="{BB962C8B-B14F-4D97-AF65-F5344CB8AC3E}">
        <p14:creationId xmlns:p14="http://schemas.microsoft.com/office/powerpoint/2010/main" val="1272933389"/>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4000">
                                          <p:cBhvr additive="base">
                                            <p:cTn id="7" dur="500" fill="hold"/>
                                            <p:tgtEl>
                                              <p:spTgt spid="2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par>
                                    <p:cTn id="19" presetID="18" presetClass="entr" presetSubtype="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par>
                                    <p:cTn id="22" presetID="18" presetClass="entr" presetSubtype="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Right)">
                                          <p:cBhvr>
                                            <p:cTn id="24" dur="500"/>
                                            <p:tgtEl>
                                              <p:spTgt spid="8"/>
                                            </p:tgtEl>
                                          </p:cBhvr>
                                        </p:animEffect>
                                      </p:childTnLst>
                                    </p:cTn>
                                  </p:par>
                                  <p:par>
                                    <p:cTn id="25" presetID="18" presetClass="entr" presetSubtype="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500"/>
                                            <p:tgtEl>
                                              <p:spTgt spid="9"/>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58000">
                                          <p:cBhvr additive="base">
                                            <p:cTn id="35" dur="1500" fill="hold"/>
                                            <p:tgtEl>
                                              <p:spTgt spid="10"/>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14:bounceEnd="58000">
                                          <p:cBhvr additive="base">
                                            <p:cTn id="39" dur="1500" fill="hold"/>
                                            <p:tgtEl>
                                              <p:spTgt spid="11"/>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14:bounceEnd="58000">
                                          <p:cBhvr additive="base">
                                            <p:cTn id="43"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58000">
                                          <p:cBhvr additive="base">
                                            <p:cTn id="47"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14:bounceEnd="58000">
                                          <p:cBhvr additive="base">
                                            <p:cTn id="51"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left)">
                                          <p:cBhvr>
                                            <p:cTn id="57" dur="500"/>
                                            <p:tgtEl>
                                              <p:spTgt spid="3"/>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trips(upRight)">
                                          <p:cBhvr>
                                            <p:cTn id="60" dur="500"/>
                                            <p:tgtEl>
                                              <p:spTgt spid="16"/>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trips(upRight)">
                                          <p:cBhvr>
                                            <p:cTn id="68" dur="500"/>
                                            <p:tgtEl>
                                              <p:spTgt spid="18"/>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ppt_x</p:attrName>
                                            </p:attrNameLst>
                                          </p:cBhvr>
                                          <p:tavLst>
                                            <p:tav tm="0">
                                              <p:val>
                                                <p:strVal val="#ppt_x+#ppt_w*1.125000"/>
                                              </p:val>
                                            </p:tav>
                                            <p:tav tm="100000">
                                              <p:val>
                                                <p:strVal val="#ppt_x"/>
                                              </p:val>
                                            </p:tav>
                                          </p:tavLst>
                                        </p:anim>
                                        <p:animEffect transition="in" filter="wipe(left)">
                                          <p:cBhvr>
                                            <p:cTn id="73" dur="500"/>
                                            <p:tgtEl>
                                              <p:spTgt spid="19"/>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strips(upRight)">
                                          <p:cBhvr>
                                            <p:cTn id="76" dur="500"/>
                                            <p:tgtEl>
                                              <p:spTgt spid="20"/>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p:tgtEl>
                                              <p:spTgt spid="21"/>
                                            </p:tgtEl>
                                            <p:attrNameLst>
                                              <p:attrName>ppt_x</p:attrName>
                                            </p:attrNameLst>
                                          </p:cBhvr>
                                          <p:tavLst>
                                            <p:tav tm="0">
                                              <p:val>
                                                <p:strVal val="#ppt_x+#ppt_w*1.125000"/>
                                              </p:val>
                                            </p:tav>
                                            <p:tav tm="100000">
                                              <p:val>
                                                <p:strVal val="#ppt_x"/>
                                              </p:val>
                                            </p:tav>
                                          </p:tavLst>
                                        </p:anim>
                                        <p:animEffect transition="in" filter="wipe(left)">
                                          <p:cBhvr>
                                            <p:cTn id="81" dur="500"/>
                                            <p:tgtEl>
                                              <p:spTgt spid="21"/>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strips(upRight)">
                                          <p:cBhvr>
                                            <p:cTn id="84" dur="500"/>
                                            <p:tgtEl>
                                              <p:spTgt spid="22"/>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left)">
                                          <p:cBhvr>
                                            <p:cTn id="89" dur="500"/>
                                            <p:tgtEl>
                                              <p:spTgt spid="23"/>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upRight)">
                                          <p:cBhvr>
                                            <p:cTn id="92" dur="500"/>
                                            <p:tgtEl>
                                              <p:spTgt spid="24"/>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p:tgtEl>
                                              <p:spTgt spid="25"/>
                                            </p:tgtEl>
                                            <p:attrNameLst>
                                              <p:attrName>ppt_x</p:attrName>
                                            </p:attrNameLst>
                                          </p:cBhvr>
                                          <p:tavLst>
                                            <p:tav tm="0">
                                              <p:val>
                                                <p:strVal val="#ppt_x+#ppt_w*1.125000"/>
                                              </p:val>
                                            </p:tav>
                                            <p:tav tm="100000">
                                              <p:val>
                                                <p:strVal val="#ppt_x"/>
                                              </p:val>
                                            </p:tav>
                                          </p:tavLst>
                                        </p:anim>
                                        <p:animEffect transition="in" filter="wipe(left)">
                                          <p:cBhvr>
                                            <p:cTn id="97" dur="500"/>
                                            <p:tgtEl>
                                              <p:spTgt spid="25"/>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strips(upRight)">
                                          <p:cBhvr>
                                            <p:cTn id="100" dur="500"/>
                                            <p:tgtEl>
                                              <p:spTgt spid="26"/>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par>
                                    <p:cTn id="19" presetID="18" presetClass="entr" presetSubtype="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par>
                                    <p:cTn id="22" presetID="18" presetClass="entr" presetSubtype="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Right)">
                                          <p:cBhvr>
                                            <p:cTn id="24" dur="500"/>
                                            <p:tgtEl>
                                              <p:spTgt spid="8"/>
                                            </p:tgtEl>
                                          </p:cBhvr>
                                        </p:animEffect>
                                      </p:childTnLst>
                                    </p:cTn>
                                  </p:par>
                                  <p:par>
                                    <p:cTn id="25" presetID="18" presetClass="entr" presetSubtype="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500"/>
                                            <p:tgtEl>
                                              <p:spTgt spid="9"/>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ppt_x"/>
                                              </p:val>
                                            </p:tav>
                                            <p:tav tm="100000">
                                              <p:val>
                                                <p:strVal val="#ppt_x"/>
                                              </p:val>
                                            </p:tav>
                                          </p:tavLst>
                                        </p:anim>
                                        <p:anim calcmode="lin" valueType="num">
                                          <p:cBhvr additive="base">
                                            <p:cTn id="32" dur="1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500" fill="hold"/>
                                            <p:tgtEl>
                                              <p:spTgt spid="10"/>
                                            </p:tgtEl>
                                            <p:attrNameLst>
                                              <p:attrName>ppt_x</p:attrName>
                                            </p:attrNameLst>
                                          </p:cBhvr>
                                          <p:tavLst>
                                            <p:tav tm="0">
                                              <p:val>
                                                <p:strVal val="#ppt_x"/>
                                              </p:val>
                                            </p:tav>
                                            <p:tav tm="100000">
                                              <p:val>
                                                <p:strVal val="#ppt_x"/>
                                              </p:val>
                                            </p:tav>
                                          </p:tavLst>
                                        </p:anim>
                                        <p:anim calcmode="lin" valueType="num">
                                          <p:cBhvr additive="base">
                                            <p:cTn id="36" dur="1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0" fill="hold"/>
                                            <p:tgtEl>
                                              <p:spTgt spid="11"/>
                                            </p:tgtEl>
                                            <p:attrNameLst>
                                              <p:attrName>ppt_x</p:attrName>
                                            </p:attrNameLst>
                                          </p:cBhvr>
                                          <p:tavLst>
                                            <p:tav tm="0">
                                              <p:val>
                                                <p:strVal val="#ppt_x"/>
                                              </p:val>
                                            </p:tav>
                                            <p:tav tm="100000">
                                              <p:val>
                                                <p:strVal val="#ppt_x"/>
                                              </p:val>
                                            </p:tav>
                                          </p:tavLst>
                                        </p:anim>
                                        <p:anim calcmode="lin" valueType="num">
                                          <p:cBhvr additive="base">
                                            <p:cTn id="40" dur="1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1500" fill="hold"/>
                                            <p:tgtEl>
                                              <p:spTgt spid="12"/>
                                            </p:tgtEl>
                                            <p:attrNameLst>
                                              <p:attrName>ppt_x</p:attrName>
                                            </p:attrNameLst>
                                          </p:cBhvr>
                                          <p:tavLst>
                                            <p:tav tm="0">
                                              <p:val>
                                                <p:strVal val="#ppt_x"/>
                                              </p:val>
                                            </p:tav>
                                            <p:tav tm="100000">
                                              <p:val>
                                                <p:strVal val="#ppt_x"/>
                                              </p:val>
                                            </p:tav>
                                          </p:tavLst>
                                        </p:anim>
                                        <p:anim calcmode="lin" valueType="num">
                                          <p:cBhvr additive="base">
                                            <p:cTn id="44" dur="1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1500" fill="hold"/>
                                            <p:tgtEl>
                                              <p:spTgt spid="13"/>
                                            </p:tgtEl>
                                            <p:attrNameLst>
                                              <p:attrName>ppt_x</p:attrName>
                                            </p:attrNameLst>
                                          </p:cBhvr>
                                          <p:tavLst>
                                            <p:tav tm="0">
                                              <p:val>
                                                <p:strVal val="#ppt_x"/>
                                              </p:val>
                                            </p:tav>
                                            <p:tav tm="100000">
                                              <p:val>
                                                <p:strVal val="#ppt_x"/>
                                              </p:val>
                                            </p:tav>
                                          </p:tavLst>
                                        </p:anim>
                                        <p:anim calcmode="lin" valueType="num">
                                          <p:cBhvr additive="base">
                                            <p:cTn id="48" dur="1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1500" fill="hold"/>
                                            <p:tgtEl>
                                              <p:spTgt spid="14"/>
                                            </p:tgtEl>
                                            <p:attrNameLst>
                                              <p:attrName>ppt_x</p:attrName>
                                            </p:attrNameLst>
                                          </p:cBhvr>
                                          <p:tavLst>
                                            <p:tav tm="0">
                                              <p:val>
                                                <p:strVal val="#ppt_x"/>
                                              </p:val>
                                            </p:tav>
                                            <p:tav tm="100000">
                                              <p:val>
                                                <p:strVal val="#ppt_x"/>
                                              </p:val>
                                            </p:tav>
                                          </p:tavLst>
                                        </p:anim>
                                        <p:anim calcmode="lin" valueType="num">
                                          <p:cBhvr additive="base">
                                            <p:cTn id="52" dur="1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left)">
                                          <p:cBhvr>
                                            <p:cTn id="57" dur="500"/>
                                            <p:tgtEl>
                                              <p:spTgt spid="3"/>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trips(upRight)">
                                          <p:cBhvr>
                                            <p:cTn id="60" dur="500"/>
                                            <p:tgtEl>
                                              <p:spTgt spid="16"/>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trips(upRight)">
                                          <p:cBhvr>
                                            <p:cTn id="68" dur="500"/>
                                            <p:tgtEl>
                                              <p:spTgt spid="18"/>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p:tgtEl>
                                              <p:spTgt spid="19"/>
                                            </p:tgtEl>
                                            <p:attrNameLst>
                                              <p:attrName>ppt_x</p:attrName>
                                            </p:attrNameLst>
                                          </p:cBhvr>
                                          <p:tavLst>
                                            <p:tav tm="0">
                                              <p:val>
                                                <p:strVal val="#ppt_x+#ppt_w*1.125000"/>
                                              </p:val>
                                            </p:tav>
                                            <p:tav tm="100000">
                                              <p:val>
                                                <p:strVal val="#ppt_x"/>
                                              </p:val>
                                            </p:tav>
                                          </p:tavLst>
                                        </p:anim>
                                        <p:animEffect transition="in" filter="wipe(left)">
                                          <p:cBhvr>
                                            <p:cTn id="73" dur="500"/>
                                            <p:tgtEl>
                                              <p:spTgt spid="19"/>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strips(upRight)">
                                          <p:cBhvr>
                                            <p:cTn id="76" dur="500"/>
                                            <p:tgtEl>
                                              <p:spTgt spid="20"/>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p:tgtEl>
                                              <p:spTgt spid="21"/>
                                            </p:tgtEl>
                                            <p:attrNameLst>
                                              <p:attrName>ppt_x</p:attrName>
                                            </p:attrNameLst>
                                          </p:cBhvr>
                                          <p:tavLst>
                                            <p:tav tm="0">
                                              <p:val>
                                                <p:strVal val="#ppt_x+#ppt_w*1.125000"/>
                                              </p:val>
                                            </p:tav>
                                            <p:tav tm="100000">
                                              <p:val>
                                                <p:strVal val="#ppt_x"/>
                                              </p:val>
                                            </p:tav>
                                          </p:tavLst>
                                        </p:anim>
                                        <p:animEffect transition="in" filter="wipe(left)">
                                          <p:cBhvr>
                                            <p:cTn id="81" dur="500"/>
                                            <p:tgtEl>
                                              <p:spTgt spid="21"/>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strips(upRight)">
                                          <p:cBhvr>
                                            <p:cTn id="84" dur="500"/>
                                            <p:tgtEl>
                                              <p:spTgt spid="22"/>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left)">
                                          <p:cBhvr>
                                            <p:cTn id="89" dur="500"/>
                                            <p:tgtEl>
                                              <p:spTgt spid="23"/>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upRight)">
                                          <p:cBhvr>
                                            <p:cTn id="92" dur="500"/>
                                            <p:tgtEl>
                                              <p:spTgt spid="24"/>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p:tgtEl>
                                              <p:spTgt spid="25"/>
                                            </p:tgtEl>
                                            <p:attrNameLst>
                                              <p:attrName>ppt_x</p:attrName>
                                            </p:attrNameLst>
                                          </p:cBhvr>
                                          <p:tavLst>
                                            <p:tav tm="0">
                                              <p:val>
                                                <p:strVal val="#ppt_x+#ppt_w*1.125000"/>
                                              </p:val>
                                            </p:tav>
                                            <p:tav tm="100000">
                                              <p:val>
                                                <p:strVal val="#ppt_x"/>
                                              </p:val>
                                            </p:tav>
                                          </p:tavLst>
                                        </p:anim>
                                        <p:animEffect transition="in" filter="wipe(left)">
                                          <p:cBhvr>
                                            <p:cTn id="97" dur="500"/>
                                            <p:tgtEl>
                                              <p:spTgt spid="25"/>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strips(upRight)">
                                          <p:cBhvr>
                                            <p:cTn id="100" dur="500"/>
                                            <p:tgtEl>
                                              <p:spTgt spid="26"/>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580112" y="1923678"/>
            <a:ext cx="1077905" cy="1077905"/>
            <a:chOff x="1695226" y="3321784"/>
            <a:chExt cx="1250759" cy="1250759"/>
          </a:xfrm>
        </p:grpSpPr>
        <p:sp>
          <p:nvSpPr>
            <p:cNvPr id="5" name="椭圆 4"/>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6" name="椭圆 5"/>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4766549" y="3263640"/>
            <a:ext cx="731620" cy="731620"/>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6391150" y="3305163"/>
            <a:ext cx="731620" cy="731620"/>
            <a:chOff x="1695226" y="3321784"/>
            <a:chExt cx="1250759" cy="1250759"/>
          </a:xfrm>
        </p:grpSpPr>
        <p:sp>
          <p:nvSpPr>
            <p:cNvPr id="11" name="椭圆 1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2" name="椭圆 11"/>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7581143" y="2277282"/>
            <a:ext cx="599656" cy="599656"/>
            <a:chOff x="1695226" y="3321784"/>
            <a:chExt cx="1250759" cy="1250759"/>
          </a:xfrm>
        </p:grpSpPr>
        <p:sp>
          <p:nvSpPr>
            <p:cNvPr id="14" name="椭圆 1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5" name="椭圆 14"/>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
          <p:cNvSpPr txBox="1"/>
          <p:nvPr/>
        </p:nvSpPr>
        <p:spPr>
          <a:xfrm>
            <a:off x="989169" y="1392252"/>
            <a:ext cx="1723549" cy="400110"/>
          </a:xfrm>
          <a:prstGeom prst="rect">
            <a:avLst/>
          </a:prstGeom>
          <a:noFill/>
        </p:spPr>
        <p:txBody>
          <a:bodyPr wrap="none" rtlCol="0">
            <a:spAutoFit/>
          </a:bodyPr>
          <a:lstStyle/>
          <a:p>
            <a:r>
              <a:rPr lang="zh-CN" altLang="en-US" sz="2000" dirty="0">
                <a:solidFill>
                  <a:prstClr val="black"/>
                </a:solidFill>
                <a:latin typeface="+mj-ea"/>
                <a:ea typeface="+mj-ea"/>
              </a:rPr>
              <a:t>诚信铸就品质</a:t>
            </a:r>
          </a:p>
        </p:txBody>
      </p:sp>
      <p:sp>
        <p:nvSpPr>
          <p:cNvPr id="17" name="TextBox 2"/>
          <p:cNvSpPr txBox="1"/>
          <p:nvPr/>
        </p:nvSpPr>
        <p:spPr>
          <a:xfrm>
            <a:off x="1611865" y="1865217"/>
            <a:ext cx="1723549" cy="400110"/>
          </a:xfrm>
          <a:prstGeom prst="rect">
            <a:avLst/>
          </a:prstGeom>
          <a:noFill/>
        </p:spPr>
        <p:txBody>
          <a:bodyPr wrap="none" rtlCol="0">
            <a:spAutoFit/>
          </a:bodyPr>
          <a:lstStyle/>
          <a:p>
            <a:r>
              <a:rPr lang="zh-CN" altLang="en-US" sz="2000" dirty="0">
                <a:solidFill>
                  <a:prstClr val="black"/>
                </a:solidFill>
                <a:latin typeface="+mj-ea"/>
                <a:ea typeface="+mj-ea"/>
              </a:rPr>
              <a:t>创新引领未来</a:t>
            </a:r>
          </a:p>
        </p:txBody>
      </p:sp>
      <p:sp>
        <p:nvSpPr>
          <p:cNvPr id="18" name="TextBox 4"/>
          <p:cNvSpPr txBox="1"/>
          <p:nvPr/>
        </p:nvSpPr>
        <p:spPr>
          <a:xfrm>
            <a:off x="4786974" y="1779662"/>
            <a:ext cx="877163" cy="369332"/>
          </a:xfrm>
          <a:prstGeom prst="rect">
            <a:avLst/>
          </a:prstGeom>
          <a:noFill/>
        </p:spPr>
        <p:txBody>
          <a:bodyPr wrap="none" rtlCol="0">
            <a:spAutoFit/>
          </a:bodyPr>
          <a:lstStyle/>
          <a:p>
            <a:r>
              <a:rPr lang="zh-CN" altLang="en-US" dirty="0">
                <a:solidFill>
                  <a:srgbClr val="080808"/>
                </a:solidFill>
                <a:latin typeface="+mj-ea"/>
                <a:ea typeface="+mj-ea"/>
              </a:rPr>
              <a:t>远见力</a:t>
            </a:r>
          </a:p>
        </p:txBody>
      </p:sp>
      <p:sp>
        <p:nvSpPr>
          <p:cNvPr id="19" name="TextBox 5"/>
          <p:cNvSpPr txBox="1"/>
          <p:nvPr/>
        </p:nvSpPr>
        <p:spPr>
          <a:xfrm>
            <a:off x="5495248" y="3922885"/>
            <a:ext cx="877163" cy="369332"/>
          </a:xfrm>
          <a:prstGeom prst="rect">
            <a:avLst/>
          </a:prstGeom>
          <a:noFill/>
        </p:spPr>
        <p:txBody>
          <a:bodyPr wrap="none" rtlCol="0">
            <a:spAutoFit/>
          </a:bodyPr>
          <a:lstStyle/>
          <a:p>
            <a:r>
              <a:rPr lang="zh-CN" altLang="en-US" dirty="0">
                <a:solidFill>
                  <a:srgbClr val="080808"/>
                </a:solidFill>
                <a:latin typeface="+mj-ea"/>
                <a:ea typeface="+mj-ea"/>
              </a:rPr>
              <a:t>执行力</a:t>
            </a:r>
          </a:p>
        </p:txBody>
      </p:sp>
      <p:sp>
        <p:nvSpPr>
          <p:cNvPr id="20" name="TextBox 6"/>
          <p:cNvSpPr txBox="1"/>
          <p:nvPr/>
        </p:nvSpPr>
        <p:spPr>
          <a:xfrm>
            <a:off x="7152350" y="3307332"/>
            <a:ext cx="877163" cy="369332"/>
          </a:xfrm>
          <a:prstGeom prst="rect">
            <a:avLst/>
          </a:prstGeom>
          <a:noFill/>
        </p:spPr>
        <p:txBody>
          <a:bodyPr wrap="none" rtlCol="0">
            <a:spAutoFit/>
          </a:bodyPr>
          <a:lstStyle/>
          <a:p>
            <a:r>
              <a:rPr lang="zh-CN" altLang="en-US" dirty="0">
                <a:solidFill>
                  <a:srgbClr val="080808"/>
                </a:solidFill>
                <a:latin typeface="+mj-ea"/>
                <a:ea typeface="+mj-ea"/>
              </a:rPr>
              <a:t>感召力</a:t>
            </a:r>
          </a:p>
        </p:txBody>
      </p:sp>
      <p:sp>
        <p:nvSpPr>
          <p:cNvPr id="21" name="TextBox 7"/>
          <p:cNvSpPr txBox="1"/>
          <p:nvPr/>
        </p:nvSpPr>
        <p:spPr>
          <a:xfrm>
            <a:off x="6675297" y="2087090"/>
            <a:ext cx="877163" cy="369332"/>
          </a:xfrm>
          <a:prstGeom prst="rect">
            <a:avLst/>
          </a:prstGeom>
          <a:noFill/>
        </p:spPr>
        <p:txBody>
          <a:bodyPr wrap="none" rtlCol="0">
            <a:spAutoFit/>
          </a:bodyPr>
          <a:lstStyle/>
          <a:p>
            <a:r>
              <a:rPr lang="zh-CN" altLang="en-US" dirty="0">
                <a:solidFill>
                  <a:srgbClr val="080808"/>
                </a:solidFill>
                <a:latin typeface="+mj-ea"/>
                <a:ea typeface="+mj-ea"/>
              </a:rPr>
              <a:t>决策力</a:t>
            </a:r>
          </a:p>
        </p:txBody>
      </p:sp>
      <p:sp>
        <p:nvSpPr>
          <p:cNvPr id="22" name="TextBox 8"/>
          <p:cNvSpPr txBox="1"/>
          <p:nvPr/>
        </p:nvSpPr>
        <p:spPr>
          <a:xfrm>
            <a:off x="4710337" y="2849132"/>
            <a:ext cx="877163" cy="369332"/>
          </a:xfrm>
          <a:prstGeom prst="rect">
            <a:avLst/>
          </a:prstGeom>
          <a:noFill/>
        </p:spPr>
        <p:txBody>
          <a:bodyPr wrap="none" rtlCol="0">
            <a:spAutoFit/>
          </a:bodyPr>
          <a:lstStyle/>
          <a:p>
            <a:r>
              <a:rPr lang="zh-CN" altLang="en-US" dirty="0">
                <a:solidFill>
                  <a:srgbClr val="080808"/>
                </a:solidFill>
                <a:latin typeface="+mj-ea"/>
                <a:ea typeface="+mj-ea"/>
              </a:rPr>
              <a:t>创新力</a:t>
            </a:r>
          </a:p>
        </p:txBody>
      </p:sp>
      <p:sp>
        <p:nvSpPr>
          <p:cNvPr id="23" name="椭圆 22"/>
          <p:cNvSpPr/>
          <p:nvPr/>
        </p:nvSpPr>
        <p:spPr>
          <a:xfrm>
            <a:off x="7043475" y="2916594"/>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nvGrpSpPr>
          <p:cNvPr id="24" name="组合 23"/>
          <p:cNvGrpSpPr/>
          <p:nvPr/>
        </p:nvGrpSpPr>
        <p:grpSpPr>
          <a:xfrm>
            <a:off x="4890718" y="4095043"/>
            <a:ext cx="219777" cy="219777"/>
            <a:chOff x="304800" y="673100"/>
            <a:chExt cx="4000500" cy="4000500"/>
          </a:xfrm>
          <a:effectLst>
            <a:outerShdw blurRad="381000" dist="152400" dir="8100000" algn="tr" rotWithShape="0">
              <a:prstClr val="black">
                <a:alpha val="7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26" name="椭圆 2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grpSp>
        <p:nvGrpSpPr>
          <p:cNvPr id="27" name="组合 26"/>
          <p:cNvGrpSpPr/>
          <p:nvPr/>
        </p:nvGrpSpPr>
        <p:grpSpPr>
          <a:xfrm>
            <a:off x="4615367" y="2518685"/>
            <a:ext cx="287919" cy="287919"/>
            <a:chOff x="304800" y="673100"/>
            <a:chExt cx="4000500" cy="4000500"/>
          </a:xfrm>
          <a:effectLst>
            <a:outerShdw blurRad="381000" dist="152400" dir="8100000" algn="tr" rotWithShape="0">
              <a:prstClr val="black">
                <a:alpha val="7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29" name="椭圆 2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grpSp>
      <p:sp>
        <p:nvSpPr>
          <p:cNvPr id="30" name="椭圆 29"/>
          <p:cNvSpPr/>
          <p:nvPr/>
        </p:nvSpPr>
        <p:spPr>
          <a:xfrm>
            <a:off x="6976660" y="1517585"/>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1" name="椭圆 30"/>
          <p:cNvSpPr/>
          <p:nvPr/>
        </p:nvSpPr>
        <p:spPr>
          <a:xfrm>
            <a:off x="7702994" y="4120170"/>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2" name="椭圆 31"/>
          <p:cNvSpPr/>
          <p:nvPr/>
        </p:nvSpPr>
        <p:spPr>
          <a:xfrm>
            <a:off x="5697525" y="124280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3" name="椭圆 32"/>
          <p:cNvSpPr/>
          <p:nvPr/>
        </p:nvSpPr>
        <p:spPr>
          <a:xfrm>
            <a:off x="6407107" y="3105672"/>
            <a:ext cx="137389" cy="13738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mj-ea"/>
              <a:ea typeface="+mj-ea"/>
            </a:endParaRPr>
          </a:p>
        </p:txBody>
      </p:sp>
      <p:sp>
        <p:nvSpPr>
          <p:cNvPr id="34" name="TextBox 30"/>
          <p:cNvSpPr txBox="1"/>
          <p:nvPr/>
        </p:nvSpPr>
        <p:spPr>
          <a:xfrm>
            <a:off x="539552" y="2473670"/>
            <a:ext cx="3456384" cy="1869743"/>
          </a:xfrm>
          <a:prstGeom prst="rect">
            <a:avLst/>
          </a:prstGeom>
          <a:noFill/>
        </p:spPr>
        <p:txBody>
          <a:bodyPr wrap="square" rtlCol="0">
            <a:spAutoFit/>
          </a:bodyPr>
          <a:lstStyle/>
          <a:p>
            <a:pPr>
              <a:lnSpc>
                <a:spcPct val="150000"/>
              </a:lnSpc>
            </a:pPr>
            <a:r>
              <a:rPr lang="zh-CN" altLang="en-US" sz="1100" dirty="0">
                <a:solidFill>
                  <a:srgbClr val="484848"/>
                </a:solidFill>
                <a:latin typeface="+mj-ea"/>
                <a:ea typeface="+mj-ea"/>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100" dirty="0">
                <a:solidFill>
                  <a:srgbClr val="484848"/>
                </a:solidFill>
                <a:latin typeface="+mj-ea"/>
                <a:ea typeface="+mj-ea"/>
              </a:rPr>
              <a:t>……</a:t>
            </a:r>
          </a:p>
          <a:p>
            <a:pPr>
              <a:lnSpc>
                <a:spcPct val="150000"/>
              </a:lnSpc>
            </a:pPr>
            <a:r>
              <a:rPr lang="zh-CN" altLang="en-US" sz="1100" dirty="0">
                <a:solidFill>
                  <a:srgbClr val="484848"/>
                </a:solidFill>
                <a:latin typeface="+mj-ea"/>
                <a:ea typeface="+mj-ea"/>
              </a:rPr>
              <a:t>       点击输入简要文字内容，文字内容需概括精炼，不用多余的文字修饰，言简意赅的说明分项内容</a:t>
            </a:r>
            <a:r>
              <a:rPr lang="en-US" altLang="zh-CN" sz="1100" dirty="0">
                <a:solidFill>
                  <a:srgbClr val="484848"/>
                </a:solidFill>
                <a:latin typeface="+mj-ea"/>
                <a:ea typeface="+mj-ea"/>
              </a:rPr>
              <a:t>……</a:t>
            </a:r>
          </a:p>
          <a:p>
            <a:pPr>
              <a:lnSpc>
                <a:spcPct val="150000"/>
              </a:lnSpc>
            </a:pPr>
            <a:endParaRPr lang="en-US" altLang="zh-CN" sz="1100" dirty="0">
              <a:solidFill>
                <a:srgbClr val="484848"/>
              </a:solidFill>
              <a:latin typeface="+mj-ea"/>
              <a:ea typeface="+mj-ea"/>
            </a:endParaRPr>
          </a:p>
        </p:txBody>
      </p:sp>
      <p:pic>
        <p:nvPicPr>
          <p:cNvPr id="35" name="图片 34"/>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186798289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4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nodeType="withEffect">
                                  <p:stCondLst>
                                    <p:cond delay="40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par>
                                <p:cTn id="55" presetID="53" presetClass="entr" presetSubtype="16" fill="hold" nodeType="withEffect">
                                  <p:stCondLst>
                                    <p:cond delay="20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nodeType="withEffect">
                                  <p:stCondLst>
                                    <p:cond delay="40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par>
                          <p:cTn id="85" fill="hold">
                            <p:stCondLst>
                              <p:cond delay="9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16"/>
                                        </p:tgtEl>
                                        <p:attrNameLst>
                                          <p:attrName>style.visibility</p:attrName>
                                        </p:attrNameLst>
                                      </p:cBhvr>
                                      <p:to>
                                        <p:strVal val="visible"/>
                                      </p:to>
                                    </p:set>
                                    <p:anim by="(-#ppt_w*2)" calcmode="lin" valueType="num">
                                      <p:cBhvr rctx="PPT">
                                        <p:cTn id="88" dur="250" autoRev="1" fill="hold">
                                          <p:stCondLst>
                                            <p:cond delay="0"/>
                                          </p:stCondLst>
                                        </p:cTn>
                                        <p:tgtEl>
                                          <p:spTgt spid="16"/>
                                        </p:tgtEl>
                                        <p:attrNameLst>
                                          <p:attrName>ppt_w</p:attrName>
                                        </p:attrNameLst>
                                      </p:cBhvr>
                                    </p:anim>
                                    <p:anim by="(#ppt_w*0.50)" calcmode="lin" valueType="num">
                                      <p:cBhvr>
                                        <p:cTn id="89" dur="250" decel="50000" autoRev="1" fill="hold">
                                          <p:stCondLst>
                                            <p:cond delay="0"/>
                                          </p:stCondLst>
                                        </p:cTn>
                                        <p:tgtEl>
                                          <p:spTgt spid="16"/>
                                        </p:tgtEl>
                                        <p:attrNameLst>
                                          <p:attrName>ppt_x</p:attrName>
                                        </p:attrNameLst>
                                      </p:cBhvr>
                                    </p:anim>
                                    <p:anim from="(-#ppt_h/2)" to="(#ppt_y)" calcmode="lin" valueType="num">
                                      <p:cBhvr>
                                        <p:cTn id="90" dur="500" fill="hold">
                                          <p:stCondLst>
                                            <p:cond delay="0"/>
                                          </p:stCondLst>
                                        </p:cTn>
                                        <p:tgtEl>
                                          <p:spTgt spid="16"/>
                                        </p:tgtEl>
                                        <p:attrNameLst>
                                          <p:attrName>ppt_y</p:attrName>
                                        </p:attrNameLst>
                                      </p:cBhvr>
                                    </p:anim>
                                    <p:animRot by="21600000">
                                      <p:cBhvr>
                                        <p:cTn id="91" dur="500" fill="hold">
                                          <p:stCondLst>
                                            <p:cond delay="0"/>
                                          </p:stCondLst>
                                        </p:cTn>
                                        <p:tgtEl>
                                          <p:spTgt spid="16"/>
                                        </p:tgtEl>
                                        <p:attrNameLst>
                                          <p:attrName>r</p:attrName>
                                        </p:attrNameLst>
                                      </p:cBhvr>
                                    </p:animRot>
                                  </p:childTnLst>
                                </p:cTn>
                              </p:par>
                            </p:childTnLst>
                          </p:cTn>
                        </p:par>
                        <p:par>
                          <p:cTn id="92" fill="hold">
                            <p:stCondLst>
                              <p:cond delay="1650"/>
                            </p:stCondLst>
                            <p:childTnLst>
                              <p:par>
                                <p:cTn id="93" presetID="56" presetClass="entr" presetSubtype="0" fill="hold" grpId="0" nodeType="afterEffect">
                                  <p:stCondLst>
                                    <p:cond delay="0"/>
                                  </p:stCondLst>
                                  <p:iterate type="lt">
                                    <p:tmPct val="10000"/>
                                  </p:iterate>
                                  <p:childTnLst>
                                    <p:set>
                                      <p:cBhvr>
                                        <p:cTn id="94" dur="1" fill="hold">
                                          <p:stCondLst>
                                            <p:cond delay="0"/>
                                          </p:stCondLst>
                                        </p:cTn>
                                        <p:tgtEl>
                                          <p:spTgt spid="17"/>
                                        </p:tgtEl>
                                        <p:attrNameLst>
                                          <p:attrName>style.visibility</p:attrName>
                                        </p:attrNameLst>
                                      </p:cBhvr>
                                      <p:to>
                                        <p:strVal val="visible"/>
                                      </p:to>
                                    </p:set>
                                    <p:anim by="(-#ppt_w*2)" calcmode="lin" valueType="num">
                                      <p:cBhvr rctx="PPT">
                                        <p:cTn id="95" dur="250" autoRev="1" fill="hold">
                                          <p:stCondLst>
                                            <p:cond delay="0"/>
                                          </p:stCondLst>
                                        </p:cTn>
                                        <p:tgtEl>
                                          <p:spTgt spid="17"/>
                                        </p:tgtEl>
                                        <p:attrNameLst>
                                          <p:attrName>ppt_w</p:attrName>
                                        </p:attrNameLst>
                                      </p:cBhvr>
                                    </p:anim>
                                    <p:anim by="(#ppt_w*0.50)" calcmode="lin" valueType="num">
                                      <p:cBhvr>
                                        <p:cTn id="96" dur="250" decel="50000" autoRev="1" fill="hold">
                                          <p:stCondLst>
                                            <p:cond delay="0"/>
                                          </p:stCondLst>
                                        </p:cTn>
                                        <p:tgtEl>
                                          <p:spTgt spid="17"/>
                                        </p:tgtEl>
                                        <p:attrNameLst>
                                          <p:attrName>ppt_x</p:attrName>
                                        </p:attrNameLst>
                                      </p:cBhvr>
                                    </p:anim>
                                    <p:anim from="(-#ppt_h/2)" to="(#ppt_y)" calcmode="lin" valueType="num">
                                      <p:cBhvr>
                                        <p:cTn id="97" dur="500" fill="hold">
                                          <p:stCondLst>
                                            <p:cond delay="0"/>
                                          </p:stCondLst>
                                        </p:cTn>
                                        <p:tgtEl>
                                          <p:spTgt spid="17"/>
                                        </p:tgtEl>
                                        <p:attrNameLst>
                                          <p:attrName>ppt_y</p:attrName>
                                        </p:attrNameLst>
                                      </p:cBhvr>
                                    </p:anim>
                                    <p:animRot by="21600000">
                                      <p:cBhvr>
                                        <p:cTn id="98" dur="500" fill="hold">
                                          <p:stCondLst>
                                            <p:cond delay="0"/>
                                          </p:stCondLst>
                                        </p:cTn>
                                        <p:tgtEl>
                                          <p:spTgt spid="17"/>
                                        </p:tgtEl>
                                        <p:attrNameLst>
                                          <p:attrName>r</p:attrName>
                                        </p:attrNameLst>
                                      </p:cBhvr>
                                    </p:animRot>
                                  </p:childTnLst>
                                </p:cTn>
                              </p:par>
                            </p:childTnLst>
                          </p:cTn>
                        </p:par>
                        <p:par>
                          <p:cTn id="99" fill="hold">
                            <p:stCondLst>
                              <p:cond delay="24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34"/>
                                        </p:tgtEl>
                                        <p:attrNameLst>
                                          <p:attrName>style.visibility</p:attrName>
                                        </p:attrNameLst>
                                      </p:cBhvr>
                                      <p:to>
                                        <p:strVal val="visible"/>
                                      </p:to>
                                    </p:set>
                                    <p:animEffect transition="in" filter="wipe(left)">
                                      <p:cBhvr>
                                        <p:cTn id="102" dur="100"/>
                                        <p:tgtEl>
                                          <p:spTgt spid="34"/>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34"/>
                                        </p:tgtEl>
                                      </p:cBhvr>
                                      <p:to x="80000" y="100000"/>
                                    </p:animScale>
                                    <p:anim by="(#ppt_w*0.10)" calcmode="lin" valueType="num">
                                      <p:cBhvr>
                                        <p:cTn id="105" dur="50" autoRev="1" fill="hold">
                                          <p:stCondLst>
                                            <p:cond delay="0"/>
                                          </p:stCondLst>
                                        </p:cTn>
                                        <p:tgtEl>
                                          <p:spTgt spid="34"/>
                                        </p:tgtEl>
                                        <p:attrNameLst>
                                          <p:attrName>ppt_x</p:attrName>
                                        </p:attrNameLst>
                                      </p:cBhvr>
                                    </p:anim>
                                    <p:anim by="(-#ppt_w*0.10)" calcmode="lin" valueType="num">
                                      <p:cBhvr>
                                        <p:cTn id="106" dur="50" autoRev="1" fill="hold">
                                          <p:stCondLst>
                                            <p:cond delay="0"/>
                                          </p:stCondLst>
                                        </p:cTn>
                                        <p:tgtEl>
                                          <p:spTgt spid="34"/>
                                        </p:tgtEl>
                                        <p:attrNameLst>
                                          <p:attrName>ppt_y</p:attrName>
                                        </p:attrNameLst>
                                      </p:cBhvr>
                                    </p:anim>
                                    <p:animRot by="-480000">
                                      <p:cBhvr>
                                        <p:cTn id="107"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animBg="1"/>
      <p:bldP spid="30" grpId="0" animBg="1"/>
      <p:bldP spid="31" grpId="0" animBg="1"/>
      <p:bldP spid="32" grpId="0" animBg="1"/>
      <p:bldP spid="33" grpId="0" animBg="1"/>
      <p:bldP spid="34" grpId="0"/>
      <p:bldP spid="3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defTabSz="914379"/>
            <a:endParaRPr lang="zh-CN" altLang="en-US" sz="1200">
              <a:latin typeface="+mj-ea"/>
              <a:ea typeface="+mj-ea"/>
            </a:endParaRPr>
          </a:p>
        </p:txBody>
      </p:sp>
      <p:sp>
        <p:nvSpPr>
          <p:cNvPr id="9" name="TextBox 26"/>
          <p:cNvSpPr txBox="1"/>
          <p:nvPr/>
        </p:nvSpPr>
        <p:spPr>
          <a:xfrm>
            <a:off x="1746515" y="1536364"/>
            <a:ext cx="1922318" cy="338552"/>
          </a:xfrm>
          <a:prstGeom prst="rect">
            <a:avLst/>
          </a:prstGeom>
          <a:noFill/>
        </p:spPr>
        <p:txBody>
          <a:bodyPr wrap="none" lIns="91438" tIns="45719" rIns="91438" bIns="45719" rtlCol="0">
            <a:spAutoFit/>
          </a:bodyPr>
          <a:lstStyle/>
          <a:p>
            <a:pPr algn="r"/>
            <a:r>
              <a:rPr lang="en-US" altLang="zh-CN" sz="1600" b="1" dirty="0">
                <a:solidFill>
                  <a:schemeClr val="bg1"/>
                </a:solidFill>
                <a:latin typeface="+mj-ea"/>
                <a:ea typeface="+mj-ea"/>
              </a:rPr>
              <a:t>2018</a:t>
            </a:r>
            <a:r>
              <a:rPr lang="zh-CN" altLang="en-US" sz="1600" b="1" dirty="0">
                <a:solidFill>
                  <a:schemeClr val="bg1"/>
                </a:solidFill>
                <a:latin typeface="+mj-ea"/>
                <a:ea typeface="+mj-ea"/>
              </a:rPr>
              <a:t>年上半年情况</a:t>
            </a:r>
          </a:p>
        </p:txBody>
      </p:sp>
      <p:sp>
        <p:nvSpPr>
          <p:cNvPr id="10" name="TextBox 27"/>
          <p:cNvSpPr txBox="1"/>
          <p:nvPr/>
        </p:nvSpPr>
        <p:spPr>
          <a:xfrm>
            <a:off x="5392020" y="1536364"/>
            <a:ext cx="1922317" cy="338552"/>
          </a:xfrm>
          <a:prstGeom prst="rect">
            <a:avLst/>
          </a:prstGeom>
          <a:noFill/>
        </p:spPr>
        <p:txBody>
          <a:bodyPr wrap="none" lIns="91438" tIns="45719" rIns="91438" bIns="45719" rtlCol="0">
            <a:spAutoFit/>
          </a:bodyPr>
          <a:lstStyle/>
          <a:p>
            <a:r>
              <a:rPr lang="en-US" altLang="zh-CN" sz="1600" b="1" dirty="0">
                <a:solidFill>
                  <a:schemeClr val="bg1"/>
                </a:solidFill>
                <a:latin typeface="+mj-ea"/>
                <a:ea typeface="+mj-ea"/>
              </a:rPr>
              <a:t>2019</a:t>
            </a:r>
            <a:r>
              <a:rPr lang="zh-CN" altLang="en-US" sz="1600" b="1" dirty="0">
                <a:solidFill>
                  <a:schemeClr val="bg1"/>
                </a:solidFill>
                <a:latin typeface="+mj-ea"/>
                <a:ea typeface="+mj-ea"/>
              </a:rPr>
              <a:t>年上半年情况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p>
          <a:p>
            <a:pPr algn="r"/>
            <a:r>
              <a:rPr lang="zh-CN" altLang="en-US" sz="1100" dirty="0">
                <a:solidFill>
                  <a:schemeClr val="bg2"/>
                </a:solidFill>
                <a:latin typeface="+mj-ea"/>
                <a:ea typeface="+mj-ea"/>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p>
          <a:p>
            <a:r>
              <a:rPr lang="zh-CN" altLang="en-US" sz="1100" dirty="0">
                <a:solidFill>
                  <a:schemeClr val="bg2"/>
                </a:solidFill>
                <a:latin typeface="+mj-ea"/>
                <a:ea typeface="+mj-ea"/>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计划完成：</a:t>
            </a:r>
            <a:r>
              <a:rPr lang="en-US" altLang="zh-CN" sz="1300" dirty="0">
                <a:latin typeface="+mj-ea"/>
                <a:ea typeface="+mj-ea"/>
              </a:rPr>
              <a:t>60%</a:t>
            </a:r>
            <a:endParaRPr lang="zh-CN" altLang="en-US" sz="1300" dirty="0">
              <a:latin typeface="+mj-ea"/>
              <a:ea typeface="+mj-ea"/>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实际完成数：</a:t>
            </a:r>
            <a:r>
              <a:rPr lang="en-US" altLang="zh-CN" sz="1300" dirty="0">
                <a:latin typeface="+mj-ea"/>
                <a:ea typeface="+mj-ea"/>
              </a:rPr>
              <a:t>555</a:t>
            </a:r>
            <a:r>
              <a:rPr lang="zh-CN" altLang="en-US" sz="1300" dirty="0">
                <a:latin typeface="+mj-ea"/>
                <a:ea typeface="+mj-ea"/>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回款数：</a:t>
            </a:r>
            <a:r>
              <a:rPr lang="en-US" altLang="zh-CN" sz="1300" dirty="0">
                <a:latin typeface="+mj-ea"/>
                <a:ea typeface="+mj-ea"/>
              </a:rPr>
              <a:t>400</a:t>
            </a:r>
            <a:r>
              <a:rPr lang="zh-CN" altLang="en-US" sz="1300" dirty="0">
                <a:latin typeface="+mj-ea"/>
                <a:ea typeface="+mj-ea"/>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计划完成：</a:t>
            </a:r>
            <a:r>
              <a:rPr lang="en-US" altLang="zh-CN" sz="1300" dirty="0">
                <a:latin typeface="+mj-ea"/>
                <a:ea typeface="+mj-ea"/>
              </a:rPr>
              <a:t>80%</a:t>
            </a:r>
            <a:endParaRPr lang="zh-CN" altLang="en-US" sz="1300" dirty="0">
              <a:latin typeface="+mj-ea"/>
              <a:ea typeface="+mj-ea"/>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实际完成数：</a:t>
            </a:r>
            <a:r>
              <a:rPr lang="en-US" altLang="zh-CN" sz="1300" dirty="0">
                <a:latin typeface="+mj-ea"/>
                <a:ea typeface="+mj-ea"/>
              </a:rPr>
              <a:t>800</a:t>
            </a:r>
            <a:r>
              <a:rPr lang="zh-CN" altLang="en-US" sz="1300" dirty="0">
                <a:latin typeface="+mj-ea"/>
                <a:ea typeface="+mj-ea"/>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回款数：</a:t>
            </a:r>
            <a:r>
              <a:rPr lang="en-US" altLang="zh-CN" sz="1300" dirty="0">
                <a:latin typeface="+mj-ea"/>
                <a:ea typeface="+mj-ea"/>
              </a:rPr>
              <a:t>500</a:t>
            </a:r>
            <a:r>
              <a:rPr lang="zh-CN" altLang="en-US" sz="1300" dirty="0">
                <a:latin typeface="+mj-ea"/>
                <a:ea typeface="+mj-ea"/>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r>
              <a:rPr lang="en-US" altLang="zh-CN" sz="2400" dirty="0">
                <a:solidFill>
                  <a:srgbClr val="F8F8F8"/>
                </a:solidFill>
                <a:latin typeface="+mj-ea"/>
                <a:ea typeface="+mj-ea"/>
              </a:rPr>
              <a:t>VS</a:t>
            </a:r>
            <a:endParaRPr lang="zh-CN" altLang="en-US" sz="2400" dirty="0">
              <a:solidFill>
                <a:srgbClr val="F8F8F8"/>
              </a:solidFill>
              <a:latin typeface="+mj-ea"/>
              <a:ea typeface="+mj-ea"/>
            </a:endParaRPr>
          </a:p>
        </p:txBody>
      </p:sp>
      <p:pic>
        <p:nvPicPr>
          <p:cNvPr id="22" name="图片 21"/>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62732294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7" name="组合 6"/>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3" name="组合 12"/>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TextBox 13"/>
          <p:cNvSpPr txBox="1"/>
          <p:nvPr/>
        </p:nvSpPr>
        <p:spPr>
          <a:xfrm>
            <a:off x="1691680" y="1923678"/>
            <a:ext cx="954107" cy="744050"/>
          </a:xfrm>
          <a:prstGeom prst="rect">
            <a:avLst/>
          </a:prstGeom>
          <a:noFill/>
        </p:spPr>
        <p:txBody>
          <a:bodyPr wrap="none" rtlCol="0">
            <a:spAutoFit/>
          </a:bodyPr>
          <a:lstStyle/>
          <a:p>
            <a:pPr>
              <a:lnSpc>
                <a:spcPct val="150000"/>
              </a:lnSpc>
            </a:pPr>
            <a:r>
              <a:rPr lang="zh-CN" altLang="en-US" sz="1500" b="1" dirty="0">
                <a:solidFill>
                  <a:schemeClr val="accent1"/>
                </a:solidFill>
                <a:latin typeface="+mj-ea"/>
                <a:ea typeface="+mj-ea"/>
              </a:rPr>
              <a:t>点击输入</a:t>
            </a:r>
            <a:endParaRPr lang="en-US" altLang="zh-CN" sz="1500" b="1" dirty="0">
              <a:solidFill>
                <a:schemeClr val="accent1"/>
              </a:solidFill>
              <a:latin typeface="+mj-ea"/>
              <a:ea typeface="+mj-ea"/>
            </a:endParaRPr>
          </a:p>
          <a:p>
            <a:pPr>
              <a:lnSpc>
                <a:spcPct val="150000"/>
              </a:lnSpc>
            </a:pPr>
            <a:r>
              <a:rPr lang="zh-CN" altLang="en-US" sz="1500" b="1" dirty="0">
                <a:solidFill>
                  <a:schemeClr val="accent1"/>
                </a:solidFill>
                <a:latin typeface="+mj-ea"/>
                <a:ea typeface="+mj-ea"/>
              </a:rPr>
              <a:t>标题文本</a:t>
            </a:r>
          </a:p>
        </p:txBody>
      </p:sp>
      <p:sp>
        <p:nvSpPr>
          <p:cNvPr id="17" name="TextBox 14"/>
          <p:cNvSpPr txBox="1"/>
          <p:nvPr/>
        </p:nvSpPr>
        <p:spPr>
          <a:xfrm>
            <a:off x="3247907" y="1923678"/>
            <a:ext cx="954107" cy="744050"/>
          </a:xfrm>
          <a:prstGeom prst="rect">
            <a:avLst/>
          </a:prstGeom>
          <a:noFill/>
        </p:spPr>
        <p:txBody>
          <a:bodyPr wrap="none" rtlCol="0">
            <a:spAutoFit/>
          </a:bodyPr>
          <a:lstStyle/>
          <a:p>
            <a:pPr>
              <a:lnSpc>
                <a:spcPct val="150000"/>
              </a:lnSpc>
            </a:pPr>
            <a:r>
              <a:rPr lang="zh-CN" altLang="en-US" sz="1500" b="1" dirty="0">
                <a:solidFill>
                  <a:schemeClr val="accent2"/>
                </a:solidFill>
                <a:latin typeface="+mj-ea"/>
                <a:ea typeface="+mj-ea"/>
              </a:rPr>
              <a:t>点击输入</a:t>
            </a:r>
            <a:endParaRPr lang="en-US" altLang="zh-CN" sz="1500" b="1" dirty="0">
              <a:solidFill>
                <a:schemeClr val="accent2"/>
              </a:solidFill>
              <a:latin typeface="+mj-ea"/>
              <a:ea typeface="+mj-ea"/>
            </a:endParaRPr>
          </a:p>
          <a:p>
            <a:pPr>
              <a:lnSpc>
                <a:spcPct val="150000"/>
              </a:lnSpc>
            </a:pPr>
            <a:r>
              <a:rPr lang="zh-CN" altLang="en-US" sz="1500" b="1" dirty="0">
                <a:solidFill>
                  <a:schemeClr val="accent2"/>
                </a:solidFill>
                <a:latin typeface="+mj-ea"/>
                <a:ea typeface="+mj-ea"/>
              </a:rPr>
              <a:t>标题文本</a:t>
            </a:r>
          </a:p>
        </p:txBody>
      </p:sp>
      <p:sp>
        <p:nvSpPr>
          <p:cNvPr id="18" name="TextBox 15"/>
          <p:cNvSpPr txBox="1"/>
          <p:nvPr/>
        </p:nvSpPr>
        <p:spPr>
          <a:xfrm>
            <a:off x="4893034" y="1923678"/>
            <a:ext cx="954107" cy="744050"/>
          </a:xfrm>
          <a:prstGeom prst="rect">
            <a:avLst/>
          </a:prstGeom>
          <a:noFill/>
        </p:spPr>
        <p:txBody>
          <a:bodyPr wrap="none" rtlCol="0">
            <a:spAutoFit/>
          </a:bodyPr>
          <a:lstStyle/>
          <a:p>
            <a:pPr>
              <a:lnSpc>
                <a:spcPct val="150000"/>
              </a:lnSpc>
            </a:pPr>
            <a:r>
              <a:rPr lang="zh-CN" altLang="en-US" sz="1500" b="1" dirty="0">
                <a:solidFill>
                  <a:schemeClr val="accent3"/>
                </a:solidFill>
                <a:latin typeface="+mj-ea"/>
                <a:ea typeface="+mj-ea"/>
              </a:rPr>
              <a:t>点击输入</a:t>
            </a:r>
            <a:endParaRPr lang="en-US" altLang="zh-CN" sz="1500" b="1" dirty="0">
              <a:solidFill>
                <a:schemeClr val="accent3"/>
              </a:solidFill>
              <a:latin typeface="+mj-ea"/>
              <a:ea typeface="+mj-ea"/>
            </a:endParaRPr>
          </a:p>
          <a:p>
            <a:pPr>
              <a:lnSpc>
                <a:spcPct val="150000"/>
              </a:lnSpc>
            </a:pPr>
            <a:r>
              <a:rPr lang="zh-CN" altLang="en-US" sz="1500" b="1" dirty="0">
                <a:solidFill>
                  <a:schemeClr val="accent3"/>
                </a:solidFill>
                <a:latin typeface="+mj-ea"/>
                <a:ea typeface="+mj-ea"/>
              </a:rPr>
              <a:t>标题文本</a:t>
            </a:r>
          </a:p>
        </p:txBody>
      </p:sp>
      <p:sp>
        <p:nvSpPr>
          <p:cNvPr id="19" name="TextBox 16"/>
          <p:cNvSpPr txBox="1"/>
          <p:nvPr/>
        </p:nvSpPr>
        <p:spPr>
          <a:xfrm>
            <a:off x="6500060" y="1923678"/>
            <a:ext cx="954107" cy="744050"/>
          </a:xfrm>
          <a:prstGeom prst="rect">
            <a:avLst/>
          </a:prstGeom>
          <a:noFill/>
        </p:spPr>
        <p:txBody>
          <a:bodyPr wrap="none" rtlCol="0">
            <a:spAutoFit/>
          </a:bodyPr>
          <a:lstStyle/>
          <a:p>
            <a:pPr>
              <a:lnSpc>
                <a:spcPct val="150000"/>
              </a:lnSpc>
            </a:pPr>
            <a:r>
              <a:rPr lang="zh-CN" altLang="en-US" sz="1500" b="1" dirty="0">
                <a:solidFill>
                  <a:schemeClr val="accent4"/>
                </a:solidFill>
                <a:latin typeface="+mj-ea"/>
                <a:ea typeface="+mj-ea"/>
              </a:rPr>
              <a:t>点击输入</a:t>
            </a:r>
            <a:endParaRPr lang="en-US" altLang="zh-CN" sz="1500" b="1" dirty="0">
              <a:solidFill>
                <a:schemeClr val="accent4"/>
              </a:solidFill>
              <a:latin typeface="+mj-ea"/>
              <a:ea typeface="+mj-ea"/>
            </a:endParaRPr>
          </a:p>
          <a:p>
            <a:pPr>
              <a:lnSpc>
                <a:spcPct val="150000"/>
              </a:lnSpc>
            </a:pPr>
            <a:r>
              <a:rPr lang="zh-CN" altLang="en-US" sz="1500" b="1" dirty="0">
                <a:solidFill>
                  <a:schemeClr val="accent4"/>
                </a:solidFill>
                <a:latin typeface="+mj-ea"/>
                <a:ea typeface="+mj-ea"/>
              </a:rPr>
              <a:t>标题文本</a:t>
            </a:r>
          </a:p>
        </p:txBody>
      </p:sp>
      <p:sp>
        <p:nvSpPr>
          <p:cNvPr id="20" name="TextBox 39"/>
          <p:cNvSpPr txBox="1"/>
          <p:nvPr/>
        </p:nvSpPr>
        <p:spPr>
          <a:xfrm>
            <a:off x="1331640" y="3922778"/>
            <a:ext cx="5848816" cy="434478"/>
          </a:xfrm>
          <a:prstGeom prst="rect">
            <a:avLst/>
          </a:prstGeom>
          <a:noFill/>
        </p:spPr>
        <p:txBody>
          <a:bodyPr wrap="square" lIns="0" tIns="0" rIns="0" bIns="0" rtlCol="0">
            <a:spAutoFit/>
          </a:bodyPr>
          <a:lstStyle/>
          <a:p>
            <a:pPr algn="just">
              <a:lnSpc>
                <a:spcPct val="150000"/>
              </a:lnSpc>
            </a:pPr>
            <a:r>
              <a:rPr lang="zh-CN" altLang="en-US" sz="1000" dirty="0">
                <a:solidFill>
                  <a:prstClr val="black"/>
                </a:solidFill>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a:solidFill>
                  <a:prstClr val="black"/>
                </a:solidFill>
                <a:latin typeface="+mj-ea"/>
                <a:ea typeface="+mj-ea"/>
              </a:rPr>
              <a:t>……</a:t>
            </a:r>
          </a:p>
        </p:txBody>
      </p:sp>
      <p:pic>
        <p:nvPicPr>
          <p:cNvPr id="21" name="图片 20"/>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007841236"/>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14:bounceEnd="40000">
                                          <p:cBhvr additive="base">
                                            <p:cTn id="1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14:bounceEnd="40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17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right)">
                                          <p:cBhvr>
                                            <p:cTn id="16" dur="500"/>
                                            <p:tgtEl>
                                              <p:spTgt spid="16"/>
                                            </p:tgtEl>
                                          </p:cBhvr>
                                        </p:animEffect>
                                      </p:childTnLst>
                                    </p:cTn>
                                  </p:par>
                                  <p:par>
                                    <p:cTn id="17" presetID="2" presetClass="entr" presetSubtype="2" fill="hold"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par>
                                    <p:cTn id="25" presetID="2" presetClass="entr" presetSubtype="2" fill="hold" nodeType="withEffect">
                                      <p:stCondLst>
                                        <p:cond delay="9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par>
                              <p:cTn id="37" fill="hold">
                                <p:stCondLst>
                                  <p:cond delay="1700"/>
                                </p:stCondLst>
                                <p:childTnLst>
                                  <p:par>
                                    <p:cTn id="38" presetID="16" presetClass="entr" presetSubtype="2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2969045" y="1857279"/>
            <a:ext cx="3628920" cy="1695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184979" y="1415756"/>
            <a:ext cx="4562601" cy="2165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9" name="组合 8"/>
          <p:cNvGrpSpPr/>
          <p:nvPr/>
        </p:nvGrpSpPr>
        <p:grpSpPr>
          <a:xfrm>
            <a:off x="1444736" y="3296276"/>
            <a:ext cx="1414632" cy="636545"/>
            <a:chOff x="1591195" y="3531391"/>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5" name="组合 14"/>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8" name="TextBox 24"/>
          <p:cNvSpPr txBox="1"/>
          <p:nvPr/>
        </p:nvSpPr>
        <p:spPr>
          <a:xfrm>
            <a:off x="1835696" y="1635646"/>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19" name="TextBox 25"/>
          <p:cNvSpPr txBox="1"/>
          <p:nvPr/>
        </p:nvSpPr>
        <p:spPr>
          <a:xfrm>
            <a:off x="6660232" y="1373225"/>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0" name="TextBox 26"/>
          <p:cNvSpPr txBox="1"/>
          <p:nvPr/>
        </p:nvSpPr>
        <p:spPr>
          <a:xfrm>
            <a:off x="1475656" y="355550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sp>
        <p:nvSpPr>
          <p:cNvPr id="21" name="TextBox 27"/>
          <p:cNvSpPr txBox="1"/>
          <p:nvPr/>
        </p:nvSpPr>
        <p:spPr>
          <a:xfrm>
            <a:off x="5868144" y="3586553"/>
            <a:ext cx="1338828" cy="323165"/>
          </a:xfrm>
          <a:prstGeom prst="rect">
            <a:avLst/>
          </a:prstGeom>
          <a:noFill/>
        </p:spPr>
        <p:txBody>
          <a:bodyPr wrap="none" rtlCol="0">
            <a:spAutoFit/>
          </a:bodyPr>
          <a:lstStyle/>
          <a:p>
            <a:r>
              <a:rPr lang="zh-CN" altLang="en-US" sz="1500" dirty="0">
                <a:solidFill>
                  <a:prstClr val="black"/>
                </a:solidFill>
                <a:latin typeface="+mj-ea"/>
                <a:ea typeface="+mj-ea"/>
              </a:rPr>
              <a:t>点击输入标题</a:t>
            </a:r>
          </a:p>
        </p:txBody>
      </p:sp>
      <p:grpSp>
        <p:nvGrpSpPr>
          <p:cNvPr id="22" name="组合 21"/>
          <p:cNvGrpSpPr/>
          <p:nvPr/>
        </p:nvGrpSpPr>
        <p:grpSpPr>
          <a:xfrm>
            <a:off x="3746633" y="1810030"/>
            <a:ext cx="1382075" cy="1382075"/>
            <a:chOff x="3746633" y="1810030"/>
            <a:chExt cx="1382075" cy="1382075"/>
          </a:xfrm>
        </p:grpSpPr>
        <p:grpSp>
          <p:nvGrpSpPr>
            <p:cNvPr id="23" name="组合 22"/>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椭圆 2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4"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a:solidFill>
                    <a:schemeClr val="accent1"/>
                  </a:solidFill>
                  <a:latin typeface="+mj-ea"/>
                  <a:ea typeface="+mj-ea"/>
                </a:rPr>
                <a:t>标题内容</a:t>
              </a:r>
            </a:p>
          </p:txBody>
        </p:sp>
      </p:grpSp>
      <p:sp>
        <p:nvSpPr>
          <p:cNvPr id="27" name="TextBox 31"/>
          <p:cNvSpPr txBox="1"/>
          <p:nvPr/>
        </p:nvSpPr>
        <p:spPr>
          <a:xfrm>
            <a:off x="592781" y="2186777"/>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8" name="TextBox 32"/>
          <p:cNvSpPr txBox="1"/>
          <p:nvPr/>
        </p:nvSpPr>
        <p:spPr>
          <a:xfrm>
            <a:off x="745181" y="4011910"/>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29" name="TextBox 33"/>
          <p:cNvSpPr txBox="1"/>
          <p:nvPr/>
        </p:nvSpPr>
        <p:spPr>
          <a:xfrm>
            <a:off x="5849365" y="4058985"/>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0" name="TextBox 34"/>
          <p:cNvSpPr txBox="1"/>
          <p:nvPr/>
        </p:nvSpPr>
        <p:spPr>
          <a:xfrm>
            <a:off x="6012160" y="1972988"/>
            <a:ext cx="2448272" cy="752514"/>
          </a:xfrm>
          <a:prstGeom prst="rect">
            <a:avLst/>
          </a:prstGeom>
          <a:noFill/>
        </p:spPr>
        <p:txBody>
          <a:bodyPr wrap="square" rtlCol="0">
            <a:spAutoFit/>
          </a:bodyPr>
          <a:lstStyle/>
          <a:p>
            <a:pPr>
              <a:lnSpc>
                <a:spcPct val="130000"/>
              </a:lnSpc>
            </a:pPr>
            <a:r>
              <a:rPr lang="zh-CN" altLang="en-US" sz="1100" dirty="0">
                <a:solidFill>
                  <a:prstClr val="black"/>
                </a:solidFill>
                <a:latin typeface="+mj-ea"/>
                <a:ea typeface="+mj-ea"/>
              </a:rPr>
              <a:t>点击输入本栏的具体文字，简明扼要的说明分项内容，此为概念图解，请根据您的具体内容酌情修改。</a:t>
            </a:r>
            <a:endParaRPr lang="en-US" altLang="zh-CN" sz="1100" dirty="0">
              <a:solidFill>
                <a:prstClr val="black"/>
              </a:solidFill>
              <a:latin typeface="+mj-ea"/>
              <a:ea typeface="+mj-ea"/>
            </a:endParaRPr>
          </a:p>
        </p:txBody>
      </p:sp>
      <p:sp>
        <p:nvSpPr>
          <p:cNvPr id="31" name="椭圆 30"/>
          <p:cNvSpPr/>
          <p:nvPr/>
        </p:nvSpPr>
        <p:spPr>
          <a:xfrm>
            <a:off x="2883767" y="1304103"/>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32" name="椭圆 31"/>
          <p:cNvSpPr/>
          <p:nvPr/>
        </p:nvSpPr>
        <p:spPr>
          <a:xfrm>
            <a:off x="2523727" y="3207487"/>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33" name="椭圆 32"/>
          <p:cNvSpPr/>
          <p:nvPr/>
        </p:nvSpPr>
        <p:spPr>
          <a:xfrm>
            <a:off x="6911328" y="327526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34" name="椭圆 33"/>
          <p:cNvSpPr/>
          <p:nvPr/>
        </p:nvSpPr>
        <p:spPr>
          <a:xfrm>
            <a:off x="7725152" y="1059582"/>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Tree>
    <p:extLst>
      <p:ext uri="{BB962C8B-B14F-4D97-AF65-F5344CB8AC3E}">
        <p14:creationId xmlns:p14="http://schemas.microsoft.com/office/powerpoint/2010/main" val="313944907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ppt_y</p:attrName>
                                        </p:attrNameLst>
                                      </p:cBhvr>
                                      <p:tavLst>
                                        <p:tav tm="0">
                                          <p:val>
                                            <p:strVal val="#ppt_y+#ppt_h*1.125000"/>
                                          </p:val>
                                        </p:tav>
                                        <p:tav tm="100000">
                                          <p:val>
                                            <p:strVal val="#ppt_y"/>
                                          </p:val>
                                        </p:tav>
                                      </p:tavLst>
                                    </p:anim>
                                    <p:animEffect transition="in" filter="wipe(up)">
                                      <p:cBhvr>
                                        <p:cTn id="27" dur="500"/>
                                        <p:tgtEl>
                                          <p:spTgt spid="21"/>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1800"/>
                            </p:stCondLst>
                            <p:childTnLst>
                              <p:par>
                                <p:cTn id="33" presetID="16" presetClass="entr" presetSubtype="37"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53" presetClass="entr" presetSubtype="16" fill="hold" nodeType="withEffect">
                                  <p:stCondLst>
                                    <p:cond delay="30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2600"/>
                            </p:stCondLst>
                            <p:childTnLst>
                              <p:par>
                                <p:cTn id="47" presetID="1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ppt_y</p:attrName>
                                        </p:attrNameLst>
                                      </p:cBhvr>
                                      <p:tavLst>
                                        <p:tav tm="0">
                                          <p:val>
                                            <p:strVal val="#ppt_y+#ppt_h*1.125000"/>
                                          </p:val>
                                        </p:tav>
                                        <p:tav tm="100000">
                                          <p:val>
                                            <p:strVal val="#ppt_y"/>
                                          </p:val>
                                        </p:tav>
                                      </p:tavLst>
                                    </p:anim>
                                    <p:animEffect transition="in" filter="wipe(up)">
                                      <p:cBhvr>
                                        <p:cTn id="50" dur="500"/>
                                        <p:tgtEl>
                                          <p:spTgt spid="20"/>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ppt_y</p:attrName>
                                        </p:attrNameLst>
                                      </p:cBhvr>
                                      <p:tavLst>
                                        <p:tav tm="0">
                                          <p:val>
                                            <p:strVal val="#ppt_y+#ppt_h*1.125000"/>
                                          </p:val>
                                        </p:tav>
                                        <p:tav tm="100000">
                                          <p:val>
                                            <p:strVal val="#ppt_y"/>
                                          </p:val>
                                        </p:tav>
                                      </p:tavLst>
                                    </p:anim>
                                    <p:animEffect transition="in" filter="wipe(up)">
                                      <p:cBhvr>
                                        <p:cTn id="54" dur="500"/>
                                        <p:tgtEl>
                                          <p:spTgt spid="19"/>
                                        </p:tgtEl>
                                      </p:cBhvr>
                                    </p:animEffect>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p:cTn id="73" dur="500" fill="hold"/>
                                        <p:tgtEl>
                                          <p:spTgt spid="34"/>
                                        </p:tgtEl>
                                        <p:attrNameLst>
                                          <p:attrName>ppt_w</p:attrName>
                                        </p:attrNameLst>
                                      </p:cBhvr>
                                      <p:tavLst>
                                        <p:tav tm="0">
                                          <p:val>
                                            <p:fltVal val="0"/>
                                          </p:val>
                                        </p:tav>
                                        <p:tav tm="100000">
                                          <p:val>
                                            <p:strVal val="#ppt_w"/>
                                          </p:val>
                                        </p:tav>
                                      </p:tavLst>
                                    </p:anim>
                                    <p:anim calcmode="lin" valueType="num">
                                      <p:cBhvr>
                                        <p:cTn id="74" dur="500" fill="hold"/>
                                        <p:tgtEl>
                                          <p:spTgt spid="34"/>
                                        </p:tgtEl>
                                        <p:attrNameLst>
                                          <p:attrName>ppt_h</p:attrName>
                                        </p:attrNameLst>
                                      </p:cBhvr>
                                      <p:tavLst>
                                        <p:tav tm="0">
                                          <p:val>
                                            <p:fltVal val="0"/>
                                          </p:val>
                                        </p:tav>
                                        <p:tav tm="100000">
                                          <p:val>
                                            <p:strVal val="#ppt_h"/>
                                          </p:val>
                                        </p:tav>
                                      </p:tavLst>
                                    </p:anim>
                                    <p:animEffect transition="in" filter="fade">
                                      <p:cBhvr>
                                        <p:cTn id="75" dur="500"/>
                                        <p:tgtEl>
                                          <p:spTgt spid="34"/>
                                        </p:tgtEl>
                                      </p:cBhvr>
                                    </p:animEffect>
                                  </p:childTnLst>
                                </p:cTn>
                              </p:par>
                            </p:childTnLst>
                          </p:cTn>
                        </p:par>
                        <p:par>
                          <p:cTn id="76" fill="hold">
                            <p:stCondLst>
                              <p:cond delay="3600"/>
                            </p:stCondLst>
                            <p:childTnLst>
                              <p:par>
                                <p:cTn id="77" presetID="22" presetClass="entr" presetSubtype="1"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up)">
                                      <p:cBhvr>
                                        <p:cTn id="79" dur="500"/>
                                        <p:tgtEl>
                                          <p:spTgt spid="27"/>
                                        </p:tgtEl>
                                      </p:cBhvr>
                                    </p:animEffect>
                                  </p:childTnLst>
                                </p:cTn>
                              </p:par>
                            </p:childTnLst>
                          </p:cTn>
                        </p:par>
                        <p:par>
                          <p:cTn id="80" fill="hold">
                            <p:stCondLst>
                              <p:cond delay="41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4600"/>
                            </p:stCondLst>
                            <p:childTnLst>
                              <p:par>
                                <p:cTn id="85" presetID="22" presetClass="entr" presetSubtype="1"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up)">
                                      <p:cBhvr>
                                        <p:cTn id="87" dur="500"/>
                                        <p:tgtEl>
                                          <p:spTgt spid="29"/>
                                        </p:tgtEl>
                                      </p:cBhvr>
                                    </p:animEffect>
                                  </p:childTnLst>
                                </p:cTn>
                              </p:par>
                            </p:childTnLst>
                          </p:cTn>
                        </p:par>
                        <p:par>
                          <p:cTn id="88" fill="hold">
                            <p:stCondLst>
                              <p:cond delay="5100"/>
                            </p:stCondLst>
                            <p:childTnLst>
                              <p:par>
                                <p:cTn id="89" presetID="22" presetClass="entr" presetSubtype="1"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up)">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7" grpId="0"/>
      <p:bldP spid="28" grpId="0"/>
      <p:bldP spid="29" grpId="0"/>
      <p:bldP spid="30" grpId="0"/>
      <p:bldP spid="31" grpId="0" animBg="1"/>
      <p:bldP spid="32" grpId="0" animBg="1"/>
      <p:bldP spid="33" grpId="0" animBg="1"/>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1621610"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5" name="圆角矩形 4"/>
          <p:cNvSpPr/>
          <p:nvPr/>
        </p:nvSpPr>
        <p:spPr>
          <a:xfrm>
            <a:off x="5805682" y="1250443"/>
            <a:ext cx="1716709" cy="3122331"/>
          </a:xfrm>
          <a:prstGeom prst="roundRect">
            <a:avLst>
              <a:gd name="adj" fmla="val 50000"/>
            </a:avLst>
          </a:prstGeom>
          <a:solidFill>
            <a:schemeClr val="bg1">
              <a:lumMod val="95000"/>
            </a:schemeClr>
          </a:solidFill>
          <a:ln w="50800">
            <a:noFill/>
          </a:ln>
          <a:effectLst>
            <a:outerShdw blurRad="139700" dist="50800" dir="2700000" algn="tl" rotWithShape="0">
              <a:schemeClr val="tx1">
                <a:alpha val="29000"/>
              </a:scheme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grpSp>
        <p:nvGrpSpPr>
          <p:cNvPr id="6" name="组合 5"/>
          <p:cNvGrpSpPr/>
          <p:nvPr/>
        </p:nvGrpSpPr>
        <p:grpSpPr>
          <a:xfrm>
            <a:off x="1606363" y="1208043"/>
            <a:ext cx="1747199" cy="1747199"/>
            <a:chOff x="4184106" y="2952206"/>
            <a:chExt cx="3823790" cy="3823790"/>
          </a:xfrm>
        </p:grpSpPr>
        <p:sp>
          <p:nvSpPr>
            <p:cNvPr id="7" name="椭圆 6"/>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4710169" y="3478269"/>
              <a:ext cx="2771663" cy="2771663"/>
              <a:chOff x="2193191" y="1899415"/>
              <a:chExt cx="2421376" cy="2421376"/>
            </a:xfrm>
            <a:effectLst/>
          </p:grpSpPr>
          <p:sp>
            <p:nvSpPr>
              <p:cNvPr id="9" name="椭圆 8"/>
              <p:cNvSpPr/>
              <p:nvPr/>
            </p:nvSpPr>
            <p:spPr>
              <a:xfrm>
                <a:off x="2193191" y="1899415"/>
                <a:ext cx="2421376" cy="2421376"/>
              </a:xfrm>
              <a:prstGeom prst="ellipse">
                <a:avLst/>
              </a:pr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0" name="椭圆 9"/>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11" name="组合 10"/>
          <p:cNvGrpSpPr/>
          <p:nvPr/>
        </p:nvGrpSpPr>
        <p:grpSpPr>
          <a:xfrm>
            <a:off x="1598793" y="3290527"/>
            <a:ext cx="1762338" cy="597479"/>
            <a:chOff x="2061936" y="5263650"/>
            <a:chExt cx="2349784" cy="796639"/>
          </a:xfrm>
        </p:grpSpPr>
        <p:sp>
          <p:nvSpPr>
            <p:cNvPr id="12" name="文本框 11"/>
            <p:cNvSpPr txBox="1"/>
            <p:nvPr/>
          </p:nvSpPr>
          <p:spPr bwMode="auto">
            <a:xfrm>
              <a:off x="2217364" y="5498597"/>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13" name="文本框 12"/>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1"/>
                  </a:solidFill>
                  <a:latin typeface="+mj-ea"/>
                  <a:ea typeface="+mj-ea"/>
                </a:rPr>
                <a:t>在此添加标题</a:t>
              </a:r>
            </a:p>
          </p:txBody>
        </p:sp>
      </p:grpSp>
      <p:cxnSp>
        <p:nvCxnSpPr>
          <p:cNvPr id="14" name="直接连接符 13"/>
          <p:cNvCxnSpPr/>
          <p:nvPr/>
        </p:nvCxnSpPr>
        <p:spPr>
          <a:xfrm>
            <a:off x="1867748"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89200" y="1208043"/>
            <a:ext cx="1747199" cy="1747199"/>
            <a:chOff x="4184106" y="2952206"/>
            <a:chExt cx="3823790" cy="3823790"/>
          </a:xfrm>
        </p:grpSpPr>
        <p:sp>
          <p:nvSpPr>
            <p:cNvPr id="16" name="椭圆 15"/>
            <p:cNvSpPr/>
            <p:nvPr/>
          </p:nvSpPr>
          <p:spPr>
            <a:xfrm>
              <a:off x="4184106" y="2952206"/>
              <a:ext cx="3823790" cy="3823790"/>
            </a:xfrm>
            <a:prstGeom prst="ellipse">
              <a:avLst/>
            </a:prstGeom>
            <a:gradFill>
              <a:gsLst>
                <a:gs pos="100000">
                  <a:schemeClr val="bg1">
                    <a:lumMod val="75000"/>
                  </a:schemeClr>
                </a:gs>
                <a:gs pos="0">
                  <a:schemeClr val="bg1"/>
                </a:gs>
              </a:gsLst>
              <a:lin ang="5400000" scaled="0"/>
            </a:gradFill>
            <a:ln w="9525">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17" name="组合 16"/>
            <p:cNvGrpSpPr/>
            <p:nvPr/>
          </p:nvGrpSpPr>
          <p:grpSpPr>
            <a:xfrm>
              <a:off x="4710169" y="3478269"/>
              <a:ext cx="2771663" cy="2771663"/>
              <a:chOff x="2193191" y="1899415"/>
              <a:chExt cx="2421376" cy="2421376"/>
            </a:xfrm>
            <a:effectLst/>
          </p:grpSpPr>
          <p:sp>
            <p:nvSpPr>
              <p:cNvPr id="18" name="椭圆 1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9" name="椭圆 1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grpSp>
        <p:nvGrpSpPr>
          <p:cNvPr id="20" name="组合 19"/>
          <p:cNvGrpSpPr/>
          <p:nvPr/>
        </p:nvGrpSpPr>
        <p:grpSpPr>
          <a:xfrm>
            <a:off x="5781631" y="3290528"/>
            <a:ext cx="1762338" cy="597477"/>
            <a:chOff x="2061936" y="5263650"/>
            <a:chExt cx="2349784" cy="796636"/>
          </a:xfrm>
        </p:grpSpPr>
        <p:sp>
          <p:nvSpPr>
            <p:cNvPr id="21" name="文本框 20"/>
            <p:cNvSpPr txBox="1"/>
            <p:nvPr/>
          </p:nvSpPr>
          <p:spPr bwMode="auto">
            <a:xfrm>
              <a:off x="2217364" y="5498594"/>
              <a:ext cx="2038928" cy="561692"/>
            </a:xfrm>
            <a:prstGeom prst="rect">
              <a:avLst/>
            </a:prstGeom>
            <a:noFill/>
          </p:spPr>
          <p:txBody>
            <a:bodyPr wrap="square">
              <a:spAutoFit/>
            </a:bodyPr>
            <a:lstStyle/>
            <a:p>
              <a:pP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2" name="文本框 21"/>
            <p:cNvSpPr txBox="1"/>
            <p:nvPr/>
          </p:nvSpPr>
          <p:spPr bwMode="auto">
            <a:xfrm>
              <a:off x="2061936" y="5263650"/>
              <a:ext cx="2349784" cy="369332"/>
            </a:xfrm>
            <a:prstGeom prst="rect">
              <a:avLst/>
            </a:prstGeom>
            <a:noFill/>
          </p:spPr>
          <p:txBody>
            <a:bodyPr wrap="square">
              <a:spAutoFit/>
            </a:bodyPr>
            <a:lstStyle/>
            <a:p>
              <a:pPr algn="ctr">
                <a:defRPr/>
              </a:pPr>
              <a:r>
                <a:rPr lang="zh-CN" altLang="en-US" sz="1200" spc="75" dirty="0">
                  <a:solidFill>
                    <a:schemeClr val="accent3"/>
                  </a:solidFill>
                  <a:latin typeface="+mj-ea"/>
                  <a:ea typeface="+mj-ea"/>
                </a:rPr>
                <a:t>在此添加标题</a:t>
              </a:r>
            </a:p>
          </p:txBody>
        </p:sp>
      </p:grpSp>
      <p:cxnSp>
        <p:nvCxnSpPr>
          <p:cNvPr id="23" name="直接连接符 22"/>
          <p:cNvCxnSpPr/>
          <p:nvPr/>
        </p:nvCxnSpPr>
        <p:spPr>
          <a:xfrm>
            <a:off x="6050585" y="3081738"/>
            <a:ext cx="1224429"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右箭头 23"/>
          <p:cNvSpPr/>
          <p:nvPr/>
        </p:nvSpPr>
        <p:spPr>
          <a:xfrm flipH="1">
            <a:off x="3679476" y="1932302"/>
            <a:ext cx="1785049" cy="255944"/>
          </a:xfrm>
          <a:prstGeom prst="rightArrow">
            <a:avLst>
              <a:gd name="adj1" fmla="val 55075"/>
              <a:gd name="adj2" fmla="val 618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mj-ea"/>
              <a:ea typeface="+mj-ea"/>
            </a:endParaRPr>
          </a:p>
        </p:txBody>
      </p:sp>
      <p:sp>
        <p:nvSpPr>
          <p:cNvPr id="25" name="右箭头 24"/>
          <p:cNvSpPr/>
          <p:nvPr/>
        </p:nvSpPr>
        <p:spPr>
          <a:xfrm>
            <a:off x="3679476" y="3434971"/>
            <a:ext cx="1785049" cy="255944"/>
          </a:xfrm>
          <a:prstGeom prst="rightArrow">
            <a:avLst>
              <a:gd name="adj1" fmla="val 55075"/>
              <a:gd name="adj2" fmla="val 618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mj-ea"/>
              <a:ea typeface="+mj-ea"/>
            </a:endParaRPr>
          </a:p>
        </p:txBody>
      </p:sp>
      <p:grpSp>
        <p:nvGrpSpPr>
          <p:cNvPr id="26" name="组合 25"/>
          <p:cNvGrpSpPr/>
          <p:nvPr/>
        </p:nvGrpSpPr>
        <p:grpSpPr>
          <a:xfrm>
            <a:off x="3718963" y="2515806"/>
            <a:ext cx="1706075" cy="705029"/>
            <a:chOff x="1502659" y="4629752"/>
            <a:chExt cx="2067969" cy="940037"/>
          </a:xfrm>
        </p:grpSpPr>
        <p:sp>
          <p:nvSpPr>
            <p:cNvPr id="27" name="文本框 26"/>
            <p:cNvSpPr txBox="1"/>
            <p:nvPr/>
          </p:nvSpPr>
          <p:spPr bwMode="auto">
            <a:xfrm>
              <a:off x="1502659" y="5008098"/>
              <a:ext cx="2067969" cy="561691"/>
            </a:xfrm>
            <a:prstGeom prst="rect">
              <a:avLst/>
            </a:prstGeom>
            <a:noFill/>
          </p:spPr>
          <p:txBody>
            <a:bodyPr wrap="square">
              <a:spAutoFit/>
            </a:bodyPr>
            <a:lstStyle/>
            <a:p>
              <a:pPr algn="ctr">
                <a:lnSpc>
                  <a:spcPct val="125000"/>
                </a:lnSpc>
              </a:pPr>
              <a:r>
                <a:rPr lang="zh-CN" altLang="en-US" sz="900" dirty="0">
                  <a:solidFill>
                    <a:srgbClr val="000000"/>
                  </a:solidFill>
                  <a:latin typeface="+mj-ea"/>
                  <a:ea typeface="+mj-ea"/>
                  <a:cs typeface="Lato Light" charset="0"/>
                  <a:sym typeface="Lato Light" charset="0"/>
                </a:rPr>
                <a:t>此处添加详细文本描述，建议与标题相关并符合</a:t>
              </a:r>
              <a:endParaRPr lang="en-US" altLang="zh-CN" sz="900" dirty="0">
                <a:solidFill>
                  <a:srgbClr val="000000"/>
                </a:solidFill>
                <a:latin typeface="+mj-ea"/>
                <a:ea typeface="+mj-ea"/>
                <a:cs typeface="Lato Light" charset="0"/>
                <a:sym typeface="Lato Light" charset="0"/>
              </a:endParaRPr>
            </a:p>
          </p:txBody>
        </p:sp>
        <p:sp>
          <p:nvSpPr>
            <p:cNvPr id="28" name="文本框 27"/>
            <p:cNvSpPr txBox="1"/>
            <p:nvPr/>
          </p:nvSpPr>
          <p:spPr bwMode="auto">
            <a:xfrm>
              <a:off x="1555947" y="4629752"/>
              <a:ext cx="1961390" cy="492442"/>
            </a:xfrm>
            <a:prstGeom prst="rect">
              <a:avLst/>
            </a:prstGeom>
            <a:noFill/>
          </p:spPr>
          <p:txBody>
            <a:bodyPr wrap="square">
              <a:spAutoFit/>
            </a:bodyPr>
            <a:lstStyle/>
            <a:p>
              <a:pPr algn="ctr">
                <a:defRPr/>
              </a:pPr>
              <a:r>
                <a:rPr lang="zh-CN" altLang="en-US" sz="1800" spc="75" dirty="0">
                  <a:solidFill>
                    <a:schemeClr val="tx1">
                      <a:lumMod val="65000"/>
                      <a:lumOff val="35000"/>
                    </a:schemeClr>
                  </a:solidFill>
                  <a:latin typeface="+mj-ea"/>
                  <a:ea typeface="+mj-ea"/>
                </a:rPr>
                <a:t>在此添加标题</a:t>
              </a:r>
            </a:p>
          </p:txBody>
        </p:sp>
      </p:grpSp>
      <p:grpSp>
        <p:nvGrpSpPr>
          <p:cNvPr id="29" name="组合 28"/>
          <p:cNvGrpSpPr/>
          <p:nvPr/>
        </p:nvGrpSpPr>
        <p:grpSpPr>
          <a:xfrm>
            <a:off x="6421995" y="1854435"/>
            <a:ext cx="481610" cy="454415"/>
            <a:chOff x="3098700" y="5569159"/>
            <a:chExt cx="642147" cy="605886"/>
          </a:xfrm>
          <a:solidFill>
            <a:schemeClr val="accent3"/>
          </a:solidFill>
        </p:grpSpPr>
        <p:sp>
          <p:nvSpPr>
            <p:cNvPr id="3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4"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35" name="组合 34"/>
          <p:cNvGrpSpPr/>
          <p:nvPr/>
        </p:nvGrpSpPr>
        <p:grpSpPr>
          <a:xfrm>
            <a:off x="2306391" y="1863987"/>
            <a:ext cx="387965" cy="435313"/>
            <a:chOff x="3199776" y="780891"/>
            <a:chExt cx="470261" cy="527652"/>
          </a:xfrm>
          <a:solidFill>
            <a:schemeClr val="accent1"/>
          </a:solidFill>
        </p:grpSpPr>
        <p:sp>
          <p:nvSpPr>
            <p:cNvPr id="36"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7"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8"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9"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pic>
        <p:nvPicPr>
          <p:cNvPr id="42" name="图片 41"/>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1535640095"/>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00"/>
                                </p:stCondLst>
                                <p:childTnLst>
                                  <p:par>
                                    <p:cTn id="20" presetID="45"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ppt_w</p:attrName>
                                            </p:attrNameLst>
                                          </p:cBhvr>
                                          <p:tavLst>
                                            <p:tav tm="0" fmla="#ppt_w*sin(2.5*pi*$)">
                                              <p:val>
                                                <p:fltVal val="0"/>
                                              </p:val>
                                            </p:tav>
                                            <p:tav tm="100000">
                                              <p:val>
                                                <p:fltVal val="1"/>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8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childTnLst>
                              </p:cTn>
                            </p:par>
                            <p:par>
                              <p:cTn id="32" fill="hold">
                                <p:stCondLst>
                                  <p:cond delay="2300"/>
                                </p:stCondLst>
                                <p:childTnLst>
                                  <p:par>
                                    <p:cTn id="33" presetID="53" presetClass="entr" presetSubtype="1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800"/>
                                </p:stCondLst>
                                <p:childTnLst>
                                  <p:par>
                                    <p:cTn id="39" presetID="45"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ppt_w</p:attrName>
                                            </p:attrNameLst>
                                          </p:cBhvr>
                                          <p:tavLst>
                                            <p:tav tm="0" fmla="#ppt_w*sin(2.5*pi*$)">
                                              <p:val>
                                                <p:fltVal val="0"/>
                                              </p:val>
                                            </p:tav>
                                            <p:tav tm="100000">
                                              <p:val>
                                                <p:fltVal val="1"/>
                                              </p:val>
                                            </p:tav>
                                          </p:tavLst>
                                        </p:anim>
                                        <p:anim calcmode="lin" valueType="num">
                                          <p:cBhvr>
                                            <p:cTn id="43" dur="500" fill="hold"/>
                                            <p:tgtEl>
                                              <p:spTgt spid="29"/>
                                            </p:tgtEl>
                                            <p:attrNameLst>
                                              <p:attrName>ppt_h</p:attrName>
                                            </p:attrNameLst>
                                          </p:cBhvr>
                                          <p:tavLst>
                                            <p:tav tm="0">
                                              <p:val>
                                                <p:strVal val="#ppt_h"/>
                                              </p:val>
                                            </p:tav>
                                            <p:tav tm="100000">
                                              <p:val>
                                                <p:strVal val="#ppt_h"/>
                                              </p:val>
                                            </p:tav>
                                          </p:tavLst>
                                        </p:anim>
                                      </p:childTnLst>
                                    </p:cTn>
                                  </p:par>
                                  <p:par>
                                    <p:cTn id="44" presetID="22" presetClass="entr" presetSubtype="8"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3300"/>
                                </p:stCondLst>
                                <p:childTnLst>
                                  <p:par>
                                    <p:cTn id="48" presetID="16" presetClass="entr" presetSubtype="37"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arn(outVertical)">
                                          <p:cBhvr>
                                            <p:cTn id="50" dur="500"/>
                                            <p:tgtEl>
                                              <p:spTgt spid="20"/>
                                            </p:tgtEl>
                                          </p:cBhvr>
                                        </p:animEffect>
                                      </p:childTnLst>
                                    </p:cTn>
                                  </p:par>
                                </p:childTnLst>
                              </p:cTn>
                            </p:par>
                            <p:par>
                              <p:cTn id="51" fill="hold">
                                <p:stCondLst>
                                  <p:cond delay="3800"/>
                                </p:stCondLst>
                                <p:childTnLst>
                                  <p:par>
                                    <p:cTn id="52" presetID="22" presetClass="entr" presetSubtype="2"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4600"/>
                                </p:stCondLst>
                                <p:childTnLst>
                                  <p:par>
                                    <p:cTn id="59" presetID="22" presetClass="entr" presetSubtype="1"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accel="6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accel="60000" fill="hold" grpId="0" nodeType="withEffect">
                                      <p:stCondLst>
                                        <p:cond delay="3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8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300"/>
                                </p:stCondLst>
                                <p:childTnLst>
                                  <p:par>
                                    <p:cTn id="26" presetID="45"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anim calcmode="lin" valueType="num">
                                          <p:cBhvr>
                                            <p:cTn id="29" dur="500" fill="hold"/>
                                            <p:tgtEl>
                                              <p:spTgt spid="35"/>
                                            </p:tgtEl>
                                            <p:attrNameLst>
                                              <p:attrName>ppt_w</p:attrName>
                                            </p:attrNameLst>
                                          </p:cBhvr>
                                          <p:tavLst>
                                            <p:tav tm="0" fmla="#ppt_w*sin(2.5*pi*$)">
                                              <p:val>
                                                <p:fltVal val="0"/>
                                              </p:val>
                                            </p:tav>
                                            <p:tav tm="100000">
                                              <p:val>
                                                <p:fltVal val="1"/>
                                              </p:val>
                                            </p:tav>
                                          </p:tavLst>
                                        </p:anim>
                                        <p:anim calcmode="lin" valueType="num">
                                          <p:cBhvr>
                                            <p:cTn id="30" dur="500" fill="hold"/>
                                            <p:tgtEl>
                                              <p:spTgt spid="35"/>
                                            </p:tgtEl>
                                            <p:attrNameLst>
                                              <p:attrName>ppt_h</p:attrName>
                                            </p:attrNameLst>
                                          </p:cBhvr>
                                          <p:tavLst>
                                            <p:tav tm="0">
                                              <p:val>
                                                <p:strVal val="#ppt_h"/>
                                              </p:val>
                                            </p:tav>
                                            <p:tav tm="100000">
                                              <p:val>
                                                <p:strVal val="#ppt_h"/>
                                              </p:val>
                                            </p:tav>
                                          </p:tavLst>
                                        </p:anim>
                                      </p:childTnLst>
                                    </p:cTn>
                                  </p:par>
                                  <p:par>
                                    <p:cTn id="31" presetID="22" presetClass="entr" presetSubtype="8"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2800"/>
                                </p:stCondLst>
                                <p:childTnLst>
                                  <p:par>
                                    <p:cTn id="35" presetID="16" presetClass="entr" presetSubtype="37"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outVertical)">
                                          <p:cBhvr>
                                            <p:cTn id="37" dur="500"/>
                                            <p:tgtEl>
                                              <p:spTgt spid="11"/>
                                            </p:tgtEl>
                                          </p:cBhvr>
                                        </p:animEffect>
                                      </p:childTnLst>
                                    </p:cTn>
                                  </p:par>
                                </p:childTnLst>
                              </p:cTn>
                            </p:par>
                            <p:par>
                              <p:cTn id="38" fill="hold">
                                <p:stCondLst>
                                  <p:cond delay="3300"/>
                                </p:stCondLst>
                                <p:childTnLst>
                                  <p:par>
                                    <p:cTn id="39" presetID="53" presetClass="entr" presetSubtype="16"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3800"/>
                                </p:stCondLst>
                                <p:childTnLst>
                                  <p:par>
                                    <p:cTn id="45" presetID="45"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ppt_w</p:attrName>
                                            </p:attrNameLst>
                                          </p:cBhvr>
                                          <p:tavLst>
                                            <p:tav tm="0" fmla="#ppt_w*sin(2.5*pi*$)">
                                              <p:val>
                                                <p:fltVal val="0"/>
                                              </p:val>
                                            </p:tav>
                                            <p:tav tm="100000">
                                              <p:val>
                                                <p:fltVal val="1"/>
                                              </p:val>
                                            </p:tav>
                                          </p:tavLst>
                                        </p:anim>
                                        <p:anim calcmode="lin" valueType="num">
                                          <p:cBhvr>
                                            <p:cTn id="49" dur="500" fill="hold"/>
                                            <p:tgtEl>
                                              <p:spTgt spid="29"/>
                                            </p:tgtEl>
                                            <p:attrNameLst>
                                              <p:attrName>ppt_h</p:attrName>
                                            </p:attrNameLst>
                                          </p:cBhvr>
                                          <p:tavLst>
                                            <p:tav tm="0">
                                              <p:val>
                                                <p:strVal val="#ppt_h"/>
                                              </p:val>
                                            </p:tav>
                                            <p:tav tm="100000">
                                              <p:val>
                                                <p:strVal val="#ppt_h"/>
                                              </p:val>
                                            </p:tav>
                                          </p:tavLst>
                                        </p:anim>
                                      </p:childTnLst>
                                    </p:cTn>
                                  </p:par>
                                  <p:par>
                                    <p:cTn id="50" presetID="22" presetClass="entr" presetSubtype="8"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par>
                              <p:cTn id="53" fill="hold">
                                <p:stCondLst>
                                  <p:cond delay="4300"/>
                                </p:stCondLst>
                                <p:childTnLst>
                                  <p:par>
                                    <p:cTn id="54" presetID="16" presetClass="entr" presetSubtype="37"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barn(outVertical)">
                                          <p:cBhvr>
                                            <p:cTn id="56" dur="500"/>
                                            <p:tgtEl>
                                              <p:spTgt spid="20"/>
                                            </p:tgtEl>
                                          </p:cBhvr>
                                        </p:animEffect>
                                      </p:childTnLst>
                                    </p:cTn>
                                  </p:par>
                                </p:childTnLst>
                              </p:cTn>
                            </p:par>
                            <p:par>
                              <p:cTn id="57" fill="hold">
                                <p:stCondLst>
                                  <p:cond delay="4800"/>
                                </p:stCondLst>
                                <p:childTnLst>
                                  <p:par>
                                    <p:cTn id="58" presetID="22" presetClass="entr" presetSubtype="2"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right)">
                                          <p:cBhvr>
                                            <p:cTn id="60" dur="500"/>
                                            <p:tgtEl>
                                              <p:spTgt spid="24"/>
                                            </p:tgtEl>
                                          </p:cBhvr>
                                        </p:animEffect>
                                      </p:childTnLst>
                                    </p:cTn>
                                  </p:par>
                                  <p:par>
                                    <p:cTn id="61" presetID="22" presetClass="entr" presetSubtype="8" fill="hold" grpId="0" nodeType="withEffect">
                                      <p:stCondLst>
                                        <p:cond delay="30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par>
                              <p:cTn id="64" fill="hold">
                                <p:stCondLst>
                                  <p:cond delay="5600"/>
                                </p:stCondLst>
                                <p:childTnLst>
                                  <p:par>
                                    <p:cTn id="65" presetID="22" presetClass="entr" presetSubtype="1"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grpSp>
        <p:nvGrpSpPr>
          <p:cNvPr id="5" name="组合 4"/>
          <p:cNvGrpSpPr/>
          <p:nvPr/>
        </p:nvGrpSpPr>
        <p:grpSpPr>
          <a:xfrm>
            <a:off x="5456848" y="1816596"/>
            <a:ext cx="769476" cy="769476"/>
            <a:chOff x="1695226" y="3321784"/>
            <a:chExt cx="1250759" cy="1250759"/>
          </a:xfrm>
        </p:grpSpPr>
        <p:sp>
          <p:nvSpPr>
            <p:cNvPr id="6" name="椭圆 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 name="椭圆 6"/>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8" name="组合 7"/>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black"/>
                </a:solidFill>
                <a:latin typeface="+mj-ea"/>
                <a:ea typeface="+mj-ea"/>
              </a:endParaRPr>
            </a:p>
          </p:txBody>
        </p:sp>
      </p:grpSp>
      <p:sp>
        <p:nvSpPr>
          <p:cNvPr id="11" name="TextBox 13"/>
          <p:cNvSpPr txBox="1"/>
          <p:nvPr/>
        </p:nvSpPr>
        <p:spPr>
          <a:xfrm>
            <a:off x="6601640" y="153914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2" name="TextBox 14"/>
          <p:cNvSpPr txBox="1"/>
          <p:nvPr/>
        </p:nvSpPr>
        <p:spPr>
          <a:xfrm>
            <a:off x="6571569" y="1255861"/>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2013</a:t>
            </a:r>
            <a:r>
              <a:rPr lang="zh-CN" altLang="en-US" sz="1400" b="1" dirty="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3" name="TextBox 15"/>
          <p:cNvSpPr txBox="1"/>
          <p:nvPr/>
        </p:nvSpPr>
        <p:spPr>
          <a:xfrm>
            <a:off x="6499180" y="245415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4" name="TextBox 16"/>
          <p:cNvSpPr txBox="1"/>
          <p:nvPr/>
        </p:nvSpPr>
        <p:spPr>
          <a:xfrm>
            <a:off x="6501974" y="2167305"/>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2013</a:t>
            </a:r>
            <a:r>
              <a:rPr lang="zh-CN" altLang="en-US" sz="1400" b="1" dirty="0">
                <a:solidFill>
                  <a:srgbClr val="080808"/>
                </a:solidFill>
                <a:latin typeface="+mj-ea"/>
                <a:ea typeface="+mj-ea"/>
              </a:rPr>
              <a:t>年</a:t>
            </a:r>
            <a:r>
              <a:rPr lang="en-US" altLang="zh-CN" sz="1400" b="1" dirty="0">
                <a:solidFill>
                  <a:srgbClr val="080808"/>
                </a:solidFill>
                <a:latin typeface="+mj-ea"/>
                <a:ea typeface="+mj-ea"/>
              </a:rPr>
              <a:t>8</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5" name="TextBox 17"/>
          <p:cNvSpPr txBox="1"/>
          <p:nvPr/>
        </p:nvSpPr>
        <p:spPr>
          <a:xfrm>
            <a:off x="6145043" y="3421886"/>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6" name="TextBox 18"/>
          <p:cNvSpPr txBox="1"/>
          <p:nvPr/>
        </p:nvSpPr>
        <p:spPr>
          <a:xfrm>
            <a:off x="6124367" y="3104121"/>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4</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7" name="TextBox 19"/>
          <p:cNvSpPr txBox="1"/>
          <p:nvPr/>
        </p:nvSpPr>
        <p:spPr>
          <a:xfrm>
            <a:off x="4842996" y="4371950"/>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18" name="TextBox 20"/>
          <p:cNvSpPr txBox="1"/>
          <p:nvPr/>
        </p:nvSpPr>
        <p:spPr>
          <a:xfrm>
            <a:off x="4846613" y="3999040"/>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5</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19" name="TextBox 21"/>
          <p:cNvSpPr txBox="1"/>
          <p:nvPr/>
        </p:nvSpPr>
        <p:spPr>
          <a:xfrm>
            <a:off x="1721463" y="386762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0" name="TextBox 22"/>
          <p:cNvSpPr txBox="1"/>
          <p:nvPr/>
        </p:nvSpPr>
        <p:spPr>
          <a:xfrm>
            <a:off x="1680237" y="3481167"/>
            <a:ext cx="1207382" cy="307777"/>
          </a:xfrm>
          <a:prstGeom prst="rect">
            <a:avLst/>
          </a:prstGeom>
          <a:noFill/>
        </p:spPr>
        <p:txBody>
          <a:bodyPr wrap="none" rtlCol="0">
            <a:spAutoFit/>
          </a:bodyPr>
          <a:lstStyle/>
          <a:p>
            <a:r>
              <a:rPr lang="en-US" altLang="zh-CN" sz="1400" b="1" dirty="0">
                <a:solidFill>
                  <a:srgbClr val="080808"/>
                </a:solidFill>
                <a:latin typeface="+mj-ea"/>
                <a:ea typeface="+mj-ea"/>
              </a:rPr>
              <a:t>2014</a:t>
            </a:r>
            <a:r>
              <a:rPr lang="zh-CN" altLang="en-US" sz="1400" b="1" dirty="0">
                <a:solidFill>
                  <a:srgbClr val="080808"/>
                </a:solidFill>
                <a:latin typeface="+mj-ea"/>
                <a:ea typeface="+mj-ea"/>
              </a:rPr>
              <a:t>年</a:t>
            </a:r>
            <a:r>
              <a:rPr lang="en-US" altLang="zh-CN" sz="1400" b="1" dirty="0">
                <a:solidFill>
                  <a:srgbClr val="080808"/>
                </a:solidFill>
                <a:latin typeface="+mj-ea"/>
                <a:ea typeface="+mj-ea"/>
              </a:rPr>
              <a:t>12</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sp>
        <p:nvSpPr>
          <p:cNvPr id="21" name="TextBox 23"/>
          <p:cNvSpPr txBox="1"/>
          <p:nvPr/>
        </p:nvSpPr>
        <p:spPr>
          <a:xfrm>
            <a:off x="1199319" y="1924839"/>
            <a:ext cx="1031051" cy="261610"/>
          </a:xfrm>
          <a:prstGeom prst="rect">
            <a:avLst/>
          </a:prstGeom>
          <a:noFill/>
        </p:spPr>
        <p:txBody>
          <a:bodyPr wrap="none" rtlCol="0">
            <a:spAutoFit/>
          </a:bodyPr>
          <a:lstStyle/>
          <a:p>
            <a:r>
              <a:rPr lang="zh-CN" altLang="en-US" sz="1100" dirty="0">
                <a:solidFill>
                  <a:srgbClr val="484848"/>
                </a:solidFill>
                <a:latin typeface="+mj-ea"/>
                <a:ea typeface="+mj-ea"/>
              </a:rPr>
              <a:t>标题内容文字</a:t>
            </a:r>
            <a:endParaRPr lang="en-US" altLang="zh-CN" sz="1100" dirty="0">
              <a:solidFill>
                <a:srgbClr val="484848"/>
              </a:solidFill>
              <a:latin typeface="+mj-ea"/>
              <a:ea typeface="+mj-ea"/>
            </a:endParaRPr>
          </a:p>
        </p:txBody>
      </p:sp>
      <p:sp>
        <p:nvSpPr>
          <p:cNvPr id="22" name="TextBox 24"/>
          <p:cNvSpPr txBox="1"/>
          <p:nvPr/>
        </p:nvSpPr>
        <p:spPr>
          <a:xfrm>
            <a:off x="1194320" y="1571802"/>
            <a:ext cx="1096775" cy="307777"/>
          </a:xfrm>
          <a:prstGeom prst="rect">
            <a:avLst/>
          </a:prstGeom>
          <a:noFill/>
        </p:spPr>
        <p:txBody>
          <a:bodyPr wrap="none" rtlCol="0">
            <a:spAutoFit/>
          </a:bodyPr>
          <a:lstStyle/>
          <a:p>
            <a:r>
              <a:rPr lang="en-US" altLang="zh-CN" sz="1400" b="1" dirty="0">
                <a:solidFill>
                  <a:srgbClr val="080808"/>
                </a:solidFill>
                <a:latin typeface="+mj-ea"/>
                <a:ea typeface="+mj-ea"/>
              </a:rPr>
              <a:t>2015</a:t>
            </a:r>
            <a:r>
              <a:rPr lang="zh-CN" altLang="en-US" sz="1400" b="1" dirty="0">
                <a:solidFill>
                  <a:srgbClr val="080808"/>
                </a:solidFill>
                <a:latin typeface="+mj-ea"/>
                <a:ea typeface="+mj-ea"/>
              </a:rPr>
              <a:t>年</a:t>
            </a:r>
            <a:r>
              <a:rPr lang="en-US" altLang="zh-CN" sz="1400" b="1" dirty="0">
                <a:solidFill>
                  <a:srgbClr val="080808"/>
                </a:solidFill>
                <a:latin typeface="+mj-ea"/>
                <a:ea typeface="+mj-ea"/>
              </a:rPr>
              <a:t>2</a:t>
            </a:r>
            <a:r>
              <a:rPr lang="zh-CN" altLang="en-US" sz="1400" b="1" dirty="0">
                <a:solidFill>
                  <a:srgbClr val="080808"/>
                </a:solidFill>
                <a:latin typeface="+mj-ea"/>
                <a:ea typeface="+mj-ea"/>
              </a:rPr>
              <a:t>月</a:t>
            </a:r>
            <a:endParaRPr lang="en-US" altLang="zh-CN" sz="1400" b="1" dirty="0">
              <a:solidFill>
                <a:srgbClr val="080808"/>
              </a:solidFill>
              <a:latin typeface="+mj-ea"/>
              <a:ea typeface="+mj-ea"/>
            </a:endParaRPr>
          </a:p>
        </p:txBody>
      </p:sp>
      <p:cxnSp>
        <p:nvCxnSpPr>
          <p:cNvPr id="23" name="直接连接符 22"/>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400031" y="2859782"/>
            <a:ext cx="984394" cy="984394"/>
            <a:chOff x="1695226" y="3321784"/>
            <a:chExt cx="1250759" cy="1250759"/>
          </a:xfrm>
        </p:grpSpPr>
        <p:sp>
          <p:nvSpPr>
            <p:cNvPr id="30" name="椭圆 29"/>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1" name="椭圆 30"/>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2" name="组合 31"/>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5" name="组合 34"/>
          <p:cNvGrpSpPr/>
          <p:nvPr/>
        </p:nvGrpSpPr>
        <p:grpSpPr>
          <a:xfrm>
            <a:off x="2777577" y="1317475"/>
            <a:ext cx="1625118" cy="1625118"/>
            <a:chOff x="1695226" y="3321784"/>
            <a:chExt cx="1250759" cy="1250759"/>
          </a:xfrm>
        </p:grpSpPr>
        <p:sp>
          <p:nvSpPr>
            <p:cNvPr id="36" name="椭圆 3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37" name="椭圆 36"/>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pic>
        <p:nvPicPr>
          <p:cNvPr id="39" name="图片 38"/>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3458063971"/>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par>
                                    <p:cTn id="18" presetID="12" presetClass="entr" presetSubtype="8"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p:tgtEl>
                                              <p:spTgt spid="23"/>
                                            </p:tgtEl>
                                            <p:attrNameLst>
                                              <p:attrName>ppt_x</p:attrName>
                                            </p:attrNameLst>
                                          </p:cBhvr>
                                          <p:tavLst>
                                            <p:tav tm="0">
                                              <p:val>
                                                <p:strVal val="#ppt_x-#ppt_w*1.125000"/>
                                              </p:val>
                                            </p:tav>
                                            <p:tav tm="100000">
                                              <p:val>
                                                <p:strVal val="#ppt_x"/>
                                              </p:val>
                                            </p:tav>
                                          </p:tavLst>
                                        </p:anim>
                                        <p:animEffect transition="in" filter="wipe(right)">
                                          <p:cBhvr>
                                            <p:cTn id="21" dur="500"/>
                                            <p:tgtEl>
                                              <p:spTgt spid="23"/>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ppt_x</p:attrName>
                                            </p:attrNameLst>
                                          </p:cBhvr>
                                          <p:tavLst>
                                            <p:tav tm="0">
                                              <p:val>
                                                <p:strVal val="#ppt_x-#ppt_w*1.125000"/>
                                              </p:val>
                                            </p:tav>
                                            <p:tav tm="100000">
                                              <p:val>
                                                <p:strVal val="#ppt_x"/>
                                              </p:val>
                                            </p:tav>
                                          </p:tavLst>
                                        </p:anim>
                                        <p:animEffect transition="in" filter="wipe(right)">
                                          <p:cBhvr>
                                            <p:cTn id="31" dur="500"/>
                                            <p:tgtEl>
                                              <p:spTgt spid="14"/>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par>
                                    <p:cTn id="36" presetID="12" presetClass="entr" presetSubtype="8"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right)">
                                          <p:cBhvr>
                                            <p:cTn id="39" dur="500"/>
                                            <p:tgtEl>
                                              <p:spTgt spid="25"/>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14:bounceEnd="40000">
                                          <p:cBhvr additive="base">
                                            <p:cTn id="43"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p:tgtEl>
                                              <p:spTgt spid="16"/>
                                            </p:tgtEl>
                                            <p:attrNameLst>
                                              <p:attrName>ppt_x</p:attrName>
                                            </p:attrNameLst>
                                          </p:cBhvr>
                                          <p:tavLst>
                                            <p:tav tm="0">
                                              <p:val>
                                                <p:strVal val="#ppt_x-#ppt_w*1.125000"/>
                                              </p:val>
                                            </p:tav>
                                            <p:tav tm="100000">
                                              <p:val>
                                                <p:strVal val="#ppt_x"/>
                                              </p:val>
                                            </p:tav>
                                          </p:tavLst>
                                        </p:anim>
                                        <p:animEffect transition="in" filter="wipe(right)">
                                          <p:cBhvr>
                                            <p:cTn id="53" dur="500"/>
                                            <p:tgtEl>
                                              <p:spTgt spid="16"/>
                                            </p:tgtEl>
                                          </p:cBhvr>
                                        </p:animEffect>
                                      </p:childTnLst>
                                    </p:cTn>
                                  </p:par>
                                  <p:par>
                                    <p:cTn id="54" presetID="1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p:tgtEl>
                                              <p:spTgt spid="24"/>
                                            </p:tgtEl>
                                            <p:attrNameLst>
                                              <p:attrName>ppt_x</p:attrName>
                                            </p:attrNameLst>
                                          </p:cBhvr>
                                          <p:tavLst>
                                            <p:tav tm="0">
                                              <p:val>
                                                <p:strVal val="#ppt_x-#ppt_w*1.125000"/>
                                              </p:val>
                                            </p:tav>
                                            <p:tav tm="100000">
                                              <p:val>
                                                <p:strVal val="#ppt_x"/>
                                              </p:val>
                                            </p:tav>
                                          </p:tavLst>
                                        </p:anim>
                                        <p:animEffect transition="in" filter="wipe(right)">
                                          <p:cBhvr>
                                            <p:cTn id="57" dur="500"/>
                                            <p:tgtEl>
                                              <p:spTgt spid="24"/>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14:bounceEnd="40000">
                                          <p:cBhvr additive="base">
                                            <p:cTn id="61"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ppt_x</p:attrName>
                                            </p:attrNameLst>
                                          </p:cBhvr>
                                          <p:tavLst>
                                            <p:tav tm="0">
                                              <p:val>
                                                <p:strVal val="#ppt_x-#ppt_w*1.125000"/>
                                              </p:val>
                                            </p:tav>
                                            <p:tav tm="100000">
                                              <p:val>
                                                <p:strVal val="#ppt_x"/>
                                              </p:val>
                                            </p:tav>
                                          </p:tavLst>
                                        </p:anim>
                                        <p:animEffect transition="in" filter="wipe(right)">
                                          <p:cBhvr>
                                            <p:cTn id="67" dur="500"/>
                                            <p:tgtEl>
                                              <p:spTgt spid="17"/>
                                            </p:tgtEl>
                                          </p:cBhvr>
                                        </p:animEffect>
                                      </p:childTnLst>
                                    </p:cTn>
                                  </p:par>
                                  <p:par>
                                    <p:cTn id="68" presetID="12" presetClass="entr" presetSubtype="8"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ppt_x</p:attrName>
                                            </p:attrNameLst>
                                          </p:cBhvr>
                                          <p:tavLst>
                                            <p:tav tm="0">
                                              <p:val>
                                                <p:strVal val="#ppt_x-#ppt_w*1.125000"/>
                                              </p:val>
                                            </p:tav>
                                            <p:tav tm="100000">
                                              <p:val>
                                                <p:strVal val="#ppt_x"/>
                                              </p:val>
                                            </p:tav>
                                          </p:tavLst>
                                        </p:anim>
                                        <p:animEffect transition="in" filter="wipe(right)">
                                          <p:cBhvr>
                                            <p:cTn id="71" dur="500"/>
                                            <p:tgtEl>
                                              <p:spTgt spid="26"/>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ppt_x</p:attrName>
                                            </p:attrNameLst>
                                          </p:cBhvr>
                                          <p:tavLst>
                                            <p:tav tm="0">
                                              <p:val>
                                                <p:strVal val="#ppt_x-#ppt_w*1.125000"/>
                                              </p:val>
                                            </p:tav>
                                            <p:tav tm="100000">
                                              <p:val>
                                                <p:strVal val="#ppt_x"/>
                                              </p:val>
                                            </p:tav>
                                          </p:tavLst>
                                        </p:anim>
                                        <p:animEffect transition="in" filter="wipe(right)">
                                          <p:cBhvr>
                                            <p:cTn id="75" dur="500"/>
                                            <p:tgtEl>
                                              <p:spTgt spid="18"/>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14:bounceEnd="40000">
                                          <p:cBhvr additive="base">
                                            <p:cTn id="79"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32"/>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p:tgtEl>
                                              <p:spTgt spid="19"/>
                                            </p:tgtEl>
                                            <p:attrNameLst>
                                              <p:attrName>ppt_x</p:attrName>
                                            </p:attrNameLst>
                                          </p:cBhvr>
                                          <p:tavLst>
                                            <p:tav tm="0">
                                              <p:val>
                                                <p:strVal val="#ppt_x-#ppt_w*1.125000"/>
                                              </p:val>
                                            </p:tav>
                                            <p:tav tm="100000">
                                              <p:val>
                                                <p:strVal val="#ppt_x"/>
                                              </p:val>
                                            </p:tav>
                                          </p:tavLst>
                                        </p:anim>
                                        <p:animEffect transition="in" filter="wipe(right)">
                                          <p:cBhvr>
                                            <p:cTn id="85" dur="500"/>
                                            <p:tgtEl>
                                              <p:spTgt spid="1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p:tgtEl>
                                              <p:spTgt spid="20"/>
                                            </p:tgtEl>
                                            <p:attrNameLst>
                                              <p:attrName>ppt_x</p:attrName>
                                            </p:attrNameLst>
                                          </p:cBhvr>
                                          <p:tavLst>
                                            <p:tav tm="0">
                                              <p:val>
                                                <p:strVal val="#ppt_x-#ppt_w*1.125000"/>
                                              </p:val>
                                            </p:tav>
                                            <p:tav tm="100000">
                                              <p:val>
                                                <p:strVal val="#ppt_x"/>
                                              </p:val>
                                            </p:tav>
                                          </p:tavLst>
                                        </p:anim>
                                        <p:animEffect transition="in" filter="wipe(right)">
                                          <p:cBhvr>
                                            <p:cTn id="89" dur="500"/>
                                            <p:tgtEl>
                                              <p:spTgt spid="20"/>
                                            </p:tgtEl>
                                          </p:cBhvr>
                                        </p:animEffect>
                                      </p:childTnLst>
                                    </p:cTn>
                                  </p:par>
                                  <p:par>
                                    <p:cTn id="90" presetID="12" presetClass="entr" presetSubtype="2"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500"/>
                                            <p:tgtEl>
                                              <p:spTgt spid="27"/>
                                            </p:tgtEl>
                                            <p:attrNameLst>
                                              <p:attrName>ppt_x</p:attrName>
                                            </p:attrNameLst>
                                          </p:cBhvr>
                                          <p:tavLst>
                                            <p:tav tm="0">
                                              <p:val>
                                                <p:strVal val="#ppt_x+#ppt_w*1.125000"/>
                                              </p:val>
                                            </p:tav>
                                            <p:tav tm="100000">
                                              <p:val>
                                                <p:strVal val="#ppt_x"/>
                                              </p:val>
                                            </p:tav>
                                          </p:tavLst>
                                        </p:anim>
                                        <p:animEffect transition="in" filter="wipe(left)">
                                          <p:cBhvr>
                                            <p:cTn id="93" dur="500"/>
                                            <p:tgtEl>
                                              <p:spTgt spid="27"/>
                                            </p:tgtEl>
                                          </p:cBhvr>
                                        </p:animEffect>
                                      </p:childTnLst>
                                    </p:cTn>
                                  </p:par>
                                </p:childTnLst>
                              </p:cTn>
                            </p:par>
                            <p:par>
                              <p:cTn id="94" fill="hold">
                                <p:stCondLst>
                                  <p:cond delay="5000"/>
                                </p:stCondLst>
                                <p:childTnLst>
                                  <p:par>
                                    <p:cTn id="95" presetID="2" presetClass="entr" presetSubtype="4" fill="hold" nodeType="afterEffect" p14:presetBounceEnd="40000">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14:bounceEnd="40000">
                                          <p:cBhvr additive="base">
                                            <p:cTn id="97" dur="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35"/>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500"/>
                                            <p:tgtEl>
                                              <p:spTgt spid="21"/>
                                            </p:tgtEl>
                                            <p:attrNameLst>
                                              <p:attrName>ppt_x</p:attrName>
                                            </p:attrNameLst>
                                          </p:cBhvr>
                                          <p:tavLst>
                                            <p:tav tm="0">
                                              <p:val>
                                                <p:strVal val="#ppt_x-#ppt_w*1.125000"/>
                                              </p:val>
                                            </p:tav>
                                            <p:tav tm="100000">
                                              <p:val>
                                                <p:strVal val="#ppt_x"/>
                                              </p:val>
                                            </p:tav>
                                          </p:tavLst>
                                        </p:anim>
                                        <p:animEffect transition="in" filter="wipe(right)">
                                          <p:cBhvr>
                                            <p:cTn id="103" dur="500"/>
                                            <p:tgtEl>
                                              <p:spTgt spid="21"/>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additive="base">
                                            <p:cTn id="106" dur="500"/>
                                            <p:tgtEl>
                                              <p:spTgt spid="22"/>
                                            </p:tgtEl>
                                            <p:attrNameLst>
                                              <p:attrName>ppt_x</p:attrName>
                                            </p:attrNameLst>
                                          </p:cBhvr>
                                          <p:tavLst>
                                            <p:tav tm="0">
                                              <p:val>
                                                <p:strVal val="#ppt_x-#ppt_w*1.125000"/>
                                              </p:val>
                                            </p:tav>
                                            <p:tav tm="100000">
                                              <p:val>
                                                <p:strVal val="#ppt_x"/>
                                              </p:val>
                                            </p:tav>
                                          </p:tavLst>
                                        </p:anim>
                                        <p:animEffect transition="in" filter="wipe(right)">
                                          <p:cBhvr>
                                            <p:cTn id="107" dur="500"/>
                                            <p:tgtEl>
                                              <p:spTgt spid="22"/>
                                            </p:tgtEl>
                                          </p:cBhvr>
                                        </p:animEffect>
                                      </p:childTnLst>
                                    </p:cTn>
                                  </p:par>
                                  <p:par>
                                    <p:cTn id="108" presetID="12" presetClass="entr" presetSubtype="2" fill="hold" nodeType="with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p:tgtEl>
                                              <p:spTgt spid="28"/>
                                            </p:tgtEl>
                                            <p:attrNameLst>
                                              <p:attrName>ppt_x</p:attrName>
                                            </p:attrNameLst>
                                          </p:cBhvr>
                                          <p:tavLst>
                                            <p:tav tm="0">
                                              <p:val>
                                                <p:strVal val="#ppt_x+#ppt_w*1.125000"/>
                                              </p:val>
                                            </p:tav>
                                            <p:tav tm="100000">
                                              <p:val>
                                                <p:strVal val="#ppt_x"/>
                                              </p:val>
                                            </p:tav>
                                          </p:tavLst>
                                        </p:anim>
                                        <p:animEffect transition="in" filter="wipe(left)">
                                          <p:cBhvr>
                                            <p:cTn id="1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ppt_x</p:attrName>
                                            </p:attrNameLst>
                                          </p:cBhvr>
                                          <p:tavLst>
                                            <p:tav tm="0">
                                              <p:val>
                                                <p:strVal val="#ppt_x-#ppt_w*1.125000"/>
                                              </p:val>
                                            </p:tav>
                                            <p:tav tm="100000">
                                              <p:val>
                                                <p:strVal val="#ppt_x"/>
                                              </p:val>
                                            </p:tav>
                                          </p:tavLst>
                                        </p:anim>
                                        <p:animEffect transition="in" filter="wipe(right)">
                                          <p:cBhvr>
                                            <p:cTn id="19" dur="500"/>
                                            <p:tgtEl>
                                              <p:spTgt spid="11"/>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p:tgtEl>
                                              <p:spTgt spid="12"/>
                                            </p:tgtEl>
                                            <p:attrNameLst>
                                              <p:attrName>ppt_x</p:attrName>
                                            </p:attrNameLst>
                                          </p:cBhvr>
                                          <p:tavLst>
                                            <p:tav tm="0">
                                              <p:val>
                                                <p:strVal val="#ppt_x-#ppt_w*1.125000"/>
                                              </p:val>
                                            </p:tav>
                                            <p:tav tm="100000">
                                              <p:val>
                                                <p:strVal val="#ppt_x"/>
                                              </p:val>
                                            </p:tav>
                                          </p:tavLst>
                                        </p:anim>
                                        <p:animEffect transition="in" filter="wipe(right)">
                                          <p:cBhvr>
                                            <p:cTn id="23" dur="500"/>
                                            <p:tgtEl>
                                              <p:spTgt spid="12"/>
                                            </p:tgtEl>
                                          </p:cBhvr>
                                        </p:animEffect>
                                      </p:childTnLst>
                                    </p:cTn>
                                  </p:par>
                                  <p:par>
                                    <p:cTn id="24" presetID="12" presetClass="entr" presetSubtype="8"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ppt_x</p:attrName>
                                            </p:attrNameLst>
                                          </p:cBhvr>
                                          <p:tavLst>
                                            <p:tav tm="0">
                                              <p:val>
                                                <p:strVal val="#ppt_x-#ppt_w*1.125000"/>
                                              </p:val>
                                            </p:tav>
                                            <p:tav tm="100000">
                                              <p:val>
                                                <p:strVal val="#ppt_x"/>
                                              </p:val>
                                            </p:tav>
                                          </p:tavLst>
                                        </p:anim>
                                        <p:animEffect transition="in" filter="wipe(right)">
                                          <p:cBhvr>
                                            <p:cTn id="27" dur="500"/>
                                            <p:tgtEl>
                                              <p:spTgt spid="23"/>
                                            </p:tgtEl>
                                          </p:cBhvr>
                                        </p:animEffect>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ppt_x</p:attrName>
                                            </p:attrNameLst>
                                          </p:cBhvr>
                                          <p:tavLst>
                                            <p:tav tm="0">
                                              <p:val>
                                                <p:strVal val="#ppt_x-#ppt_w*1.125000"/>
                                              </p:val>
                                            </p:tav>
                                            <p:tav tm="100000">
                                              <p:val>
                                                <p:strVal val="#ppt_x"/>
                                              </p:val>
                                            </p:tav>
                                          </p:tavLst>
                                        </p:anim>
                                        <p:animEffect transition="in" filter="wipe(right)">
                                          <p:cBhvr>
                                            <p:cTn id="41" dur="500"/>
                                            <p:tgtEl>
                                              <p:spTgt spid="13"/>
                                            </p:tgtEl>
                                          </p:cBhvr>
                                        </p:animEffect>
                                      </p:childTnLst>
                                    </p:cTn>
                                  </p:par>
                                  <p:par>
                                    <p:cTn id="42" presetID="1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ppt_x</p:attrName>
                                            </p:attrNameLst>
                                          </p:cBhvr>
                                          <p:tavLst>
                                            <p:tav tm="0">
                                              <p:val>
                                                <p:strVal val="#ppt_x-#ppt_w*1.125000"/>
                                              </p:val>
                                            </p:tav>
                                            <p:tav tm="100000">
                                              <p:val>
                                                <p:strVal val="#ppt_x"/>
                                              </p:val>
                                            </p:tav>
                                          </p:tavLst>
                                        </p:anim>
                                        <p:animEffect transition="in" filter="wipe(right)">
                                          <p:cBhvr>
                                            <p:cTn id="45" dur="500"/>
                                            <p:tgtEl>
                                              <p:spTgt spid="25"/>
                                            </p:tgtEl>
                                          </p:cBhvr>
                                        </p:animEffect>
                                      </p:childTnLst>
                                    </p:cTn>
                                  </p:par>
                                </p:childTnLst>
                              </p:cTn>
                            </p:par>
                            <p:par>
                              <p:cTn id="46" fill="hold">
                                <p:stCondLst>
                                  <p:cond delay="3000"/>
                                </p:stCondLst>
                                <p:childTnLst>
                                  <p:par>
                                    <p:cTn id="47" presetID="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p:tgtEl>
                                              <p:spTgt spid="15"/>
                                            </p:tgtEl>
                                            <p:attrNameLst>
                                              <p:attrName>ppt_x</p:attrName>
                                            </p:attrNameLst>
                                          </p:cBhvr>
                                          <p:tavLst>
                                            <p:tav tm="0">
                                              <p:val>
                                                <p:strVal val="#ppt_x-#ppt_w*1.125000"/>
                                              </p:val>
                                            </p:tav>
                                            <p:tav tm="100000">
                                              <p:val>
                                                <p:strVal val="#ppt_x"/>
                                              </p:val>
                                            </p:tav>
                                          </p:tavLst>
                                        </p:anim>
                                        <p:animEffect transition="in" filter="wipe(right)">
                                          <p:cBhvr>
                                            <p:cTn id="55" dur="500"/>
                                            <p:tgtEl>
                                              <p:spTgt spid="15"/>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p:tgtEl>
                                              <p:spTgt spid="16"/>
                                            </p:tgtEl>
                                            <p:attrNameLst>
                                              <p:attrName>ppt_x</p:attrName>
                                            </p:attrNameLst>
                                          </p:cBhvr>
                                          <p:tavLst>
                                            <p:tav tm="0">
                                              <p:val>
                                                <p:strVal val="#ppt_x-#ppt_w*1.125000"/>
                                              </p:val>
                                            </p:tav>
                                            <p:tav tm="100000">
                                              <p:val>
                                                <p:strVal val="#ppt_x"/>
                                              </p:val>
                                            </p:tav>
                                          </p:tavLst>
                                        </p:anim>
                                        <p:animEffect transition="in" filter="wipe(right)">
                                          <p:cBhvr>
                                            <p:cTn id="59" dur="500"/>
                                            <p:tgtEl>
                                              <p:spTgt spid="16"/>
                                            </p:tgtEl>
                                          </p:cBhvr>
                                        </p:animEffect>
                                      </p:childTnLst>
                                    </p:cTn>
                                  </p:par>
                                  <p:par>
                                    <p:cTn id="60" presetID="12" presetClass="entr" presetSubtype="8"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p:tgtEl>
                                              <p:spTgt spid="24"/>
                                            </p:tgtEl>
                                            <p:attrNameLst>
                                              <p:attrName>ppt_x</p:attrName>
                                            </p:attrNameLst>
                                          </p:cBhvr>
                                          <p:tavLst>
                                            <p:tav tm="0">
                                              <p:val>
                                                <p:strVal val="#ppt_x-#ppt_w*1.125000"/>
                                              </p:val>
                                            </p:tav>
                                            <p:tav tm="100000">
                                              <p:val>
                                                <p:strVal val="#ppt_x"/>
                                              </p:val>
                                            </p:tav>
                                          </p:tavLst>
                                        </p:anim>
                                        <p:animEffect transition="in" filter="wipe(right)">
                                          <p:cBhvr>
                                            <p:cTn id="63" dur="500"/>
                                            <p:tgtEl>
                                              <p:spTgt spid="24"/>
                                            </p:tgtEl>
                                          </p:cBhvr>
                                        </p:animEffect>
                                      </p:childTnLst>
                                    </p:cTn>
                                  </p:par>
                                </p:childTnLst>
                              </p:cTn>
                            </p:par>
                            <p:par>
                              <p:cTn id="64" fill="hold">
                                <p:stCondLst>
                                  <p:cond delay="4000"/>
                                </p:stCondLst>
                                <p:childTnLst>
                                  <p:par>
                                    <p:cTn id="65" presetID="2" presetClass="entr" presetSubtype="4"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12" presetClass="entr" presetSubtype="8"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ppt_x</p:attrName>
                                            </p:attrNameLst>
                                          </p:cBhvr>
                                          <p:tavLst>
                                            <p:tav tm="0">
                                              <p:val>
                                                <p:strVal val="#ppt_x-#ppt_w*1.125000"/>
                                              </p:val>
                                            </p:tav>
                                            <p:tav tm="100000">
                                              <p:val>
                                                <p:strVal val="#ppt_x"/>
                                              </p:val>
                                            </p:tav>
                                          </p:tavLst>
                                        </p:anim>
                                        <p:animEffect transition="in" filter="wipe(right)">
                                          <p:cBhvr>
                                            <p:cTn id="73" dur="500"/>
                                            <p:tgtEl>
                                              <p:spTgt spid="17"/>
                                            </p:tgtEl>
                                          </p:cBhvr>
                                        </p:animEffect>
                                      </p:childTnLst>
                                    </p:cTn>
                                  </p:par>
                                  <p:par>
                                    <p:cTn id="74" presetID="12" presetClass="entr" presetSubtype="8"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500"/>
                                            <p:tgtEl>
                                              <p:spTgt spid="26"/>
                                            </p:tgtEl>
                                            <p:attrNameLst>
                                              <p:attrName>ppt_x</p:attrName>
                                            </p:attrNameLst>
                                          </p:cBhvr>
                                          <p:tavLst>
                                            <p:tav tm="0">
                                              <p:val>
                                                <p:strVal val="#ppt_x-#ppt_w*1.125000"/>
                                              </p:val>
                                            </p:tav>
                                            <p:tav tm="100000">
                                              <p:val>
                                                <p:strVal val="#ppt_x"/>
                                              </p:val>
                                            </p:tav>
                                          </p:tavLst>
                                        </p:anim>
                                        <p:animEffect transition="in" filter="wipe(right)">
                                          <p:cBhvr>
                                            <p:cTn id="77" dur="500"/>
                                            <p:tgtEl>
                                              <p:spTgt spid="26"/>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p:tgtEl>
                                              <p:spTgt spid="18"/>
                                            </p:tgtEl>
                                            <p:attrNameLst>
                                              <p:attrName>ppt_x</p:attrName>
                                            </p:attrNameLst>
                                          </p:cBhvr>
                                          <p:tavLst>
                                            <p:tav tm="0">
                                              <p:val>
                                                <p:strVal val="#ppt_x-#ppt_w*1.125000"/>
                                              </p:val>
                                            </p:tav>
                                            <p:tav tm="100000">
                                              <p:val>
                                                <p:strVal val="#ppt_x"/>
                                              </p:val>
                                            </p:tav>
                                          </p:tavLst>
                                        </p:anim>
                                        <p:animEffect transition="in" filter="wipe(right)">
                                          <p:cBhvr>
                                            <p:cTn id="81" dur="500"/>
                                            <p:tgtEl>
                                              <p:spTgt spid="18"/>
                                            </p:tgtEl>
                                          </p:cBhvr>
                                        </p:animEffect>
                                      </p:childTnLst>
                                    </p:cTn>
                                  </p:par>
                                </p:childTnLst>
                              </p:cTn>
                            </p:par>
                            <p:par>
                              <p:cTn id="82" fill="hold">
                                <p:stCondLst>
                                  <p:cond delay="5000"/>
                                </p:stCondLst>
                                <p:childTnLst>
                                  <p:par>
                                    <p:cTn id="83" presetID="2" presetClass="entr" presetSubtype="4"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ppt_x"/>
                                              </p:val>
                                            </p:tav>
                                            <p:tav tm="100000">
                                              <p:val>
                                                <p:strVal val="#ppt_x"/>
                                              </p:val>
                                            </p:tav>
                                          </p:tavLst>
                                        </p:anim>
                                        <p:anim calcmode="lin" valueType="num">
                                          <p:cBhvr additive="base">
                                            <p:cTn id="86" dur="500" fill="hold"/>
                                            <p:tgtEl>
                                              <p:spTgt spid="32"/>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12" presetClass="entr" presetSubtype="8"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additive="base">
                                            <p:cTn id="90" dur="500"/>
                                            <p:tgtEl>
                                              <p:spTgt spid="19"/>
                                            </p:tgtEl>
                                            <p:attrNameLst>
                                              <p:attrName>ppt_x</p:attrName>
                                            </p:attrNameLst>
                                          </p:cBhvr>
                                          <p:tavLst>
                                            <p:tav tm="0">
                                              <p:val>
                                                <p:strVal val="#ppt_x-#ppt_w*1.125000"/>
                                              </p:val>
                                            </p:tav>
                                            <p:tav tm="100000">
                                              <p:val>
                                                <p:strVal val="#ppt_x"/>
                                              </p:val>
                                            </p:tav>
                                          </p:tavLst>
                                        </p:anim>
                                        <p:animEffect transition="in" filter="wipe(right)">
                                          <p:cBhvr>
                                            <p:cTn id="91" dur="500"/>
                                            <p:tgtEl>
                                              <p:spTgt spid="19"/>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ppt_x</p:attrName>
                                            </p:attrNameLst>
                                          </p:cBhvr>
                                          <p:tavLst>
                                            <p:tav tm="0">
                                              <p:val>
                                                <p:strVal val="#ppt_x-#ppt_w*1.125000"/>
                                              </p:val>
                                            </p:tav>
                                            <p:tav tm="100000">
                                              <p:val>
                                                <p:strVal val="#ppt_x"/>
                                              </p:val>
                                            </p:tav>
                                          </p:tavLst>
                                        </p:anim>
                                        <p:animEffect transition="in" filter="wipe(right)">
                                          <p:cBhvr>
                                            <p:cTn id="95" dur="500"/>
                                            <p:tgtEl>
                                              <p:spTgt spid="20"/>
                                            </p:tgtEl>
                                          </p:cBhvr>
                                        </p:animEffect>
                                      </p:childTnLst>
                                    </p:cTn>
                                  </p:par>
                                  <p:par>
                                    <p:cTn id="96" presetID="12" presetClass="entr" presetSubtype="2" fill="hold"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p:tgtEl>
                                              <p:spTgt spid="27"/>
                                            </p:tgtEl>
                                            <p:attrNameLst>
                                              <p:attrName>ppt_x</p:attrName>
                                            </p:attrNameLst>
                                          </p:cBhvr>
                                          <p:tavLst>
                                            <p:tav tm="0">
                                              <p:val>
                                                <p:strVal val="#ppt_x+#ppt_w*1.125000"/>
                                              </p:val>
                                            </p:tav>
                                            <p:tav tm="100000">
                                              <p:val>
                                                <p:strVal val="#ppt_x"/>
                                              </p:val>
                                            </p:tav>
                                          </p:tavLst>
                                        </p:anim>
                                        <p:animEffect transition="in" filter="wipe(left)">
                                          <p:cBhvr>
                                            <p:cTn id="99" dur="500"/>
                                            <p:tgtEl>
                                              <p:spTgt spid="27"/>
                                            </p:tgtEl>
                                          </p:cBhvr>
                                        </p:animEffect>
                                      </p:childTnLst>
                                    </p:cTn>
                                  </p:par>
                                </p:childTnLst>
                              </p:cTn>
                            </p:par>
                            <p:par>
                              <p:cTn id="100" fill="hold">
                                <p:stCondLst>
                                  <p:cond delay="6000"/>
                                </p:stCondLst>
                                <p:childTnLst>
                                  <p:par>
                                    <p:cTn id="101" presetID="2" presetClass="entr" presetSubtype="4" fill="hold" nodeType="afterEffect">
                                      <p:stCondLst>
                                        <p:cond delay="0"/>
                                      </p:stCondLst>
                                      <p:childTnLst>
                                        <p:set>
                                          <p:cBhvr>
                                            <p:cTn id="102" dur="1" fill="hold">
                                              <p:stCondLst>
                                                <p:cond delay="0"/>
                                              </p:stCondLst>
                                            </p:cTn>
                                            <p:tgtEl>
                                              <p:spTgt spid="35"/>
                                            </p:tgtEl>
                                            <p:attrNameLst>
                                              <p:attrName>style.visibility</p:attrName>
                                            </p:attrNameLst>
                                          </p:cBhvr>
                                          <p:to>
                                            <p:strVal val="visible"/>
                                          </p:to>
                                        </p:set>
                                        <p:anim calcmode="lin" valueType="num">
                                          <p:cBhvr additive="base">
                                            <p:cTn id="103" dur="500" fill="hold"/>
                                            <p:tgtEl>
                                              <p:spTgt spid="35"/>
                                            </p:tgtEl>
                                            <p:attrNameLst>
                                              <p:attrName>ppt_x</p:attrName>
                                            </p:attrNameLst>
                                          </p:cBhvr>
                                          <p:tavLst>
                                            <p:tav tm="0">
                                              <p:val>
                                                <p:strVal val="#ppt_x"/>
                                              </p:val>
                                            </p:tav>
                                            <p:tav tm="100000">
                                              <p:val>
                                                <p:strVal val="#ppt_x"/>
                                              </p:val>
                                            </p:tav>
                                          </p:tavLst>
                                        </p:anim>
                                        <p:anim calcmode="lin" valueType="num">
                                          <p:cBhvr additive="base">
                                            <p:cTn id="104" dur="500" fill="hold"/>
                                            <p:tgtEl>
                                              <p:spTgt spid="35"/>
                                            </p:tgtEl>
                                            <p:attrNameLst>
                                              <p:attrName>ppt_y</p:attrName>
                                            </p:attrNameLst>
                                          </p:cBhvr>
                                          <p:tavLst>
                                            <p:tav tm="0">
                                              <p:val>
                                                <p:strVal val="1+#ppt_h/2"/>
                                              </p:val>
                                            </p:tav>
                                            <p:tav tm="100000">
                                              <p:val>
                                                <p:strVal val="#ppt_y"/>
                                              </p:val>
                                            </p:tav>
                                          </p:tavLst>
                                        </p:anim>
                                      </p:childTnLst>
                                    </p:cTn>
                                  </p:par>
                                </p:childTnLst>
                              </p:cTn>
                            </p:par>
                            <p:par>
                              <p:cTn id="105" fill="hold">
                                <p:stCondLst>
                                  <p:cond delay="6500"/>
                                </p:stCondLst>
                                <p:childTnLst>
                                  <p:par>
                                    <p:cTn id="106" presetID="12" presetClass="entr" presetSubtype="8"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additive="base">
                                            <p:cTn id="108" dur="500"/>
                                            <p:tgtEl>
                                              <p:spTgt spid="21"/>
                                            </p:tgtEl>
                                            <p:attrNameLst>
                                              <p:attrName>ppt_x</p:attrName>
                                            </p:attrNameLst>
                                          </p:cBhvr>
                                          <p:tavLst>
                                            <p:tav tm="0">
                                              <p:val>
                                                <p:strVal val="#ppt_x-#ppt_w*1.125000"/>
                                              </p:val>
                                            </p:tav>
                                            <p:tav tm="100000">
                                              <p:val>
                                                <p:strVal val="#ppt_x"/>
                                              </p:val>
                                            </p:tav>
                                          </p:tavLst>
                                        </p:anim>
                                        <p:animEffect transition="in" filter="wipe(right)">
                                          <p:cBhvr>
                                            <p:cTn id="109" dur="500"/>
                                            <p:tgtEl>
                                              <p:spTgt spid="21"/>
                                            </p:tgtEl>
                                          </p:cBhvr>
                                        </p:animEffect>
                                      </p:childTnLst>
                                    </p:cTn>
                                  </p:par>
                                  <p:par>
                                    <p:cTn id="110" presetID="12" presetClass="entr" presetSubtype="8" fill="hold" grpId="0" nodeType="withEffect">
                                      <p:stCondLst>
                                        <p:cond delay="0"/>
                                      </p:stCondLst>
                                      <p:childTnLst>
                                        <p:set>
                                          <p:cBhvr>
                                            <p:cTn id="111" dur="1" fill="hold">
                                              <p:stCondLst>
                                                <p:cond delay="0"/>
                                              </p:stCondLst>
                                            </p:cTn>
                                            <p:tgtEl>
                                              <p:spTgt spid="22"/>
                                            </p:tgtEl>
                                            <p:attrNameLst>
                                              <p:attrName>style.visibility</p:attrName>
                                            </p:attrNameLst>
                                          </p:cBhvr>
                                          <p:to>
                                            <p:strVal val="visible"/>
                                          </p:to>
                                        </p:set>
                                        <p:anim calcmode="lin" valueType="num">
                                          <p:cBhvr additive="base">
                                            <p:cTn id="112" dur="500"/>
                                            <p:tgtEl>
                                              <p:spTgt spid="22"/>
                                            </p:tgtEl>
                                            <p:attrNameLst>
                                              <p:attrName>ppt_x</p:attrName>
                                            </p:attrNameLst>
                                          </p:cBhvr>
                                          <p:tavLst>
                                            <p:tav tm="0">
                                              <p:val>
                                                <p:strVal val="#ppt_x-#ppt_w*1.125000"/>
                                              </p:val>
                                            </p:tav>
                                            <p:tav tm="100000">
                                              <p:val>
                                                <p:strVal val="#ppt_x"/>
                                              </p:val>
                                            </p:tav>
                                          </p:tavLst>
                                        </p:anim>
                                        <p:animEffect transition="in" filter="wipe(right)">
                                          <p:cBhvr>
                                            <p:cTn id="113" dur="500"/>
                                            <p:tgtEl>
                                              <p:spTgt spid="22"/>
                                            </p:tgtEl>
                                          </p:cBhvr>
                                        </p:animEffect>
                                      </p:childTnLst>
                                    </p:cTn>
                                  </p:par>
                                  <p:par>
                                    <p:cTn id="114" presetID="12" presetClass="entr" presetSubtype="2"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 calcmode="lin" valueType="num">
                                          <p:cBhvr additive="base">
                                            <p:cTn id="116" dur="500"/>
                                            <p:tgtEl>
                                              <p:spTgt spid="28"/>
                                            </p:tgtEl>
                                            <p:attrNameLst>
                                              <p:attrName>ppt_x</p:attrName>
                                            </p:attrNameLst>
                                          </p:cBhvr>
                                          <p:tavLst>
                                            <p:tav tm="0">
                                              <p:val>
                                                <p:strVal val="#ppt_x+#ppt_w*1.125000"/>
                                              </p:val>
                                            </p:tav>
                                            <p:tav tm="100000">
                                              <p:val>
                                                <p:strVal val="#ppt_x"/>
                                              </p:val>
                                            </p:tav>
                                          </p:tavLst>
                                        </p:anim>
                                        <p:animEffect transition="in" filter="wipe(left)">
                                          <p:cBhvr>
                                            <p:cTn id="1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第二部分</a:t>
            </a:r>
            <a:endParaRPr lang="en-US" altLang="zh-CN" sz="2800" b="1" dirty="0">
              <a:solidFill>
                <a:srgbClr val="080808"/>
              </a:solidFill>
              <a:latin typeface="微软雅黑"/>
              <a:ea typeface="微软雅黑"/>
            </a:endParaRPr>
          </a:p>
          <a:p>
            <a:pPr marL="0" lvl="1" algn="ctr"/>
            <a:r>
              <a:rPr lang="zh-CN" altLang="en-US" sz="3600" b="1" dirty="0">
                <a:solidFill>
                  <a:schemeClr val="accent2"/>
                </a:solidFill>
                <a:latin typeface="微软雅黑"/>
                <a:ea typeface="微软雅黑"/>
              </a:rPr>
              <a:t>标题文字内容</a:t>
            </a:r>
            <a:endParaRPr lang="en-US" altLang="zh-CN" sz="3600" b="1" dirty="0">
              <a:solidFill>
                <a:schemeClr val="accent2"/>
              </a:solidFill>
              <a:latin typeface="微软雅黑"/>
              <a:ea typeface="微软雅黑"/>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a:ea typeface="微软雅黑"/>
              </a:rPr>
              <a:t>PART 02</a:t>
            </a:r>
            <a:endParaRPr lang="zh-CN" altLang="en-US" sz="1600" dirty="0">
              <a:solidFill>
                <a:srgbClr val="080808"/>
              </a:solidFill>
              <a:latin typeface="微软雅黑"/>
              <a:ea typeface="微软雅黑"/>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2"/>
                </a:solidFill>
                <a:latin typeface="微软雅黑"/>
                <a:ea typeface="微软雅黑"/>
              </a:rPr>
              <a:t>02</a:t>
            </a:r>
            <a:endParaRPr lang="zh-CN" altLang="en-US" sz="5000" b="1" dirty="0">
              <a:solidFill>
                <a:schemeClr val="accent2"/>
              </a:solidFill>
              <a:latin typeface="微软雅黑"/>
              <a:ea typeface="微软雅黑"/>
            </a:endParaRPr>
          </a:p>
        </p:txBody>
      </p:sp>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523851527"/>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18"/>
          <p:cNvSpPr>
            <a:spLocks noEditPoints="1"/>
          </p:cNvSpPr>
          <p:nvPr/>
        </p:nvSpPr>
        <p:spPr bwMode="auto">
          <a:xfrm rot="5400000">
            <a:off x="569419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rgbClr val="0E647C"/>
              </a:solidFill>
              <a:latin typeface="+mj-ea"/>
              <a:ea typeface="+mj-ea"/>
            </a:endParaRPr>
          </a:p>
        </p:txBody>
      </p:sp>
      <p:sp>
        <p:nvSpPr>
          <p:cNvPr id="5" name="Freeform 19"/>
          <p:cNvSpPr>
            <a:spLocks noEditPoints="1"/>
          </p:cNvSpPr>
          <p:nvPr/>
        </p:nvSpPr>
        <p:spPr bwMode="auto">
          <a:xfrm rot="5400000">
            <a:off x="3136239" y="188407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0E647C"/>
              </a:solidFill>
              <a:latin typeface="+mj-ea"/>
              <a:ea typeface="+mj-ea"/>
            </a:endParaRPr>
          </a:p>
        </p:txBody>
      </p:sp>
      <p:sp>
        <p:nvSpPr>
          <p:cNvPr id="6" name="Freeform 20"/>
          <p:cNvSpPr>
            <a:spLocks noEditPoints="1"/>
          </p:cNvSpPr>
          <p:nvPr/>
        </p:nvSpPr>
        <p:spPr bwMode="auto">
          <a:xfrm rot="5400000">
            <a:off x="678736" y="194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0E647C"/>
              </a:solidFill>
              <a:latin typeface="+mj-ea"/>
              <a:ea typeface="+mj-ea"/>
            </a:endParaRPr>
          </a:p>
        </p:txBody>
      </p:sp>
      <p:grpSp>
        <p:nvGrpSpPr>
          <p:cNvPr id="7" name="组合 6"/>
          <p:cNvGrpSpPr/>
          <p:nvPr/>
        </p:nvGrpSpPr>
        <p:grpSpPr>
          <a:xfrm>
            <a:off x="3789143" y="1779662"/>
            <a:ext cx="1721136" cy="548848"/>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圆角矩形 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grpSp>
        <p:nvGrpSpPr>
          <p:cNvPr id="10" name="组合 9"/>
          <p:cNvGrpSpPr/>
          <p:nvPr/>
        </p:nvGrpSpPr>
        <p:grpSpPr>
          <a:xfrm>
            <a:off x="1284834" y="1809403"/>
            <a:ext cx="1721136" cy="548848"/>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2" name="圆角矩形 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grpSp>
        <p:nvGrpSpPr>
          <p:cNvPr id="13" name="组合 12"/>
          <p:cNvGrpSpPr/>
          <p:nvPr/>
        </p:nvGrpSpPr>
        <p:grpSpPr>
          <a:xfrm>
            <a:off x="6368578" y="1779662"/>
            <a:ext cx="1721136" cy="54884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black"/>
                  </a:solidFill>
                  <a:latin typeface="+mj-ea"/>
                  <a:ea typeface="+mj-ea"/>
                </a:rPr>
                <a:t>标题内容</a:t>
              </a:r>
            </a:p>
          </p:txBody>
        </p:sp>
      </p:grpSp>
      <p:sp>
        <p:nvSpPr>
          <p:cNvPr id="16" name="TextBox 20"/>
          <p:cNvSpPr txBox="1"/>
          <p:nvPr/>
        </p:nvSpPr>
        <p:spPr>
          <a:xfrm>
            <a:off x="1052839" y="2541736"/>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sp>
        <p:nvSpPr>
          <p:cNvPr id="17" name="TextBox 21"/>
          <p:cNvSpPr txBox="1"/>
          <p:nvPr/>
        </p:nvSpPr>
        <p:spPr>
          <a:xfrm>
            <a:off x="3758538" y="2536092"/>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sp>
        <p:nvSpPr>
          <p:cNvPr id="18" name="TextBox 22"/>
          <p:cNvSpPr txBox="1"/>
          <p:nvPr/>
        </p:nvSpPr>
        <p:spPr>
          <a:xfrm>
            <a:off x="6237415" y="2542968"/>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000" dirty="0">
              <a:solidFill>
                <a:schemeClr val="tx1">
                  <a:lumMod val="75000"/>
                  <a:lumOff val="25000"/>
                </a:schemeClr>
              </a:solidFill>
              <a:latin typeface="+mj-ea"/>
              <a:ea typeface="+mj-ea"/>
            </a:endParaRPr>
          </a:p>
          <a:p>
            <a:pPr>
              <a:lnSpc>
                <a:spcPct val="130000"/>
              </a:lnSpc>
            </a:pPr>
            <a:r>
              <a:rPr lang="zh-CN" altLang="en-US" sz="1000" dirty="0">
                <a:solidFill>
                  <a:schemeClr val="tx1">
                    <a:lumMod val="75000"/>
                    <a:lumOff val="25000"/>
                  </a:schemeClr>
                </a:solidFill>
                <a:latin typeface="+mj-ea"/>
                <a:ea typeface="+mj-ea"/>
              </a:rPr>
              <a:t>       点击输入简要文字内容，文字内容需概括精炼，不用多余的文字修饰。</a:t>
            </a:r>
            <a:endParaRPr lang="zh-CN" altLang="en-US" sz="1600" b="1" dirty="0">
              <a:solidFill>
                <a:schemeClr val="tx1">
                  <a:lumMod val="75000"/>
                  <a:lumOff val="25000"/>
                </a:schemeClr>
              </a:solidFill>
              <a:latin typeface="+mj-ea"/>
              <a:ea typeface="+mj-ea"/>
            </a:endParaRPr>
          </a:p>
        </p:txBody>
      </p:sp>
      <p:pic>
        <p:nvPicPr>
          <p:cNvPr id="20" name="图片 19"/>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3618940054"/>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4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strVal val="#ppt_x"/>
                                          </p:val>
                                        </p:tav>
                                        <p:tav tm="100000">
                                          <p:val>
                                            <p:strVal val="#ppt_x"/>
                                          </p:val>
                                        </p:tav>
                                      </p:tavLst>
                                    </p:anim>
                                    <p:anim calcmode="lin" valueType="num">
                                      <p:cBhvr>
                                        <p:cTn id="32" dur="5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400"/>
                            </p:stCondLst>
                            <p:childTnLst>
                              <p:par>
                                <p:cTn id="34" presetID="22" presetClass="entr" presetSubtype="8" fill="hold" grpId="0" nodeType="afterEffect">
                                  <p:stCondLst>
                                    <p:cond delay="0"/>
                                  </p:stCondLst>
                                  <p:iterate type="lt">
                                    <p:tmPct val="30000"/>
                                  </p:iterate>
                                  <p:childTnLst>
                                    <p:set>
                                      <p:cBhvr>
                                        <p:cTn id="35" dur="1" fill="hold">
                                          <p:stCondLst>
                                            <p:cond delay="0"/>
                                          </p:stCondLst>
                                        </p:cTn>
                                        <p:tgtEl>
                                          <p:spTgt spid="16"/>
                                        </p:tgtEl>
                                        <p:attrNameLst>
                                          <p:attrName>style.visibility</p:attrName>
                                        </p:attrNameLst>
                                      </p:cBhvr>
                                      <p:to>
                                        <p:strVal val="visible"/>
                                      </p:to>
                                    </p:set>
                                    <p:animEffect transition="in" filter="wipe(left)">
                                      <p:cBhvr>
                                        <p:cTn id="36" dur="50"/>
                                        <p:tgtEl>
                                          <p:spTgt spid="16"/>
                                        </p:tgtEl>
                                      </p:cBhvr>
                                    </p:animEffect>
                                  </p:childTnLst>
                                </p:cTn>
                              </p:par>
                              <p:par>
                                <p:cTn id="37" presetID="36" presetClass="emph" presetSubtype="0" fill="hold" grpId="1" nodeType="withEffect">
                                  <p:stCondLst>
                                    <p:cond delay="0"/>
                                  </p:stCondLst>
                                  <p:iterate type="lt">
                                    <p:tmPct val="30000"/>
                                  </p:iterate>
                                  <p:childTnLst>
                                    <p:animScale>
                                      <p:cBhvr>
                                        <p:cTn id="38" dur="25" autoRev="1" fill="hold">
                                          <p:stCondLst>
                                            <p:cond delay="0"/>
                                          </p:stCondLst>
                                        </p:cTn>
                                        <p:tgtEl>
                                          <p:spTgt spid="16"/>
                                        </p:tgtEl>
                                      </p:cBhvr>
                                      <p:to x="80000" y="100000"/>
                                    </p:animScale>
                                    <p:anim by="(#ppt_w*0.10)" calcmode="lin" valueType="num">
                                      <p:cBhvr>
                                        <p:cTn id="39" dur="25" autoRev="1" fill="hold">
                                          <p:stCondLst>
                                            <p:cond delay="0"/>
                                          </p:stCondLst>
                                        </p:cTn>
                                        <p:tgtEl>
                                          <p:spTgt spid="16"/>
                                        </p:tgtEl>
                                        <p:attrNameLst>
                                          <p:attrName>ppt_x</p:attrName>
                                        </p:attrNameLst>
                                      </p:cBhvr>
                                    </p:anim>
                                    <p:anim by="(-#ppt_w*0.10)" calcmode="lin" valueType="num">
                                      <p:cBhvr>
                                        <p:cTn id="40" dur="25" autoRev="1" fill="hold">
                                          <p:stCondLst>
                                            <p:cond delay="0"/>
                                          </p:stCondLst>
                                        </p:cTn>
                                        <p:tgtEl>
                                          <p:spTgt spid="16"/>
                                        </p:tgtEl>
                                        <p:attrNameLst>
                                          <p:attrName>ppt_y</p:attrName>
                                        </p:attrNameLst>
                                      </p:cBhvr>
                                    </p:anim>
                                    <p:animRot by="-480000">
                                      <p:cBhvr>
                                        <p:cTn id="41" dur="25" autoRev="1" fill="hold">
                                          <p:stCondLst>
                                            <p:cond delay="0"/>
                                          </p:stCondLst>
                                        </p:cTn>
                                        <p:tgtEl>
                                          <p:spTgt spid="16"/>
                                        </p:tgtEl>
                                        <p:attrNameLst>
                                          <p:attrName>r</p:attrName>
                                        </p:attrNameLst>
                                      </p:cBhvr>
                                    </p:animRot>
                                  </p:childTnLst>
                                </p:cTn>
                              </p:par>
                              <p:par>
                                <p:cTn id="42" presetID="22" presetClass="entr" presetSubtype="8" fill="hold" grpId="0" nodeType="withEffect">
                                  <p:stCondLst>
                                    <p:cond delay="500"/>
                                  </p:stCondLst>
                                  <p:iterate type="lt">
                                    <p:tmPct val="30000"/>
                                  </p:iterate>
                                  <p:childTnLst>
                                    <p:set>
                                      <p:cBhvr>
                                        <p:cTn id="43" dur="1" fill="hold">
                                          <p:stCondLst>
                                            <p:cond delay="0"/>
                                          </p:stCondLst>
                                        </p:cTn>
                                        <p:tgtEl>
                                          <p:spTgt spid="17"/>
                                        </p:tgtEl>
                                        <p:attrNameLst>
                                          <p:attrName>style.visibility</p:attrName>
                                        </p:attrNameLst>
                                      </p:cBhvr>
                                      <p:to>
                                        <p:strVal val="visible"/>
                                      </p:to>
                                    </p:set>
                                    <p:animEffect transition="in" filter="wipe(left)">
                                      <p:cBhvr>
                                        <p:cTn id="44" dur="50"/>
                                        <p:tgtEl>
                                          <p:spTgt spid="17"/>
                                        </p:tgtEl>
                                      </p:cBhvr>
                                    </p:animEffect>
                                  </p:childTnLst>
                                </p:cTn>
                              </p:par>
                              <p:par>
                                <p:cTn id="45" presetID="36" presetClass="emph" presetSubtype="0" fill="hold" grpId="1" nodeType="withEffect">
                                  <p:stCondLst>
                                    <p:cond delay="500"/>
                                  </p:stCondLst>
                                  <p:iterate type="lt">
                                    <p:tmPct val="30000"/>
                                  </p:iterate>
                                  <p:childTnLst>
                                    <p:animScale>
                                      <p:cBhvr>
                                        <p:cTn id="46" dur="25" autoRev="1" fill="hold">
                                          <p:stCondLst>
                                            <p:cond delay="0"/>
                                          </p:stCondLst>
                                        </p:cTn>
                                        <p:tgtEl>
                                          <p:spTgt spid="17"/>
                                        </p:tgtEl>
                                      </p:cBhvr>
                                      <p:to x="80000" y="100000"/>
                                    </p:animScale>
                                    <p:anim by="(#ppt_w*0.10)" calcmode="lin" valueType="num">
                                      <p:cBhvr>
                                        <p:cTn id="47" dur="25" autoRev="1" fill="hold">
                                          <p:stCondLst>
                                            <p:cond delay="0"/>
                                          </p:stCondLst>
                                        </p:cTn>
                                        <p:tgtEl>
                                          <p:spTgt spid="17"/>
                                        </p:tgtEl>
                                        <p:attrNameLst>
                                          <p:attrName>ppt_x</p:attrName>
                                        </p:attrNameLst>
                                      </p:cBhvr>
                                    </p:anim>
                                    <p:anim by="(-#ppt_w*0.10)" calcmode="lin" valueType="num">
                                      <p:cBhvr>
                                        <p:cTn id="48" dur="25" autoRev="1" fill="hold">
                                          <p:stCondLst>
                                            <p:cond delay="0"/>
                                          </p:stCondLst>
                                        </p:cTn>
                                        <p:tgtEl>
                                          <p:spTgt spid="17"/>
                                        </p:tgtEl>
                                        <p:attrNameLst>
                                          <p:attrName>ppt_y</p:attrName>
                                        </p:attrNameLst>
                                      </p:cBhvr>
                                    </p:anim>
                                    <p:animRot by="-480000">
                                      <p:cBhvr>
                                        <p:cTn id="49" dur="25" autoRev="1" fill="hold">
                                          <p:stCondLst>
                                            <p:cond delay="0"/>
                                          </p:stCondLst>
                                        </p:cTn>
                                        <p:tgtEl>
                                          <p:spTgt spid="17"/>
                                        </p:tgtEl>
                                        <p:attrNameLst>
                                          <p:attrName>r</p:attrName>
                                        </p:attrNameLst>
                                      </p:cBhvr>
                                    </p:animRot>
                                  </p:childTnLst>
                                </p:cTn>
                              </p:par>
                              <p:par>
                                <p:cTn id="50" presetID="22" presetClass="entr" presetSubtype="8" fill="hold" grpId="0" nodeType="withEffect">
                                  <p:stCondLst>
                                    <p:cond delay="1000"/>
                                  </p:stCondLst>
                                  <p:iterate type="lt">
                                    <p:tmPct val="30000"/>
                                  </p:iterate>
                                  <p:childTnLst>
                                    <p:set>
                                      <p:cBhvr>
                                        <p:cTn id="51" dur="1" fill="hold">
                                          <p:stCondLst>
                                            <p:cond delay="0"/>
                                          </p:stCondLst>
                                        </p:cTn>
                                        <p:tgtEl>
                                          <p:spTgt spid="18"/>
                                        </p:tgtEl>
                                        <p:attrNameLst>
                                          <p:attrName>style.visibility</p:attrName>
                                        </p:attrNameLst>
                                      </p:cBhvr>
                                      <p:to>
                                        <p:strVal val="visible"/>
                                      </p:to>
                                    </p:set>
                                    <p:animEffect transition="in" filter="wipe(left)">
                                      <p:cBhvr>
                                        <p:cTn id="52" dur="50"/>
                                        <p:tgtEl>
                                          <p:spTgt spid="18"/>
                                        </p:tgtEl>
                                      </p:cBhvr>
                                    </p:animEffect>
                                  </p:childTnLst>
                                </p:cTn>
                              </p:par>
                              <p:par>
                                <p:cTn id="53" presetID="36" presetClass="emph" presetSubtype="0" fill="hold" grpId="1" nodeType="withEffect">
                                  <p:stCondLst>
                                    <p:cond delay="1000"/>
                                  </p:stCondLst>
                                  <p:iterate type="lt">
                                    <p:tmPct val="30000"/>
                                  </p:iterate>
                                  <p:childTnLst>
                                    <p:animScale>
                                      <p:cBhvr>
                                        <p:cTn id="54" dur="25" autoRev="1" fill="hold">
                                          <p:stCondLst>
                                            <p:cond delay="0"/>
                                          </p:stCondLst>
                                        </p:cTn>
                                        <p:tgtEl>
                                          <p:spTgt spid="18"/>
                                        </p:tgtEl>
                                      </p:cBhvr>
                                      <p:to x="80000" y="100000"/>
                                    </p:animScale>
                                    <p:anim by="(#ppt_w*0.10)" calcmode="lin" valueType="num">
                                      <p:cBhvr>
                                        <p:cTn id="55" dur="25" autoRev="1" fill="hold">
                                          <p:stCondLst>
                                            <p:cond delay="0"/>
                                          </p:stCondLst>
                                        </p:cTn>
                                        <p:tgtEl>
                                          <p:spTgt spid="18"/>
                                        </p:tgtEl>
                                        <p:attrNameLst>
                                          <p:attrName>ppt_x</p:attrName>
                                        </p:attrNameLst>
                                      </p:cBhvr>
                                    </p:anim>
                                    <p:anim by="(-#ppt_w*0.10)" calcmode="lin" valueType="num">
                                      <p:cBhvr>
                                        <p:cTn id="56" dur="25" autoRev="1" fill="hold">
                                          <p:stCondLst>
                                            <p:cond delay="0"/>
                                          </p:stCondLst>
                                        </p:cTn>
                                        <p:tgtEl>
                                          <p:spTgt spid="18"/>
                                        </p:tgtEl>
                                        <p:attrNameLst>
                                          <p:attrName>ppt_y</p:attrName>
                                        </p:attrNameLst>
                                      </p:cBhvr>
                                    </p:anim>
                                    <p:animRot by="-480000">
                                      <p:cBhvr>
                                        <p:cTn id="57" dur="25"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6" grpId="0"/>
      <p:bldP spid="16" grpId="1"/>
      <p:bldP spid="17" grpId="0"/>
      <p:bldP spid="17" grpId="1"/>
      <p:bldP spid="18" grpId="0"/>
      <p:bldP spid="1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
          <p:cNvSpPr txBox="1"/>
          <p:nvPr/>
        </p:nvSpPr>
        <p:spPr>
          <a:xfrm>
            <a:off x="2434648" y="3063188"/>
            <a:ext cx="954107" cy="323165"/>
          </a:xfrm>
          <a:prstGeom prst="rect">
            <a:avLst/>
          </a:prstGeom>
          <a:noFill/>
        </p:spPr>
        <p:txBody>
          <a:bodyPr wrap="none" rtlCol="0">
            <a:spAutoFit/>
          </a:bodyPr>
          <a:lstStyle/>
          <a:p>
            <a:pPr algn="r"/>
            <a:r>
              <a:rPr lang="zh-CN" altLang="en-US" sz="1500" dirty="0">
                <a:solidFill>
                  <a:schemeClr val="accent2"/>
                </a:solidFill>
                <a:latin typeface="微软雅黑" pitchFamily="34" charset="-122"/>
                <a:ea typeface="微软雅黑" pitchFamily="34" charset="-122"/>
              </a:rPr>
              <a:t>标题内容</a:t>
            </a:r>
          </a:p>
        </p:txBody>
      </p:sp>
      <p:sp>
        <p:nvSpPr>
          <p:cNvPr id="5" name="TextBox 3"/>
          <p:cNvSpPr txBox="1"/>
          <p:nvPr/>
        </p:nvSpPr>
        <p:spPr>
          <a:xfrm>
            <a:off x="6236689" y="3049438"/>
            <a:ext cx="954107" cy="323165"/>
          </a:xfrm>
          <a:prstGeom prst="rect">
            <a:avLst/>
          </a:prstGeom>
          <a:noFill/>
        </p:spPr>
        <p:txBody>
          <a:bodyPr wrap="none" rtlCol="0">
            <a:spAutoFit/>
          </a:bodyPr>
          <a:lstStyle/>
          <a:p>
            <a:pPr algn="r"/>
            <a:r>
              <a:rPr lang="zh-CN" altLang="en-US" sz="1500" dirty="0">
                <a:solidFill>
                  <a:schemeClr val="accent3"/>
                </a:solidFill>
                <a:latin typeface="微软雅黑" pitchFamily="34" charset="-122"/>
                <a:ea typeface="微软雅黑" pitchFamily="34" charset="-122"/>
              </a:rPr>
              <a:t>标题内容</a:t>
            </a:r>
          </a:p>
        </p:txBody>
      </p:sp>
      <p:sp>
        <p:nvSpPr>
          <p:cNvPr id="6" name="椭圆 34"/>
          <p:cNvSpPr/>
          <p:nvPr/>
        </p:nvSpPr>
        <p:spPr>
          <a:xfrm rot="16200000">
            <a:off x="3721110" y="2820537"/>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itchFamily="34" charset="-122"/>
              <a:ea typeface="微软雅黑" pitchFamily="34" charset="-122"/>
            </a:endParaRPr>
          </a:p>
        </p:txBody>
      </p:sp>
      <p:grpSp>
        <p:nvGrpSpPr>
          <p:cNvPr id="7" name="组合 6"/>
          <p:cNvGrpSpPr/>
          <p:nvPr/>
        </p:nvGrpSpPr>
        <p:grpSpPr>
          <a:xfrm rot="5400000">
            <a:off x="5162168" y="2795152"/>
            <a:ext cx="902720" cy="1172844"/>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black"/>
                </a:solidFill>
                <a:latin typeface="微软雅黑" pitchFamily="34" charset="-122"/>
                <a:ea typeface="微软雅黑" pitchFamily="34" charset="-122"/>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itchFamily="34" charset="-122"/>
                <a:ea typeface="微软雅黑" pitchFamily="34" charset="-122"/>
              </a:endParaRPr>
            </a:p>
          </p:txBody>
        </p:sp>
      </p:grpSp>
      <p:sp>
        <p:nvSpPr>
          <p:cNvPr id="10" name="TextBox 14"/>
          <p:cNvSpPr txBox="1"/>
          <p:nvPr/>
        </p:nvSpPr>
        <p:spPr>
          <a:xfrm>
            <a:off x="768057" y="3406978"/>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itchFamily="34" charset="-122"/>
                <a:ea typeface="微软雅黑" pitchFamily="34" charset="-122"/>
              </a:rPr>
              <a:t>单击此处添加简短说明，添加简短文字，</a:t>
            </a:r>
            <a:endParaRPr lang="en-US" altLang="zh-CN" sz="1100" dirty="0">
              <a:solidFill>
                <a:prstClr val="black"/>
              </a:solidFill>
              <a:latin typeface="微软雅黑" pitchFamily="34" charset="-122"/>
              <a:ea typeface="微软雅黑" pitchFamily="34" charset="-122"/>
            </a:endParaRPr>
          </a:p>
          <a:p>
            <a:pPr algn="r">
              <a:defRPr/>
            </a:pPr>
            <a:r>
              <a:rPr lang="zh-CN" altLang="en-US" sz="1100" dirty="0">
                <a:solidFill>
                  <a:prstClr val="black"/>
                </a:solidFill>
                <a:latin typeface="微软雅黑" pitchFamily="34" charset="-122"/>
                <a:ea typeface="微软雅黑" pitchFamily="34" charset="-122"/>
              </a:rPr>
              <a:t>具体文字添加此处。</a:t>
            </a:r>
            <a:endParaRPr lang="en-US" altLang="zh-CN" sz="1100" dirty="0">
              <a:solidFill>
                <a:prstClr val="black"/>
              </a:solidFill>
              <a:latin typeface="微软雅黑" pitchFamily="34" charset="-122"/>
              <a:ea typeface="微软雅黑" pitchFamily="34" charset="-122"/>
            </a:endParaRPr>
          </a:p>
        </p:txBody>
      </p:sp>
      <p:sp>
        <p:nvSpPr>
          <p:cNvPr id="11" name="TextBox 16"/>
          <p:cNvSpPr txBox="1"/>
          <p:nvPr/>
        </p:nvSpPr>
        <p:spPr>
          <a:xfrm>
            <a:off x="6228184" y="3373764"/>
            <a:ext cx="2723823" cy="430887"/>
          </a:xfrm>
          <a:prstGeom prst="rect">
            <a:avLst/>
          </a:prstGeom>
          <a:noFill/>
        </p:spPr>
        <p:txBody>
          <a:bodyPr wrap="none" rtlCol="0">
            <a:spAutoFit/>
          </a:bodyPr>
          <a:lstStyle/>
          <a:p>
            <a:pPr>
              <a:defRPr/>
            </a:pPr>
            <a:r>
              <a:rPr lang="zh-CN" altLang="en-US" sz="1100" dirty="0">
                <a:solidFill>
                  <a:prstClr val="black"/>
                </a:solidFill>
                <a:latin typeface="微软雅黑" pitchFamily="34" charset="-122"/>
                <a:ea typeface="微软雅黑" pitchFamily="34" charset="-122"/>
              </a:rPr>
              <a:t>单击此处添加简短说明，添加简短文字，</a:t>
            </a:r>
            <a:endParaRPr lang="en-US" altLang="zh-CN" sz="1100" dirty="0">
              <a:solidFill>
                <a:prstClr val="black"/>
              </a:solidFill>
              <a:latin typeface="微软雅黑" pitchFamily="34" charset="-122"/>
              <a:ea typeface="微软雅黑" pitchFamily="34" charset="-122"/>
            </a:endParaRPr>
          </a:p>
          <a:p>
            <a:pPr>
              <a:defRPr/>
            </a:pPr>
            <a:r>
              <a:rPr lang="zh-CN" altLang="en-US" sz="1100" dirty="0">
                <a:solidFill>
                  <a:prstClr val="black"/>
                </a:solidFill>
                <a:latin typeface="微软雅黑" pitchFamily="34" charset="-122"/>
                <a:ea typeface="微软雅黑" pitchFamily="34" charset="-122"/>
              </a:rPr>
              <a:t>具体文字添加此处。</a:t>
            </a:r>
            <a:endParaRPr lang="en-US" altLang="zh-CN" sz="1100" dirty="0">
              <a:solidFill>
                <a:prstClr val="black"/>
              </a:solidFill>
              <a:latin typeface="微软雅黑" pitchFamily="34" charset="-122"/>
              <a:ea typeface="微软雅黑" pitchFamily="34" charset="-122"/>
            </a:endParaRPr>
          </a:p>
        </p:txBody>
      </p:sp>
      <p:sp>
        <p:nvSpPr>
          <p:cNvPr id="12" name="TextBox 17"/>
          <p:cNvSpPr txBox="1"/>
          <p:nvPr/>
        </p:nvSpPr>
        <p:spPr>
          <a:xfrm>
            <a:off x="2057563" y="1744529"/>
            <a:ext cx="954108" cy="323165"/>
          </a:xfrm>
          <a:prstGeom prst="rect">
            <a:avLst/>
          </a:prstGeom>
          <a:noFill/>
        </p:spPr>
        <p:txBody>
          <a:bodyPr wrap="none" rtlCol="0">
            <a:spAutoFit/>
          </a:bodyPr>
          <a:lstStyle/>
          <a:p>
            <a:pPr algn="r"/>
            <a:r>
              <a:rPr lang="zh-CN" altLang="en-US" sz="1500" dirty="0">
                <a:solidFill>
                  <a:schemeClr val="accent4"/>
                </a:solidFill>
                <a:latin typeface="微软雅黑" pitchFamily="34" charset="-122"/>
                <a:ea typeface="微软雅黑" pitchFamily="34" charset="-122"/>
              </a:rPr>
              <a:t>标题内容</a:t>
            </a:r>
          </a:p>
        </p:txBody>
      </p:sp>
      <p:sp>
        <p:nvSpPr>
          <p:cNvPr id="13" name="TextBox 18"/>
          <p:cNvSpPr txBox="1"/>
          <p:nvPr/>
        </p:nvSpPr>
        <p:spPr>
          <a:xfrm>
            <a:off x="5759636" y="1779662"/>
            <a:ext cx="954107" cy="323165"/>
          </a:xfrm>
          <a:prstGeom prst="rect">
            <a:avLst/>
          </a:prstGeom>
          <a:noFill/>
        </p:spPr>
        <p:txBody>
          <a:bodyPr wrap="none" rtlCol="0">
            <a:spAutoFit/>
          </a:bodyPr>
          <a:lstStyle/>
          <a:p>
            <a:pPr algn="r"/>
            <a:r>
              <a:rPr lang="zh-CN" altLang="en-US" sz="1500" dirty="0">
                <a:solidFill>
                  <a:schemeClr val="accent1"/>
                </a:solidFill>
                <a:latin typeface="微软雅黑" pitchFamily="34" charset="-122"/>
                <a:ea typeface="微软雅黑" pitchFamily="34" charset="-122"/>
              </a:rPr>
              <a:t>标题内容</a:t>
            </a:r>
          </a:p>
        </p:txBody>
      </p:sp>
      <p:sp>
        <p:nvSpPr>
          <p:cNvPr id="14" name="椭圆 34"/>
          <p:cNvSpPr/>
          <p:nvPr/>
        </p:nvSpPr>
        <p:spPr>
          <a:xfrm rot="5400000">
            <a:off x="4599289" y="152429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itchFamily="34" charset="-122"/>
              <a:ea typeface="微软雅黑" pitchFamily="34" charset="-122"/>
            </a:endParaRPr>
          </a:p>
        </p:txBody>
      </p:sp>
      <p:grpSp>
        <p:nvGrpSpPr>
          <p:cNvPr id="15" name="组合 14"/>
          <p:cNvGrpSpPr/>
          <p:nvPr/>
        </p:nvGrpSpPr>
        <p:grpSpPr>
          <a:xfrm rot="16200000">
            <a:off x="3197072" y="1500585"/>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black"/>
                </a:solidFill>
                <a:latin typeface="微软雅黑" pitchFamily="34" charset="-122"/>
                <a:ea typeface="微软雅黑" pitchFamily="34" charset="-122"/>
              </a:endParaRPr>
            </a:p>
          </p:txBody>
        </p:sp>
        <p:sp>
          <p:nvSpPr>
            <p:cNvPr id="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latin typeface="微软雅黑" pitchFamily="34" charset="-122"/>
                <a:ea typeface="微软雅黑" pitchFamily="34" charset="-122"/>
              </a:endParaRPr>
            </a:p>
          </p:txBody>
        </p:sp>
      </p:grpSp>
      <p:sp>
        <p:nvSpPr>
          <p:cNvPr id="18" name="TextBox 23"/>
          <p:cNvSpPr txBox="1"/>
          <p:nvPr/>
        </p:nvSpPr>
        <p:spPr>
          <a:xfrm>
            <a:off x="5719077" y="2067694"/>
            <a:ext cx="2723823" cy="430887"/>
          </a:xfrm>
          <a:prstGeom prst="rect">
            <a:avLst/>
          </a:prstGeom>
          <a:noFill/>
        </p:spPr>
        <p:txBody>
          <a:bodyPr wrap="none" rtlCol="0">
            <a:spAutoFit/>
          </a:bodyPr>
          <a:lstStyle/>
          <a:p>
            <a:pPr>
              <a:defRPr/>
            </a:pPr>
            <a:r>
              <a:rPr lang="zh-CN" altLang="en-US" sz="1100" dirty="0">
                <a:solidFill>
                  <a:prstClr val="black"/>
                </a:solidFill>
                <a:latin typeface="微软雅黑" pitchFamily="34" charset="-122"/>
                <a:ea typeface="微软雅黑" pitchFamily="34" charset="-122"/>
              </a:rPr>
              <a:t>单击此处添加简短说明，添加简短文字，</a:t>
            </a:r>
            <a:endParaRPr lang="en-US" altLang="zh-CN" sz="1100" dirty="0">
              <a:solidFill>
                <a:prstClr val="black"/>
              </a:solidFill>
              <a:latin typeface="微软雅黑" pitchFamily="34" charset="-122"/>
              <a:ea typeface="微软雅黑" pitchFamily="34" charset="-122"/>
            </a:endParaRPr>
          </a:p>
          <a:p>
            <a:pPr>
              <a:defRPr/>
            </a:pPr>
            <a:r>
              <a:rPr lang="zh-CN" altLang="en-US" sz="1100" dirty="0">
                <a:solidFill>
                  <a:prstClr val="black"/>
                </a:solidFill>
                <a:latin typeface="微软雅黑" pitchFamily="34" charset="-122"/>
                <a:ea typeface="微软雅黑" pitchFamily="34" charset="-122"/>
              </a:rPr>
              <a:t>具体文字添加此处。</a:t>
            </a:r>
            <a:endParaRPr lang="en-US" altLang="zh-CN" sz="1100" dirty="0">
              <a:solidFill>
                <a:prstClr val="black"/>
              </a:solidFill>
              <a:latin typeface="微软雅黑" pitchFamily="34" charset="-122"/>
              <a:ea typeface="微软雅黑" pitchFamily="34" charset="-122"/>
            </a:endParaRPr>
          </a:p>
        </p:txBody>
      </p:sp>
      <p:sp>
        <p:nvSpPr>
          <p:cNvPr id="19" name="TextBox 24"/>
          <p:cNvSpPr txBox="1"/>
          <p:nvPr/>
        </p:nvSpPr>
        <p:spPr>
          <a:xfrm>
            <a:off x="359856" y="2070952"/>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itchFamily="34" charset="-122"/>
                <a:ea typeface="微软雅黑" pitchFamily="34" charset="-122"/>
              </a:rPr>
              <a:t>单击此处添加简短说明，添加简短文字，</a:t>
            </a:r>
            <a:endParaRPr lang="en-US" altLang="zh-CN" sz="1100" dirty="0">
              <a:solidFill>
                <a:prstClr val="black"/>
              </a:solidFill>
              <a:latin typeface="微软雅黑" pitchFamily="34" charset="-122"/>
              <a:ea typeface="微软雅黑" pitchFamily="34" charset="-122"/>
            </a:endParaRPr>
          </a:p>
          <a:p>
            <a:pPr algn="r">
              <a:defRPr/>
            </a:pPr>
            <a:r>
              <a:rPr lang="zh-CN" altLang="en-US" sz="1100" dirty="0">
                <a:solidFill>
                  <a:prstClr val="black"/>
                </a:solidFill>
                <a:latin typeface="微软雅黑" pitchFamily="34" charset="-122"/>
                <a:ea typeface="微软雅黑" pitchFamily="34" charset="-122"/>
              </a:rPr>
              <a:t>具体文字添加此处。</a:t>
            </a:r>
            <a:endParaRPr lang="en-US" altLang="zh-CN" sz="1100" dirty="0">
              <a:solidFill>
                <a:prstClr val="black"/>
              </a:solidFill>
              <a:latin typeface="微软雅黑" pitchFamily="34" charset="-122"/>
              <a:ea typeface="微软雅黑" pitchFamily="34" charset="-122"/>
            </a:endParaRPr>
          </a:p>
        </p:txBody>
      </p:sp>
      <p:sp>
        <p:nvSpPr>
          <p:cNvPr id="20" name="KSO_Shape"/>
          <p:cNvSpPr>
            <a:spLocks/>
          </p:cNvSpPr>
          <p:nvPr/>
        </p:nvSpPr>
        <p:spPr bwMode="auto">
          <a:xfrm>
            <a:off x="3517576" y="186759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21" name="KSO_Shape"/>
          <p:cNvSpPr>
            <a:spLocks/>
          </p:cNvSpPr>
          <p:nvPr/>
        </p:nvSpPr>
        <p:spPr bwMode="auto">
          <a:xfrm>
            <a:off x="4077369" y="3142829"/>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22" name="KSO_Shape"/>
          <p:cNvSpPr>
            <a:spLocks/>
          </p:cNvSpPr>
          <p:nvPr/>
        </p:nvSpPr>
        <p:spPr bwMode="auto">
          <a:xfrm>
            <a:off x="4640391" y="190752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23" name="KSO_Shape"/>
          <p:cNvSpPr>
            <a:spLocks/>
          </p:cNvSpPr>
          <p:nvPr/>
        </p:nvSpPr>
        <p:spPr bwMode="auto">
          <a:xfrm>
            <a:off x="5210038" y="3129079"/>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pic>
        <p:nvPicPr>
          <p:cNvPr id="25" name="图片 24"/>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500564651"/>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4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44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12" presetClass="entr" presetSubtype="8" fill="hold" grpId="0" nodeType="withEffect">
                                      <p:stCondLst>
                                        <p:cond delay="20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300"/>
                                            <p:tgtEl>
                                              <p:spTgt spid="19"/>
                                            </p:tgtEl>
                                            <p:attrNameLst>
                                              <p:attrName>ppt_x</p:attrName>
                                            </p:attrNameLst>
                                          </p:cBhvr>
                                          <p:tavLst>
                                            <p:tav tm="0">
                                              <p:val>
                                                <p:strVal val="#ppt_x-#ppt_w*1.125000"/>
                                              </p:val>
                                            </p:tav>
                                            <p:tav tm="100000">
                                              <p:val>
                                                <p:strVal val="#ppt_x"/>
                                              </p:val>
                                            </p:tav>
                                          </p:tavLst>
                                        </p:anim>
                                        <p:animEffect transition="in" filter="wipe(right)">
                                          <p:cBhvr>
                                            <p:cTn id="18" dur="300"/>
                                            <p:tgtEl>
                                              <p:spTgt spid="19"/>
                                            </p:tgtEl>
                                          </p:cBhvr>
                                        </p:animEffect>
                                      </p:childTnLst>
                                    </p:cTn>
                                  </p:par>
                                  <p:par>
                                    <p:cTn id="19" presetID="12" presetClass="entr" presetSubtype="8"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300"/>
                                            <p:tgtEl>
                                              <p:spTgt spid="12"/>
                                            </p:tgtEl>
                                            <p:attrNameLst>
                                              <p:attrName>ppt_x</p:attrName>
                                            </p:attrNameLst>
                                          </p:cBhvr>
                                          <p:tavLst>
                                            <p:tav tm="0">
                                              <p:val>
                                                <p:strVal val="#ppt_x-#ppt_w*1.125000"/>
                                              </p:val>
                                            </p:tav>
                                            <p:tav tm="100000">
                                              <p:val>
                                                <p:strVal val="#ppt_x"/>
                                              </p:val>
                                            </p:tav>
                                          </p:tavLst>
                                        </p:anim>
                                        <p:animEffect transition="in" filter="wipe(right)">
                                          <p:cBhvr>
                                            <p:cTn id="22" dur="300"/>
                                            <p:tgtEl>
                                              <p:spTgt spid="12"/>
                                            </p:tgtEl>
                                          </p:cBhvr>
                                        </p:animEffect>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par>
                                    <p:cTn id="28" presetID="12" presetClass="entr" presetSubtype="2"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300"/>
                                            <p:tgtEl>
                                              <p:spTgt spid="13"/>
                                            </p:tgtEl>
                                            <p:attrNameLst>
                                              <p:attrName>ppt_x</p:attrName>
                                            </p:attrNameLst>
                                          </p:cBhvr>
                                          <p:tavLst>
                                            <p:tav tm="0">
                                              <p:val>
                                                <p:strVal val="#ppt_x+#ppt_w*1.125000"/>
                                              </p:val>
                                            </p:tav>
                                            <p:tav tm="100000">
                                              <p:val>
                                                <p:strVal val="#ppt_x"/>
                                              </p:val>
                                            </p:tav>
                                          </p:tavLst>
                                        </p:anim>
                                        <p:animEffect transition="in" filter="wipe(left)">
                                          <p:cBhvr>
                                            <p:cTn id="31" dur="300"/>
                                            <p:tgtEl>
                                              <p:spTgt spid="13"/>
                                            </p:tgtEl>
                                          </p:cBhvr>
                                        </p:animEffect>
                                      </p:childTnLst>
                                    </p:cTn>
                                  </p:par>
                                  <p:par>
                                    <p:cTn id="32" presetID="12" presetClass="entr" presetSubtype="2" fill="hold" grpId="0" nodeType="withEffect">
                                      <p:stCondLst>
                                        <p:cond delay="2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300"/>
                                            <p:tgtEl>
                                              <p:spTgt spid="18"/>
                                            </p:tgtEl>
                                            <p:attrNameLst>
                                              <p:attrName>ppt_x</p:attrName>
                                            </p:attrNameLst>
                                          </p:cBhvr>
                                          <p:tavLst>
                                            <p:tav tm="0">
                                              <p:val>
                                                <p:strVal val="#ppt_x+#ppt_w*1.125000"/>
                                              </p:val>
                                            </p:tav>
                                            <p:tav tm="100000">
                                              <p:val>
                                                <p:strVal val="#ppt_x"/>
                                              </p:val>
                                            </p:tav>
                                          </p:tavLst>
                                        </p:anim>
                                        <p:animEffect transition="in" filter="wipe(left)">
                                          <p:cBhvr>
                                            <p:cTn id="35" dur="300"/>
                                            <p:tgtEl>
                                              <p:spTgt spid="18"/>
                                            </p:tgtEl>
                                          </p:cBhvr>
                                        </p:animEffect>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par>
                                    <p:cTn id="41" presetID="12" presetClass="entr" presetSubtype="8" fill="hold" grpId="0" nodeType="withEffect">
                                      <p:stCondLst>
                                        <p:cond delay="2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300"/>
                                            <p:tgtEl>
                                              <p:spTgt spid="4"/>
                                            </p:tgtEl>
                                            <p:attrNameLst>
                                              <p:attrName>ppt_x</p:attrName>
                                            </p:attrNameLst>
                                          </p:cBhvr>
                                          <p:tavLst>
                                            <p:tav tm="0">
                                              <p:val>
                                                <p:strVal val="#ppt_x-#ppt_w*1.125000"/>
                                              </p:val>
                                            </p:tav>
                                            <p:tav tm="100000">
                                              <p:val>
                                                <p:strVal val="#ppt_x"/>
                                              </p:val>
                                            </p:tav>
                                          </p:tavLst>
                                        </p:anim>
                                        <p:animEffect transition="in" filter="wipe(right)">
                                          <p:cBhvr>
                                            <p:cTn id="44" dur="300"/>
                                            <p:tgtEl>
                                              <p:spTgt spid="4"/>
                                            </p:tgtEl>
                                          </p:cBhvr>
                                        </p:animEffect>
                                      </p:childTnLst>
                                    </p:cTn>
                                  </p:par>
                                  <p:par>
                                    <p:cTn id="45" presetID="12" presetClass="entr" presetSubtype="8" fill="hold" grpId="0" nodeType="withEffect">
                                      <p:stCondLst>
                                        <p:cond delay="2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300"/>
                                            <p:tgtEl>
                                              <p:spTgt spid="10"/>
                                            </p:tgtEl>
                                            <p:attrNameLst>
                                              <p:attrName>ppt_x</p:attrName>
                                            </p:attrNameLst>
                                          </p:cBhvr>
                                          <p:tavLst>
                                            <p:tav tm="0">
                                              <p:val>
                                                <p:strVal val="#ppt_x-#ppt_w*1.125000"/>
                                              </p:val>
                                            </p:tav>
                                            <p:tav tm="100000">
                                              <p:val>
                                                <p:strVal val="#ppt_x"/>
                                              </p:val>
                                            </p:tav>
                                          </p:tavLst>
                                        </p:anim>
                                        <p:animEffect transition="in" filter="wipe(right)">
                                          <p:cBhvr>
                                            <p:cTn id="48" dur="300"/>
                                            <p:tgtEl>
                                              <p:spTgt spid="10"/>
                                            </p:tgtEl>
                                          </p:cBhvr>
                                        </p:animEffect>
                                      </p:childTnLst>
                                    </p:cTn>
                                  </p:par>
                                </p:childTnLst>
                              </p:cTn>
                            </p:par>
                            <p:par>
                              <p:cTn id="49" fill="hold">
                                <p:stCondLst>
                                  <p:cond delay="2500"/>
                                </p:stCondLst>
                                <p:childTnLst>
                                  <p:par>
                                    <p:cTn id="50" presetID="2" presetClass="entr" presetSubtype="2"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1+#ppt_w/2"/>
                                              </p:val>
                                            </p:tav>
                                            <p:tav tm="100000">
                                              <p:val>
                                                <p:strVal val="#ppt_x"/>
                                              </p:val>
                                            </p:tav>
                                          </p:tavLst>
                                        </p:anim>
                                        <p:anim calcmode="lin" valueType="num">
                                          <p:cBhvr additive="base">
                                            <p:cTn id="53" dur="500" fill="hold"/>
                                            <p:tgtEl>
                                              <p:spTgt spid="7"/>
                                            </p:tgtEl>
                                            <p:attrNameLst>
                                              <p:attrName>ppt_y</p:attrName>
                                            </p:attrNameLst>
                                          </p:cBhvr>
                                          <p:tavLst>
                                            <p:tav tm="0">
                                              <p:val>
                                                <p:strVal val="#ppt_y"/>
                                              </p:val>
                                            </p:tav>
                                            <p:tav tm="100000">
                                              <p:val>
                                                <p:strVal val="#ppt_y"/>
                                              </p:val>
                                            </p:tav>
                                          </p:tavLst>
                                        </p:anim>
                                      </p:childTnLst>
                                    </p:cTn>
                                  </p:par>
                                  <p:par>
                                    <p:cTn id="54" presetID="12" presetClass="entr" presetSubtype="2" fill="hold" grpId="0" nodeType="withEffect">
                                      <p:stCondLst>
                                        <p:cond delay="20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300"/>
                                            <p:tgtEl>
                                              <p:spTgt spid="5"/>
                                            </p:tgtEl>
                                            <p:attrNameLst>
                                              <p:attrName>ppt_x</p:attrName>
                                            </p:attrNameLst>
                                          </p:cBhvr>
                                          <p:tavLst>
                                            <p:tav tm="0">
                                              <p:val>
                                                <p:strVal val="#ppt_x+#ppt_w*1.125000"/>
                                              </p:val>
                                            </p:tav>
                                            <p:tav tm="100000">
                                              <p:val>
                                                <p:strVal val="#ppt_x"/>
                                              </p:val>
                                            </p:tav>
                                          </p:tavLst>
                                        </p:anim>
                                        <p:animEffect transition="in" filter="wipe(left)">
                                          <p:cBhvr>
                                            <p:cTn id="57" dur="300"/>
                                            <p:tgtEl>
                                              <p:spTgt spid="5"/>
                                            </p:tgtEl>
                                          </p:cBhvr>
                                        </p:animEffect>
                                      </p:childTnLst>
                                    </p:cTn>
                                  </p:par>
                                  <p:par>
                                    <p:cTn id="58" presetID="12" presetClass="entr" presetSubtype="2" fill="hold" grpId="0" nodeType="withEffect">
                                      <p:stCondLst>
                                        <p:cond delay="2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300"/>
                                            <p:tgtEl>
                                              <p:spTgt spid="11"/>
                                            </p:tgtEl>
                                            <p:attrNameLst>
                                              <p:attrName>ppt_x</p:attrName>
                                            </p:attrNameLst>
                                          </p:cBhvr>
                                          <p:tavLst>
                                            <p:tav tm="0">
                                              <p:val>
                                                <p:strVal val="#ppt_x+#ppt_w*1.125000"/>
                                              </p:val>
                                            </p:tav>
                                            <p:tav tm="100000">
                                              <p:val>
                                                <p:strVal val="#ppt_x"/>
                                              </p:val>
                                            </p:tav>
                                          </p:tavLst>
                                        </p:anim>
                                        <p:animEffect transition="in" filter="wipe(left)">
                                          <p:cBhvr>
                                            <p:cTn id="61" dur="300"/>
                                            <p:tgtEl>
                                              <p:spTgt spid="11"/>
                                            </p:tgtEl>
                                          </p:cBhvr>
                                        </p:animEffect>
                                      </p:childTnLst>
                                    </p:cTn>
                                  </p:par>
                                </p:childTnLst>
                              </p:cTn>
                            </p:par>
                            <p:par>
                              <p:cTn id="62" fill="hold">
                                <p:stCondLst>
                                  <p:cond delay="3000"/>
                                </p:stCondLst>
                                <p:childTnLst>
                                  <p:par>
                                    <p:cTn id="63" presetID="53" presetClass="entr" presetSubtype="528"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anim calcmode="lin" valueType="num">
                                          <p:cBhvr>
                                            <p:cTn id="68" dur="500" fill="hold"/>
                                            <p:tgtEl>
                                              <p:spTgt spid="22"/>
                                            </p:tgtEl>
                                            <p:attrNameLst>
                                              <p:attrName>ppt_x</p:attrName>
                                            </p:attrNameLst>
                                          </p:cBhvr>
                                          <p:tavLst>
                                            <p:tav tm="0">
                                              <p:val>
                                                <p:fltVal val="0.5"/>
                                              </p:val>
                                            </p:tav>
                                            <p:tav tm="100000">
                                              <p:val>
                                                <p:strVal val="#ppt_x"/>
                                              </p:val>
                                            </p:tav>
                                          </p:tavLst>
                                        </p:anim>
                                        <p:anim calcmode="lin" valueType="num">
                                          <p:cBhvr>
                                            <p:cTn id="69" dur="500" fill="hold"/>
                                            <p:tgtEl>
                                              <p:spTgt spid="22"/>
                                            </p:tgtEl>
                                            <p:attrNameLst>
                                              <p:attrName>ppt_y</p:attrName>
                                            </p:attrNameLst>
                                          </p:cBhvr>
                                          <p:tavLst>
                                            <p:tav tm="0">
                                              <p:val>
                                                <p:fltVal val="0.5"/>
                                              </p:val>
                                            </p:tav>
                                            <p:tav tm="100000">
                                              <p:val>
                                                <p:strVal val="#ppt_y"/>
                                              </p:val>
                                            </p:tav>
                                          </p:tavLst>
                                        </p:anim>
                                      </p:childTnLst>
                                    </p:cTn>
                                  </p:par>
                                  <p:par>
                                    <p:cTn id="70" presetID="53" presetClass="entr" presetSubtype="528"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anim calcmode="lin" valueType="num">
                                          <p:cBhvr>
                                            <p:cTn id="75" dur="500" fill="hold"/>
                                            <p:tgtEl>
                                              <p:spTgt spid="20"/>
                                            </p:tgtEl>
                                            <p:attrNameLst>
                                              <p:attrName>ppt_x</p:attrName>
                                            </p:attrNameLst>
                                          </p:cBhvr>
                                          <p:tavLst>
                                            <p:tav tm="0">
                                              <p:val>
                                                <p:fltVal val="0.5"/>
                                              </p:val>
                                            </p:tav>
                                            <p:tav tm="100000">
                                              <p:val>
                                                <p:strVal val="#ppt_x"/>
                                              </p:val>
                                            </p:tav>
                                          </p:tavLst>
                                        </p:anim>
                                        <p:anim calcmode="lin" valueType="num">
                                          <p:cBhvr>
                                            <p:cTn id="76" dur="500" fill="hold"/>
                                            <p:tgtEl>
                                              <p:spTgt spid="20"/>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8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anim calcmode="lin" valueType="num">
                                          <p:cBhvr>
                                            <p:cTn id="82" dur="500" fill="hold"/>
                                            <p:tgtEl>
                                              <p:spTgt spid="21"/>
                                            </p:tgtEl>
                                            <p:attrNameLst>
                                              <p:attrName>ppt_x</p:attrName>
                                            </p:attrNameLst>
                                          </p:cBhvr>
                                          <p:tavLst>
                                            <p:tav tm="0">
                                              <p:val>
                                                <p:fltVal val="0.5"/>
                                              </p:val>
                                            </p:tav>
                                            <p:tav tm="100000">
                                              <p:val>
                                                <p:strVal val="#ppt_x"/>
                                              </p:val>
                                            </p:tav>
                                          </p:tavLst>
                                        </p:anim>
                                        <p:anim calcmode="lin" valueType="num">
                                          <p:cBhvr>
                                            <p:cTn id="83" dur="500" fill="hold"/>
                                            <p:tgtEl>
                                              <p:spTgt spid="21"/>
                                            </p:tgtEl>
                                            <p:attrNameLst>
                                              <p:attrName>ppt_y</p:attrName>
                                            </p:attrNameLst>
                                          </p:cBhvr>
                                          <p:tavLst>
                                            <p:tav tm="0">
                                              <p:val>
                                                <p:fltVal val="0.5"/>
                                              </p:val>
                                            </p:tav>
                                            <p:tav tm="100000">
                                              <p:val>
                                                <p:strVal val="#ppt_y"/>
                                              </p:val>
                                            </p:tav>
                                          </p:tavLst>
                                        </p:anim>
                                      </p:childTnLst>
                                    </p:cTn>
                                  </p:par>
                                  <p:par>
                                    <p:cTn id="84" presetID="53" presetClass="entr" presetSubtype="528" fill="hold" grpId="0" nodeType="withEffect">
                                      <p:stCondLst>
                                        <p:cond delay="2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500" fill="hold"/>
                                            <p:tgtEl>
                                              <p:spTgt spid="23"/>
                                            </p:tgtEl>
                                            <p:attrNameLst>
                                              <p:attrName>ppt_w</p:attrName>
                                            </p:attrNameLst>
                                          </p:cBhvr>
                                          <p:tavLst>
                                            <p:tav tm="0">
                                              <p:val>
                                                <p:fltVal val="0"/>
                                              </p:val>
                                            </p:tav>
                                            <p:tav tm="100000">
                                              <p:val>
                                                <p:strVal val="#ppt_w"/>
                                              </p:val>
                                            </p:tav>
                                          </p:tavLst>
                                        </p:anim>
                                        <p:anim calcmode="lin" valueType="num">
                                          <p:cBhvr>
                                            <p:cTn id="87" dur="500" fill="hold"/>
                                            <p:tgtEl>
                                              <p:spTgt spid="23"/>
                                            </p:tgtEl>
                                            <p:attrNameLst>
                                              <p:attrName>ppt_h</p:attrName>
                                            </p:attrNameLst>
                                          </p:cBhvr>
                                          <p:tavLst>
                                            <p:tav tm="0">
                                              <p:val>
                                                <p:fltVal val="0"/>
                                              </p:val>
                                            </p:tav>
                                            <p:tav tm="100000">
                                              <p:val>
                                                <p:strVal val="#ppt_h"/>
                                              </p:val>
                                            </p:tav>
                                          </p:tavLst>
                                        </p:anim>
                                        <p:animEffect transition="in" filter="fade">
                                          <p:cBhvr>
                                            <p:cTn id="88" dur="500"/>
                                            <p:tgtEl>
                                              <p:spTgt spid="23"/>
                                            </p:tgtEl>
                                          </p:cBhvr>
                                        </p:animEffect>
                                        <p:anim calcmode="lin" valueType="num">
                                          <p:cBhvr>
                                            <p:cTn id="89" dur="500" fill="hold"/>
                                            <p:tgtEl>
                                              <p:spTgt spid="23"/>
                                            </p:tgtEl>
                                            <p:attrNameLst>
                                              <p:attrName>ppt_x</p:attrName>
                                            </p:attrNameLst>
                                          </p:cBhvr>
                                          <p:tavLst>
                                            <p:tav tm="0">
                                              <p:val>
                                                <p:fltVal val="0.5"/>
                                              </p:val>
                                            </p:tav>
                                            <p:tav tm="100000">
                                              <p:val>
                                                <p:strVal val="#ppt_x"/>
                                              </p:val>
                                            </p:tav>
                                          </p:tavLst>
                                        </p:anim>
                                        <p:anim calcmode="lin" valueType="num">
                                          <p:cBhvr>
                                            <p:cTn id="90"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3"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nvGrpSpPr>
          <p:cNvPr id="5" name="组合 4"/>
          <p:cNvGrpSpPr/>
          <p:nvPr/>
        </p:nvGrpSpPr>
        <p:grpSpPr>
          <a:xfrm>
            <a:off x="980451" y="2438266"/>
            <a:ext cx="869960" cy="869821"/>
            <a:chOff x="1466675" y="3784103"/>
            <a:chExt cx="1301392" cy="1301862"/>
          </a:xfrm>
        </p:grpSpPr>
        <p:grpSp>
          <p:nvGrpSpPr>
            <p:cNvPr id="6" name="组合 5"/>
            <p:cNvGrpSpPr/>
            <p:nvPr/>
          </p:nvGrpSpPr>
          <p:grpSpPr>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9" name="椭圆 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7"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6</a:t>
              </a:r>
              <a:r>
                <a:rPr lang="zh-CN" altLang="en-US" sz="1400" dirty="0">
                  <a:solidFill>
                    <a:schemeClr val="bg1"/>
                  </a:solidFill>
                  <a:latin typeface="+mj-ea"/>
                  <a:ea typeface="+mj-ea"/>
                </a:rPr>
                <a:t>月</a:t>
              </a:r>
            </a:p>
          </p:txBody>
        </p:sp>
      </p:grpSp>
      <p:grpSp>
        <p:nvGrpSpPr>
          <p:cNvPr id="12" name="组合 11"/>
          <p:cNvGrpSpPr/>
          <p:nvPr/>
        </p:nvGrpSpPr>
        <p:grpSpPr>
          <a:xfrm>
            <a:off x="2083683" y="2555249"/>
            <a:ext cx="658425" cy="658319"/>
            <a:chOff x="3117025" y="3959191"/>
            <a:chExt cx="984950" cy="985306"/>
          </a:xfrm>
        </p:grpSpPr>
        <p:grpSp>
          <p:nvGrpSpPr>
            <p:cNvPr id="13" name="组合 12"/>
            <p:cNvGrpSpPr/>
            <p:nvPr/>
          </p:nvGrpSpPr>
          <p:grpSpPr>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6" name="椭圆 1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4"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7</a:t>
              </a:r>
              <a:r>
                <a:rPr lang="zh-CN" altLang="en-US" sz="1400" dirty="0">
                  <a:solidFill>
                    <a:schemeClr val="bg1"/>
                  </a:solidFill>
                  <a:latin typeface="+mj-ea"/>
                  <a:ea typeface="+mj-ea"/>
                </a:rPr>
                <a:t>月</a:t>
              </a:r>
            </a:p>
          </p:txBody>
        </p:sp>
      </p:grpSp>
      <p:grpSp>
        <p:nvGrpSpPr>
          <p:cNvPr id="19" name="组合 18"/>
          <p:cNvGrpSpPr/>
          <p:nvPr/>
        </p:nvGrpSpPr>
        <p:grpSpPr>
          <a:xfrm>
            <a:off x="2975381" y="2443509"/>
            <a:ext cx="881936" cy="881795"/>
            <a:chOff x="4450933" y="3791953"/>
            <a:chExt cx="1319306" cy="1319782"/>
          </a:xfrm>
        </p:grpSpPr>
        <p:grpSp>
          <p:nvGrpSpPr>
            <p:cNvPr id="20" name="组合 19"/>
            <p:cNvGrpSpPr/>
            <p:nvPr/>
          </p:nvGrpSpPr>
          <p:grpSpPr>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3" name="椭圆 2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1"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8</a:t>
              </a:r>
              <a:r>
                <a:rPr lang="zh-CN" altLang="en-US" sz="1400" dirty="0">
                  <a:solidFill>
                    <a:schemeClr val="bg1"/>
                  </a:solidFill>
                  <a:latin typeface="+mj-ea"/>
                  <a:ea typeface="+mj-ea"/>
                </a:rPr>
                <a:t>月</a:t>
              </a:r>
            </a:p>
          </p:txBody>
        </p:sp>
      </p:grpSp>
      <p:grpSp>
        <p:nvGrpSpPr>
          <p:cNvPr id="26" name="组合 25"/>
          <p:cNvGrpSpPr/>
          <p:nvPr/>
        </p:nvGrpSpPr>
        <p:grpSpPr>
          <a:xfrm>
            <a:off x="4090589" y="2544015"/>
            <a:ext cx="680890" cy="680781"/>
            <a:chOff x="6119197" y="3942381"/>
            <a:chExt cx="1018558" cy="1018926"/>
          </a:xfrm>
        </p:grpSpPr>
        <p:grpSp>
          <p:nvGrpSpPr>
            <p:cNvPr id="27" name="组合 26"/>
            <p:cNvGrpSpPr/>
            <p:nvPr/>
          </p:nvGrpSpPr>
          <p:grpSpPr>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0" name="椭圆 29"/>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8"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9</a:t>
              </a:r>
              <a:r>
                <a:rPr lang="zh-CN" altLang="en-US" sz="1400" dirty="0">
                  <a:solidFill>
                    <a:schemeClr val="bg1"/>
                  </a:solidFill>
                  <a:latin typeface="+mj-ea"/>
                  <a:ea typeface="+mj-ea"/>
                </a:rPr>
                <a:t>月</a:t>
              </a:r>
            </a:p>
          </p:txBody>
        </p:sp>
      </p:grpSp>
      <p:grpSp>
        <p:nvGrpSpPr>
          <p:cNvPr id="33" name="组合 32"/>
          <p:cNvGrpSpPr/>
          <p:nvPr/>
        </p:nvGrpSpPr>
        <p:grpSpPr>
          <a:xfrm>
            <a:off x="5004754" y="2544016"/>
            <a:ext cx="708615" cy="680781"/>
            <a:chOff x="7486713" y="3942381"/>
            <a:chExt cx="1060031" cy="1018926"/>
          </a:xfrm>
        </p:grpSpPr>
        <p:grpSp>
          <p:nvGrpSpPr>
            <p:cNvPr id="34" name="组合 33"/>
            <p:cNvGrpSpPr/>
            <p:nvPr/>
          </p:nvGrpSpPr>
          <p:grpSpPr>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7" name="椭圆 3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5"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mj-ea"/>
                  <a:ea typeface="+mj-ea"/>
                </a:rPr>
                <a:t>10</a:t>
              </a:r>
              <a:r>
                <a:rPr lang="zh-CN" altLang="en-US" sz="1200" dirty="0">
                  <a:solidFill>
                    <a:schemeClr val="bg1"/>
                  </a:solidFill>
                  <a:latin typeface="+mj-ea"/>
                  <a:ea typeface="+mj-ea"/>
                </a:rPr>
                <a:t>月</a:t>
              </a:r>
            </a:p>
          </p:txBody>
        </p:sp>
      </p:grpSp>
      <p:grpSp>
        <p:nvGrpSpPr>
          <p:cNvPr id="40" name="组合 39"/>
          <p:cNvGrpSpPr/>
          <p:nvPr/>
        </p:nvGrpSpPr>
        <p:grpSpPr>
          <a:xfrm>
            <a:off x="5918916" y="2431103"/>
            <a:ext cx="906755" cy="906611"/>
            <a:chOff x="8854229" y="3773382"/>
            <a:chExt cx="1356434" cy="1356924"/>
          </a:xfrm>
        </p:grpSpPr>
        <p:grpSp>
          <p:nvGrpSpPr>
            <p:cNvPr id="41" name="组合 40"/>
            <p:cNvGrpSpPr/>
            <p:nvPr/>
          </p:nvGrpSpPr>
          <p:grpSpPr>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4" name="椭圆 43"/>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2"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11</a:t>
              </a:r>
              <a:r>
                <a:rPr lang="zh-CN" altLang="en-US" sz="1400" dirty="0">
                  <a:solidFill>
                    <a:schemeClr val="bg1"/>
                  </a:solidFill>
                  <a:latin typeface="+mj-ea"/>
                  <a:ea typeface="+mj-ea"/>
                </a:rPr>
                <a:t>月</a:t>
              </a:r>
            </a:p>
          </p:txBody>
        </p:sp>
      </p:grpSp>
      <p:grpSp>
        <p:nvGrpSpPr>
          <p:cNvPr id="47" name="组合 46"/>
          <p:cNvGrpSpPr/>
          <p:nvPr/>
        </p:nvGrpSpPr>
        <p:grpSpPr>
          <a:xfrm>
            <a:off x="7058945" y="2267888"/>
            <a:ext cx="1233232" cy="1233035"/>
            <a:chOff x="10559621" y="3529102"/>
            <a:chExt cx="1844818" cy="1845484"/>
          </a:xfrm>
        </p:grpSpPr>
        <p:grpSp>
          <p:nvGrpSpPr>
            <p:cNvPr id="48" name="组合 47"/>
            <p:cNvGrpSpPr/>
            <p:nvPr/>
          </p:nvGrpSpPr>
          <p:grpSpPr>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51" name="椭圆 50"/>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9"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12</a:t>
              </a:r>
              <a:r>
                <a:rPr lang="zh-CN" altLang="en-US" sz="1400" dirty="0">
                  <a:solidFill>
                    <a:schemeClr val="bg1"/>
                  </a:solidFill>
                  <a:latin typeface="+mj-ea"/>
                  <a:ea typeface="+mj-ea"/>
                </a:rPr>
                <a:t>月</a:t>
              </a:r>
            </a:p>
          </p:txBody>
        </p:sp>
      </p:grpSp>
      <p:grpSp>
        <p:nvGrpSpPr>
          <p:cNvPr id="54" name="组合 53"/>
          <p:cNvGrpSpPr/>
          <p:nvPr/>
        </p:nvGrpSpPr>
        <p:grpSpPr>
          <a:xfrm>
            <a:off x="520654" y="1275606"/>
            <a:ext cx="1941598" cy="1092290"/>
            <a:chOff x="689131" y="1318791"/>
            <a:chExt cx="1631535" cy="1036935"/>
          </a:xfrm>
        </p:grpSpPr>
        <p:sp>
          <p:nvSpPr>
            <p:cNvPr id="55"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56" name="组合 55"/>
            <p:cNvGrpSpPr/>
            <p:nvPr/>
          </p:nvGrpSpPr>
          <p:grpSpPr>
            <a:xfrm>
              <a:off x="689131" y="1318791"/>
              <a:ext cx="1631535" cy="1036935"/>
              <a:chOff x="689131" y="1318791"/>
              <a:chExt cx="1631535" cy="1036935"/>
            </a:xfrm>
          </p:grpSpPr>
          <p:cxnSp>
            <p:nvCxnSpPr>
              <p:cNvPr id="57" name="直接连接符 5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59" name="组合 58"/>
          <p:cNvGrpSpPr/>
          <p:nvPr/>
        </p:nvGrpSpPr>
        <p:grpSpPr>
          <a:xfrm>
            <a:off x="2555776" y="1366748"/>
            <a:ext cx="1575314" cy="965418"/>
            <a:chOff x="873900" y="1541325"/>
            <a:chExt cx="1166203" cy="814401"/>
          </a:xfrm>
        </p:grpSpPr>
        <p:sp>
          <p:nvSpPr>
            <p:cNvPr id="60"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1" name="组合 60"/>
            <p:cNvGrpSpPr/>
            <p:nvPr/>
          </p:nvGrpSpPr>
          <p:grpSpPr>
            <a:xfrm>
              <a:off x="947384" y="1541325"/>
              <a:ext cx="1008112" cy="814401"/>
              <a:chOff x="947384" y="1541325"/>
              <a:chExt cx="1008112" cy="814401"/>
            </a:xfrm>
          </p:grpSpPr>
          <p:cxnSp>
            <p:nvCxnSpPr>
              <p:cNvPr id="62" name="直接连接符 61"/>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384" y="1541325"/>
                <a:ext cx="1008112" cy="311559"/>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4" name="组合 63"/>
          <p:cNvGrpSpPr/>
          <p:nvPr/>
        </p:nvGrpSpPr>
        <p:grpSpPr>
          <a:xfrm>
            <a:off x="4499992" y="1275606"/>
            <a:ext cx="1639315" cy="1051144"/>
            <a:chOff x="873900" y="1541325"/>
            <a:chExt cx="1166203" cy="814401"/>
          </a:xfrm>
        </p:grpSpPr>
        <p:sp>
          <p:nvSpPr>
            <p:cNvPr id="65"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66" name="组合 65"/>
            <p:cNvGrpSpPr/>
            <p:nvPr/>
          </p:nvGrpSpPr>
          <p:grpSpPr>
            <a:xfrm>
              <a:off x="947384" y="1541325"/>
              <a:ext cx="1008112" cy="814401"/>
              <a:chOff x="947384" y="1541325"/>
              <a:chExt cx="1008112" cy="814401"/>
            </a:xfrm>
          </p:grpSpPr>
          <p:cxnSp>
            <p:nvCxnSpPr>
              <p:cNvPr id="67" name="直接连接符 6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384" y="1541325"/>
                <a:ext cx="1008112" cy="286150"/>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69" name="组合 68"/>
          <p:cNvGrpSpPr/>
          <p:nvPr/>
        </p:nvGrpSpPr>
        <p:grpSpPr>
          <a:xfrm>
            <a:off x="6837777" y="1326099"/>
            <a:ext cx="1550647" cy="817312"/>
            <a:chOff x="873900" y="1541325"/>
            <a:chExt cx="1166203" cy="652383"/>
          </a:xfrm>
        </p:grpSpPr>
        <p:sp>
          <p:nvSpPr>
            <p:cNvPr id="70"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1" name="组合 70"/>
            <p:cNvGrpSpPr/>
            <p:nvPr/>
          </p:nvGrpSpPr>
          <p:grpSpPr>
            <a:xfrm>
              <a:off x="947384" y="1541325"/>
              <a:ext cx="1008112" cy="652383"/>
              <a:chOff x="947384" y="1541325"/>
              <a:chExt cx="1008112" cy="652383"/>
            </a:xfrm>
          </p:grpSpPr>
          <p:cxnSp>
            <p:nvCxnSpPr>
              <p:cNvPr id="72" name="直接连接符 71"/>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84" y="1541325"/>
                <a:ext cx="1008112" cy="294803"/>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4" name="组合 73"/>
          <p:cNvGrpSpPr/>
          <p:nvPr/>
        </p:nvGrpSpPr>
        <p:grpSpPr>
          <a:xfrm>
            <a:off x="1559925" y="3422333"/>
            <a:ext cx="1624546" cy="915011"/>
            <a:chOff x="873900" y="1340833"/>
            <a:chExt cx="1166203" cy="843560"/>
          </a:xfrm>
        </p:grpSpPr>
        <p:sp>
          <p:nvSpPr>
            <p:cNvPr id="75" name="TextBox 16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76" name="组合 75"/>
            <p:cNvGrpSpPr/>
            <p:nvPr/>
          </p:nvGrpSpPr>
          <p:grpSpPr>
            <a:xfrm>
              <a:off x="947384" y="1340833"/>
              <a:ext cx="1008112" cy="540984"/>
              <a:chOff x="947384" y="1340833"/>
              <a:chExt cx="1008112" cy="540984"/>
            </a:xfrm>
          </p:grpSpPr>
          <p:cxnSp>
            <p:nvCxnSpPr>
              <p:cNvPr id="77" name="直接连接符 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79" name="组合 78"/>
          <p:cNvGrpSpPr/>
          <p:nvPr/>
        </p:nvGrpSpPr>
        <p:grpSpPr>
          <a:xfrm>
            <a:off x="3553012" y="3422333"/>
            <a:ext cx="1624546" cy="915011"/>
            <a:chOff x="873900" y="1340833"/>
            <a:chExt cx="1166203" cy="843560"/>
          </a:xfrm>
        </p:grpSpPr>
        <p:sp>
          <p:nvSpPr>
            <p:cNvPr id="80"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1" name="组合 80"/>
            <p:cNvGrpSpPr/>
            <p:nvPr/>
          </p:nvGrpSpPr>
          <p:grpSpPr>
            <a:xfrm>
              <a:off x="947384" y="1340833"/>
              <a:ext cx="1008112" cy="540984"/>
              <a:chOff x="947384" y="1340833"/>
              <a:chExt cx="1008112" cy="540984"/>
            </a:xfrm>
          </p:grpSpPr>
          <p:cxnSp>
            <p:nvCxnSpPr>
              <p:cNvPr id="82" name="直接连接符 8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grpSp>
        <p:nvGrpSpPr>
          <p:cNvPr id="84" name="组合 83"/>
          <p:cNvGrpSpPr/>
          <p:nvPr/>
        </p:nvGrpSpPr>
        <p:grpSpPr>
          <a:xfrm>
            <a:off x="5539742" y="3477962"/>
            <a:ext cx="1624546" cy="915011"/>
            <a:chOff x="873900" y="1340833"/>
            <a:chExt cx="1166203" cy="843560"/>
          </a:xfrm>
        </p:grpSpPr>
        <p:sp>
          <p:nvSpPr>
            <p:cNvPr id="85"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mj-ea"/>
                  <a:ea typeface="+mj-ea"/>
                </a:rPr>
                <a:t>您的内容打在这里，或者通过您的内容打在这里</a:t>
              </a:r>
            </a:p>
          </p:txBody>
        </p:sp>
        <p:grpSp>
          <p:nvGrpSpPr>
            <p:cNvPr id="86" name="组合 85"/>
            <p:cNvGrpSpPr/>
            <p:nvPr/>
          </p:nvGrpSpPr>
          <p:grpSpPr>
            <a:xfrm>
              <a:off x="947384" y="1340833"/>
              <a:ext cx="1008112" cy="540984"/>
              <a:chOff x="947384" y="1340833"/>
              <a:chExt cx="1008112" cy="540984"/>
            </a:xfrm>
          </p:grpSpPr>
          <p:cxnSp>
            <p:nvCxnSpPr>
              <p:cNvPr id="87" name="直接连接符 8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8" name="TextBox 178"/>
              <p:cNvSpPr txBox="1"/>
              <p:nvPr/>
            </p:nvSpPr>
            <p:spPr>
              <a:xfrm>
                <a:off x="947384" y="1541325"/>
                <a:ext cx="1008112" cy="340492"/>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mj-ea"/>
                    <a:ea typeface="+mj-ea"/>
                    <a:cs typeface="华文黑体" pitchFamily="2" charset="-122"/>
                  </a:rPr>
                  <a:t>添加标题</a:t>
                </a:r>
              </a:p>
            </p:txBody>
          </p:sp>
        </p:grpSp>
      </p:grpSp>
      <p:pic>
        <p:nvPicPr>
          <p:cNvPr id="90" name="图片 89"/>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64150733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5000">
                                          <p:cBhvr additive="base">
                                            <p:cTn id="11" dur="1500" fill="hold"/>
                                            <p:tgtEl>
                                              <p:spTgt spid="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anim calcmode="lin" valueType="num">
                                          <p:cBhvr>
                                            <p:cTn id="8" dur="1000" fill="hold"/>
                                            <p:tgtEl>
                                              <p:spTgt spid="89"/>
                                            </p:tgtEl>
                                            <p:attrNameLst>
                                              <p:attrName>ppt_x</p:attrName>
                                            </p:attrNameLst>
                                          </p:cBhvr>
                                          <p:tavLst>
                                            <p:tav tm="0">
                                              <p:val>
                                                <p:strVal val="#ppt_x"/>
                                              </p:val>
                                            </p:tav>
                                            <p:tav tm="100000">
                                              <p:val>
                                                <p:strVal val="#ppt_x"/>
                                              </p:val>
                                            </p:tav>
                                          </p:tavLst>
                                        </p:anim>
                                        <p:anim calcmode="lin" valueType="num">
                                          <p:cBhvr>
                                            <p:cTn id="9" dur="100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par>
                              <p:cTn id="14" fill="hold">
                                <p:stCondLst>
                                  <p:cond delay="2000"/>
                                </p:stCondLst>
                                <p:childTnLst>
                                  <p:par>
                                    <p:cTn id="15" presetID="2" presetClass="entr" presetSubtype="2" accel="58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500" fill="hold"/>
                                            <p:tgtEl>
                                              <p:spTgt spid="5"/>
                                            </p:tgtEl>
                                            <p:attrNameLst>
                                              <p:attrName>ppt_x</p:attrName>
                                            </p:attrNameLst>
                                          </p:cBhvr>
                                          <p:tavLst>
                                            <p:tav tm="0">
                                              <p:val>
                                                <p:strVal val="1+#ppt_w/2"/>
                                              </p:val>
                                            </p:tav>
                                            <p:tav tm="100000">
                                              <p:val>
                                                <p:strVal val="#ppt_x"/>
                                              </p:val>
                                            </p:tav>
                                          </p:tavLst>
                                        </p:anim>
                                        <p:anim calcmode="lin" valueType="num">
                                          <p:cBhvr additive="base">
                                            <p:cTn id="18" dur="1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1+#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stCondLst>
                                        <p:cond delay="40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500" fill="hold"/>
                                            <p:tgtEl>
                                              <p:spTgt spid="19"/>
                                            </p:tgtEl>
                                            <p:attrNameLst>
                                              <p:attrName>ppt_x</p:attrName>
                                            </p:attrNameLst>
                                          </p:cBhvr>
                                          <p:tavLst>
                                            <p:tav tm="0">
                                              <p:val>
                                                <p:strVal val="1+#ppt_w/2"/>
                                              </p:val>
                                            </p:tav>
                                            <p:tav tm="100000">
                                              <p:val>
                                                <p:strVal val="#ppt_x"/>
                                              </p:val>
                                            </p:tav>
                                          </p:tavLst>
                                        </p:anim>
                                        <p:anim calcmode="lin" valueType="num">
                                          <p:cBhvr additive="base">
                                            <p:cTn id="26" dur="15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accel="58000" fill="hold" nodeType="withEffect">
                                      <p:stCondLst>
                                        <p:cond delay="60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1500" fill="hold"/>
                                            <p:tgtEl>
                                              <p:spTgt spid="26"/>
                                            </p:tgtEl>
                                            <p:attrNameLst>
                                              <p:attrName>ppt_x</p:attrName>
                                            </p:attrNameLst>
                                          </p:cBhvr>
                                          <p:tavLst>
                                            <p:tav tm="0">
                                              <p:val>
                                                <p:strVal val="1+#ppt_w/2"/>
                                              </p:val>
                                            </p:tav>
                                            <p:tav tm="100000">
                                              <p:val>
                                                <p:strVal val="#ppt_x"/>
                                              </p:val>
                                            </p:tav>
                                          </p:tavLst>
                                        </p:anim>
                                        <p:anim calcmode="lin" valueType="num">
                                          <p:cBhvr additive="base">
                                            <p:cTn id="30" dur="1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2" accel="58000" fill="hold" nodeType="withEffect">
                                      <p:stCondLst>
                                        <p:cond delay="8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1500" fill="hold"/>
                                            <p:tgtEl>
                                              <p:spTgt spid="33"/>
                                            </p:tgtEl>
                                            <p:attrNameLst>
                                              <p:attrName>ppt_x</p:attrName>
                                            </p:attrNameLst>
                                          </p:cBhvr>
                                          <p:tavLst>
                                            <p:tav tm="0">
                                              <p:val>
                                                <p:strVal val="1+#ppt_w/2"/>
                                              </p:val>
                                            </p:tav>
                                            <p:tav tm="100000">
                                              <p:val>
                                                <p:strVal val="#ppt_x"/>
                                              </p:val>
                                            </p:tav>
                                          </p:tavLst>
                                        </p:anim>
                                        <p:anim calcmode="lin" valueType="num">
                                          <p:cBhvr additive="base">
                                            <p:cTn id="34" dur="1500" fill="hold"/>
                                            <p:tgtEl>
                                              <p:spTgt spid="33"/>
                                            </p:tgtEl>
                                            <p:attrNameLst>
                                              <p:attrName>ppt_y</p:attrName>
                                            </p:attrNameLst>
                                          </p:cBhvr>
                                          <p:tavLst>
                                            <p:tav tm="0">
                                              <p:val>
                                                <p:strVal val="#ppt_y"/>
                                              </p:val>
                                            </p:tav>
                                            <p:tav tm="100000">
                                              <p:val>
                                                <p:strVal val="#ppt_y"/>
                                              </p:val>
                                            </p:tav>
                                          </p:tavLst>
                                        </p:anim>
                                      </p:childTnLst>
                                    </p:cTn>
                                  </p:par>
                                  <p:par>
                                    <p:cTn id="35" presetID="2" presetClass="entr" presetSubtype="2" accel="58000" fill="hold"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accel="58000" fill="hold" nodeType="withEffect">
                                      <p:stCondLst>
                                        <p:cond delay="12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500" fill="hold"/>
                                            <p:tgtEl>
                                              <p:spTgt spid="47"/>
                                            </p:tgtEl>
                                            <p:attrNameLst>
                                              <p:attrName>ppt_x</p:attrName>
                                            </p:attrNameLst>
                                          </p:cBhvr>
                                          <p:tavLst>
                                            <p:tav tm="0">
                                              <p:val>
                                                <p:strVal val="1+#ppt_w/2"/>
                                              </p:val>
                                            </p:tav>
                                            <p:tav tm="100000">
                                              <p:val>
                                                <p:strVal val="#ppt_x"/>
                                              </p:val>
                                            </p:tav>
                                          </p:tavLst>
                                        </p:anim>
                                        <p:anim calcmode="lin" valueType="num">
                                          <p:cBhvr additive="base">
                                            <p:cTn id="42" dur="1500" fill="hold"/>
                                            <p:tgtEl>
                                              <p:spTgt spid="47"/>
                                            </p:tgtEl>
                                            <p:attrNameLst>
                                              <p:attrName>ppt_y</p:attrName>
                                            </p:attrNameLst>
                                          </p:cBhvr>
                                          <p:tavLst>
                                            <p:tav tm="0">
                                              <p:val>
                                                <p:strVal val="#ppt_y"/>
                                              </p:val>
                                            </p:tav>
                                            <p:tav tm="100000">
                                              <p:val>
                                                <p:strVal val="#ppt_y"/>
                                              </p:val>
                                            </p:tav>
                                          </p:tavLst>
                                        </p:anim>
                                      </p:childTnLst>
                                    </p:cTn>
                                  </p:par>
                                </p:childTnLst>
                              </p:cTn>
                            </p:par>
                            <p:par>
                              <p:cTn id="43" fill="hold">
                                <p:stCondLst>
                                  <p:cond delay="4700"/>
                                </p:stCondLst>
                                <p:childTnLst>
                                  <p:par>
                                    <p:cTn id="44" presetID="47" presetClass="entr" presetSubtype="0" fill="hold"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fade">
                                          <p:cBhvr>
                                            <p:cTn id="46" dur="500"/>
                                            <p:tgtEl>
                                              <p:spTgt spid="69"/>
                                            </p:tgtEl>
                                          </p:cBhvr>
                                        </p:animEffect>
                                        <p:anim calcmode="lin" valueType="num">
                                          <p:cBhvr>
                                            <p:cTn id="47" dur="500" fill="hold"/>
                                            <p:tgtEl>
                                              <p:spTgt spid="69"/>
                                            </p:tgtEl>
                                            <p:attrNameLst>
                                              <p:attrName>ppt_x</p:attrName>
                                            </p:attrNameLst>
                                          </p:cBhvr>
                                          <p:tavLst>
                                            <p:tav tm="0">
                                              <p:val>
                                                <p:strVal val="#ppt_x"/>
                                              </p:val>
                                            </p:tav>
                                            <p:tav tm="100000">
                                              <p:val>
                                                <p:strVal val="#ppt_x"/>
                                              </p:val>
                                            </p:tav>
                                          </p:tavLst>
                                        </p:anim>
                                        <p:anim calcmode="lin" valueType="num">
                                          <p:cBhvr>
                                            <p:cTn id="48" dur="500" fill="hold"/>
                                            <p:tgtEl>
                                              <p:spTgt spid="6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30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500"/>
                                            <p:tgtEl>
                                              <p:spTgt spid="64"/>
                                            </p:tgtEl>
                                          </p:cBhvr>
                                        </p:animEffect>
                                        <p:anim calcmode="lin" valueType="num">
                                          <p:cBhvr>
                                            <p:cTn id="52" dur="500" fill="hold"/>
                                            <p:tgtEl>
                                              <p:spTgt spid="64"/>
                                            </p:tgtEl>
                                            <p:attrNameLst>
                                              <p:attrName>ppt_x</p:attrName>
                                            </p:attrNameLst>
                                          </p:cBhvr>
                                          <p:tavLst>
                                            <p:tav tm="0">
                                              <p:val>
                                                <p:strVal val="#ppt_x"/>
                                              </p:val>
                                            </p:tav>
                                            <p:tav tm="100000">
                                              <p:val>
                                                <p:strVal val="#ppt_x"/>
                                              </p:val>
                                            </p:tav>
                                          </p:tavLst>
                                        </p:anim>
                                        <p:anim calcmode="lin" valueType="num">
                                          <p:cBhvr>
                                            <p:cTn id="53" dur="500" fill="hold"/>
                                            <p:tgtEl>
                                              <p:spTgt spid="64"/>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6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anim calcmode="lin" valueType="num">
                                          <p:cBhvr>
                                            <p:cTn id="57" dur="500" fill="hold"/>
                                            <p:tgtEl>
                                              <p:spTgt spid="59"/>
                                            </p:tgtEl>
                                            <p:attrNameLst>
                                              <p:attrName>ppt_x</p:attrName>
                                            </p:attrNameLst>
                                          </p:cBhvr>
                                          <p:tavLst>
                                            <p:tav tm="0">
                                              <p:val>
                                                <p:strVal val="#ppt_x"/>
                                              </p:val>
                                            </p:tav>
                                            <p:tav tm="100000">
                                              <p:val>
                                                <p:strVal val="#ppt_x"/>
                                              </p:val>
                                            </p:tav>
                                          </p:tavLst>
                                        </p:anim>
                                        <p:anim calcmode="lin" valueType="num">
                                          <p:cBhvr>
                                            <p:cTn id="58" dur="500" fill="hold"/>
                                            <p:tgtEl>
                                              <p:spTgt spid="5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80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anim calcmode="lin" valueType="num">
                                          <p:cBhvr>
                                            <p:cTn id="62" dur="500" fill="hold"/>
                                            <p:tgtEl>
                                              <p:spTgt spid="54"/>
                                            </p:tgtEl>
                                            <p:attrNameLst>
                                              <p:attrName>ppt_x</p:attrName>
                                            </p:attrNameLst>
                                          </p:cBhvr>
                                          <p:tavLst>
                                            <p:tav tm="0">
                                              <p:val>
                                                <p:strVal val="#ppt_x"/>
                                              </p:val>
                                            </p:tav>
                                            <p:tav tm="100000">
                                              <p:val>
                                                <p:strVal val="#ppt_x"/>
                                              </p:val>
                                            </p:tav>
                                          </p:tavLst>
                                        </p:anim>
                                        <p:anim calcmode="lin" valueType="num">
                                          <p:cBhvr>
                                            <p:cTn id="63" dur="500" fill="hold"/>
                                            <p:tgtEl>
                                              <p:spTgt spid="5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anim calcmode="lin" valueType="num">
                                          <p:cBhvr>
                                            <p:cTn id="67" dur="500" fill="hold"/>
                                            <p:tgtEl>
                                              <p:spTgt spid="74"/>
                                            </p:tgtEl>
                                            <p:attrNameLst>
                                              <p:attrName>ppt_x</p:attrName>
                                            </p:attrNameLst>
                                          </p:cBhvr>
                                          <p:tavLst>
                                            <p:tav tm="0">
                                              <p:val>
                                                <p:strVal val="#ppt_x"/>
                                              </p:val>
                                            </p:tav>
                                            <p:tav tm="100000">
                                              <p:val>
                                                <p:strVal val="#ppt_x"/>
                                              </p:val>
                                            </p:tav>
                                          </p:tavLst>
                                        </p:anim>
                                        <p:anim calcmode="lin" valueType="num">
                                          <p:cBhvr>
                                            <p:cTn id="68" dur="500" fill="hold"/>
                                            <p:tgtEl>
                                              <p:spTgt spid="7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30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anim calcmode="lin" valueType="num">
                                          <p:cBhvr>
                                            <p:cTn id="72" dur="500" fill="hold"/>
                                            <p:tgtEl>
                                              <p:spTgt spid="79"/>
                                            </p:tgtEl>
                                            <p:attrNameLst>
                                              <p:attrName>ppt_x</p:attrName>
                                            </p:attrNameLst>
                                          </p:cBhvr>
                                          <p:tavLst>
                                            <p:tav tm="0">
                                              <p:val>
                                                <p:strVal val="#ppt_x"/>
                                              </p:val>
                                            </p:tav>
                                            <p:tav tm="100000">
                                              <p:val>
                                                <p:strVal val="#ppt_x"/>
                                              </p:val>
                                            </p:tav>
                                          </p:tavLst>
                                        </p:anim>
                                        <p:anim calcmode="lin" valueType="num">
                                          <p:cBhvr>
                                            <p:cTn id="73" dur="500" fill="hold"/>
                                            <p:tgtEl>
                                              <p:spTgt spid="79"/>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600"/>
                                      </p:stCondLst>
                                      <p:childTnLst>
                                        <p:set>
                                          <p:cBhvr>
                                            <p:cTn id="75" dur="1" fill="hold">
                                              <p:stCondLst>
                                                <p:cond delay="0"/>
                                              </p:stCondLst>
                                            </p:cTn>
                                            <p:tgtEl>
                                              <p:spTgt spid="84"/>
                                            </p:tgtEl>
                                            <p:attrNameLst>
                                              <p:attrName>style.visibility</p:attrName>
                                            </p:attrNameLst>
                                          </p:cBhvr>
                                          <p:to>
                                            <p:strVal val="visible"/>
                                          </p:to>
                                        </p:set>
                                        <p:animEffect transition="in" filter="fade">
                                          <p:cBhvr>
                                            <p:cTn id="76" dur="500"/>
                                            <p:tgtEl>
                                              <p:spTgt spid="84"/>
                                            </p:tgtEl>
                                          </p:cBhvr>
                                        </p:animEffect>
                                        <p:anim calcmode="lin" valueType="num">
                                          <p:cBhvr>
                                            <p:cTn id="77" dur="500" fill="hold"/>
                                            <p:tgtEl>
                                              <p:spTgt spid="84"/>
                                            </p:tgtEl>
                                            <p:attrNameLst>
                                              <p:attrName>ppt_x</p:attrName>
                                            </p:attrNameLst>
                                          </p:cBhvr>
                                          <p:tavLst>
                                            <p:tav tm="0">
                                              <p:val>
                                                <p:strVal val="#ppt_x"/>
                                              </p:val>
                                            </p:tav>
                                            <p:tav tm="100000">
                                              <p:val>
                                                <p:strVal val="#ppt_x"/>
                                              </p:val>
                                            </p:tav>
                                          </p:tavLst>
                                        </p:anim>
                                        <p:anim calcmode="lin" valueType="num">
                                          <p:cBhvr>
                                            <p:cTn id="7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a:solidFill>
                  <a:schemeClr val="tx1">
                    <a:lumMod val="65000"/>
                    <a:lumOff val="35000"/>
                  </a:schemeClr>
                </a:solidFill>
                <a:latin typeface="+mj-ea"/>
                <a:ea typeface="+mj-ea"/>
              </a:rPr>
              <a:t>完成概述</a:t>
            </a:r>
          </a:p>
        </p:txBody>
      </p:sp>
    </p:spTree>
    <p:extLst>
      <p:ext uri="{BB962C8B-B14F-4D97-AF65-F5344CB8AC3E}">
        <p14:creationId xmlns:p14="http://schemas.microsoft.com/office/powerpoint/2010/main" val="1561836169"/>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14" dur="2000" fill="hold"/>
                                            <p:tgtEl>
                                              <p:spTgt spid="5"/>
                                            </p:tgtEl>
                                            <p:attrNameLst>
                                              <p:attrName>ppt_x</p:attrName>
                                              <p:attrName>ppt_y</p:attrName>
                                            </p:attrNameLst>
                                          </p:cBhvr>
                                          <p:rCtr x="35556" y="11111"/>
                                        </p:animMotion>
                                      </p:childTnLst>
                                    </p:cTn>
                                  </p:par>
                                  <p:par>
                                    <p:cTn id="15" presetID="2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par>
                                    <p:cTn id="18" presetID="53" presetClass="entr" presetSubtype="16" fill="hold" nodeType="withEffect">
                                      <p:stCondLst>
                                        <p:cond delay="13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42" presetClass="entr" presetSubtype="0" fill="hold" nodeType="withEffect">
                                      <p:stCondLst>
                                        <p:cond delay="16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strVal val="#ppt_x"/>
                                              </p:val>
                                            </p:tav>
                                            <p:tav tm="100000">
                                              <p:val>
                                                <p:strVal val="#ppt_x"/>
                                              </p:val>
                                            </p:tav>
                                          </p:tavLst>
                                        </p:anim>
                                        <p:anim calcmode="lin" valueType="num">
                                          <p:cBhvr>
                                            <p:cTn id="27" dur="50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6" presetClass="entr" presetSubtype="2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barn(inVertical)">
                                          <p:cBhvr>
                                            <p:cTn id="31" dur="500"/>
                                            <p:tgtEl>
                                              <p:spTgt spid="40"/>
                                            </p:tgtEl>
                                          </p:cBhvr>
                                        </p:animEffect>
                                      </p:childTnLst>
                                    </p:cTn>
                                  </p:par>
                                </p:childTnLst>
                              </p:cTn>
                            </p:par>
                            <p:par>
                              <p:cTn id="32" fill="hold">
                                <p:stCondLst>
                                  <p:cond delay="2600"/>
                                </p:stCondLst>
                                <p:childTnLst>
                                  <p:par>
                                    <p:cTn id="33" presetID="2" presetClass="entr" presetSubtype="12" accel="5200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1200" fill="hold"/>
                                            <p:tgtEl>
                                              <p:spTgt spid="35"/>
                                            </p:tgtEl>
                                            <p:attrNameLst>
                                              <p:attrName>ppt_x</p:attrName>
                                            </p:attrNameLst>
                                          </p:cBhvr>
                                          <p:tavLst>
                                            <p:tav tm="0">
                                              <p:val>
                                                <p:strVal val="0-#ppt_w/2"/>
                                              </p:val>
                                            </p:tav>
                                            <p:tav tm="100000">
                                              <p:val>
                                                <p:strVal val="#ppt_x"/>
                                              </p:val>
                                            </p:tav>
                                          </p:tavLst>
                                        </p:anim>
                                        <p:anim calcmode="lin" valueType="num">
                                          <p:cBhvr additive="base">
                                            <p:cTn id="36" dur="12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3" accel="52000" fill="hold" nodeType="withEffect">
                                      <p:stCondLst>
                                        <p:cond delay="4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1200" fill="hold"/>
                                            <p:tgtEl>
                                              <p:spTgt spid="16"/>
                                            </p:tgtEl>
                                            <p:attrNameLst>
                                              <p:attrName>ppt_x</p:attrName>
                                            </p:attrNameLst>
                                          </p:cBhvr>
                                          <p:tavLst>
                                            <p:tav tm="0">
                                              <p:val>
                                                <p:strVal val="1+#ppt_w/2"/>
                                              </p:val>
                                            </p:tav>
                                            <p:tav tm="100000">
                                              <p:val>
                                                <p:strVal val="#ppt_x"/>
                                              </p:val>
                                            </p:tav>
                                          </p:tavLst>
                                        </p:anim>
                                        <p:anim calcmode="lin" valueType="num">
                                          <p:cBhvr additive="base">
                                            <p:cTn id="40" dur="1200" fill="hold"/>
                                            <p:tgtEl>
                                              <p:spTgt spid="16"/>
                                            </p:tgtEl>
                                            <p:attrNameLst>
                                              <p:attrName>ppt_y</p:attrName>
                                            </p:attrNameLst>
                                          </p:cBhvr>
                                          <p:tavLst>
                                            <p:tav tm="0">
                                              <p:val>
                                                <p:strVal val="0-#ppt_h/2"/>
                                              </p:val>
                                            </p:tav>
                                            <p:tav tm="100000">
                                              <p:val>
                                                <p:strVal val="#ppt_y"/>
                                              </p:val>
                                            </p:tav>
                                          </p:tavLst>
                                        </p:anim>
                                      </p:childTnLst>
                                    </p:cTn>
                                  </p:par>
                                  <p:par>
                                    <p:cTn id="41" presetID="2" presetClass="entr" presetSubtype="6" accel="52000" fill="hold" nodeType="withEffect">
                                      <p:stCondLst>
                                        <p:cond delay="9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1200" fill="hold"/>
                                            <p:tgtEl>
                                              <p:spTgt spid="32"/>
                                            </p:tgtEl>
                                            <p:attrNameLst>
                                              <p:attrName>ppt_x</p:attrName>
                                            </p:attrNameLst>
                                          </p:cBhvr>
                                          <p:tavLst>
                                            <p:tav tm="0">
                                              <p:val>
                                                <p:strVal val="1+#ppt_w/2"/>
                                              </p:val>
                                            </p:tav>
                                            <p:tav tm="100000">
                                              <p:val>
                                                <p:strVal val="#ppt_x"/>
                                              </p:val>
                                            </p:tav>
                                          </p:tavLst>
                                        </p:anim>
                                        <p:anim calcmode="lin" valueType="num">
                                          <p:cBhvr additive="base">
                                            <p:cTn id="44" dur="1200" fill="hold"/>
                                            <p:tgtEl>
                                              <p:spTgt spid="32"/>
                                            </p:tgtEl>
                                            <p:attrNameLst>
                                              <p:attrName>ppt_y</p:attrName>
                                            </p:attrNameLst>
                                          </p:cBhvr>
                                          <p:tavLst>
                                            <p:tav tm="0">
                                              <p:val>
                                                <p:strVal val="1+#ppt_h/2"/>
                                              </p:val>
                                            </p:tav>
                                            <p:tav tm="100000">
                                              <p:val>
                                                <p:strVal val="#ppt_y"/>
                                              </p:val>
                                            </p:tav>
                                          </p:tavLst>
                                        </p:anim>
                                      </p:childTnLst>
                                    </p:cTn>
                                  </p:par>
                                </p:childTnLst>
                              </p:cTn>
                            </p:par>
                            <p:par>
                              <p:cTn id="45" fill="hold">
                                <p:stCondLst>
                                  <p:cond delay="4700"/>
                                </p:stCondLst>
                                <p:childTnLst>
                                  <p:par>
                                    <p:cTn id="46" presetID="42"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par>
                              <p:cTn id="66" fill="hold">
                                <p:stCondLst>
                                  <p:cond delay="5700"/>
                                </p:stCondLst>
                                <p:childTnLst>
                                  <p:par>
                                    <p:cTn id="67" presetID="14" presetClass="entr" presetSubtype="1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randombar(horizontal)">
                                          <p:cBhvr>
                                            <p:cTn id="69" dur="500"/>
                                            <p:tgtEl>
                                              <p:spTgt spid="2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randombar(horizontal)">
                                          <p:cBhvr>
                                            <p:cTn id="72" dur="500"/>
                                            <p:tgtEl>
                                              <p:spTgt spid="2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500"/>
                                            <p:tgtEl>
                                              <p:spTgt spid="30"/>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randombar(horizontal)">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35696" y="1394685"/>
            <a:ext cx="1715522" cy="1715522"/>
            <a:chOff x="2193191" y="1899415"/>
            <a:chExt cx="2421376" cy="2421376"/>
          </a:xfrm>
          <a:effectLst/>
        </p:grpSpPr>
        <p:sp>
          <p:nvSpPr>
            <p:cNvPr id="5" name="椭圆 4"/>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7" name="圆角矩形 6"/>
          <p:cNvSpPr/>
          <p:nvPr/>
        </p:nvSpPr>
        <p:spPr>
          <a:xfrm>
            <a:off x="4458454" y="2562253"/>
            <a:ext cx="3216350" cy="32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nvGrpSpPr>
          <p:cNvPr id="8" name="组合 7"/>
          <p:cNvGrpSpPr/>
          <p:nvPr/>
        </p:nvGrpSpPr>
        <p:grpSpPr>
          <a:xfrm>
            <a:off x="4388788" y="2067780"/>
            <a:ext cx="1981396" cy="500287"/>
            <a:chOff x="7497701" y="1851659"/>
            <a:chExt cx="2177121" cy="667049"/>
          </a:xfrm>
        </p:grpSpPr>
        <p:sp>
          <p:nvSpPr>
            <p:cNvPr id="9" name="文本框 8"/>
            <p:cNvSpPr txBox="1"/>
            <p:nvPr/>
          </p:nvSpPr>
          <p:spPr>
            <a:xfrm>
              <a:off x="7497701" y="1851659"/>
              <a:ext cx="2177121" cy="492442"/>
            </a:xfrm>
            <a:prstGeom prst="rect">
              <a:avLst/>
            </a:prstGeom>
            <a:noFill/>
          </p:spPr>
          <p:txBody>
            <a:bodyPr wrap="square" rtlCol="0">
              <a:spAutoFit/>
            </a:bodyPr>
            <a:lstStyle/>
            <a:p>
              <a:pPr algn="dist"/>
              <a:r>
                <a:rPr lang="zh-CN" altLang="en-US" sz="1800" dirty="0">
                  <a:solidFill>
                    <a:schemeClr val="tx1">
                      <a:lumMod val="65000"/>
                      <a:lumOff val="35000"/>
                    </a:schemeClr>
                  </a:solidFill>
                  <a:latin typeface="+mj-ea"/>
                  <a:ea typeface="+mj-ea"/>
                </a:rPr>
                <a:t>在此添加标题</a:t>
              </a:r>
            </a:p>
          </p:txBody>
        </p:sp>
        <p:sp>
          <p:nvSpPr>
            <p:cNvPr id="10" name="文本框 9"/>
            <p:cNvSpPr txBox="1"/>
            <p:nvPr/>
          </p:nvSpPr>
          <p:spPr>
            <a:xfrm>
              <a:off x="7508478" y="2210932"/>
              <a:ext cx="2155566" cy="307776"/>
            </a:xfrm>
            <a:prstGeom prst="rect">
              <a:avLst/>
            </a:prstGeom>
            <a:noFill/>
          </p:spPr>
          <p:txBody>
            <a:bodyPr wrap="square" rtlCol="0">
              <a:spAutoFit/>
            </a:bodyPr>
            <a:lstStyle/>
            <a:p>
              <a:pPr algn="dist"/>
              <a:r>
                <a:rPr lang="en-US" altLang="zh-CN" sz="900" dirty="0">
                  <a:solidFill>
                    <a:schemeClr val="tx1">
                      <a:lumMod val="65000"/>
                      <a:lumOff val="35000"/>
                    </a:schemeClr>
                  </a:solidFill>
                  <a:latin typeface="+mj-ea"/>
                  <a:ea typeface="+mj-ea"/>
                </a:rPr>
                <a:t>Add the title here</a:t>
              </a:r>
              <a:endParaRPr lang="zh-CN" altLang="en-US" sz="900" dirty="0">
                <a:solidFill>
                  <a:schemeClr val="tx1">
                    <a:lumMod val="65000"/>
                    <a:lumOff val="35000"/>
                  </a:schemeClr>
                </a:solidFill>
                <a:latin typeface="+mj-ea"/>
                <a:ea typeface="+mj-ea"/>
              </a:endParaRPr>
            </a:p>
          </p:txBody>
        </p:sp>
      </p:grpSp>
      <p:sp>
        <p:nvSpPr>
          <p:cNvPr id="11" name="文本框 10"/>
          <p:cNvSpPr txBox="1"/>
          <p:nvPr/>
        </p:nvSpPr>
        <p:spPr bwMode="auto">
          <a:xfrm>
            <a:off x="4388788" y="2768257"/>
            <a:ext cx="3381571" cy="768993"/>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mj-ea"/>
              <a:cs typeface="Lato Light" charset="0"/>
              <a:sym typeface="Lato Light" charset="0"/>
            </a:endParaRPr>
          </a:p>
        </p:txBody>
      </p:sp>
      <p:sp>
        <p:nvSpPr>
          <p:cNvPr id="12" name="文本框 11"/>
          <p:cNvSpPr txBox="1"/>
          <p:nvPr/>
        </p:nvSpPr>
        <p:spPr>
          <a:xfrm>
            <a:off x="1948439" y="3413319"/>
            <a:ext cx="1490030" cy="253916"/>
          </a:xfrm>
          <a:prstGeom prst="rect">
            <a:avLst/>
          </a:prstGeom>
          <a:noFill/>
        </p:spPr>
        <p:txBody>
          <a:bodyPr wrap="square" rtlCol="0">
            <a:spAutoFit/>
          </a:bodyPr>
          <a:lstStyle/>
          <a:p>
            <a:pPr algn="dist"/>
            <a:r>
              <a:rPr lang="en-US" altLang="zh-CN" sz="1050" dirty="0">
                <a:solidFill>
                  <a:schemeClr val="tx1">
                    <a:lumMod val="65000"/>
                    <a:lumOff val="35000"/>
                  </a:schemeClr>
                </a:solidFill>
                <a:latin typeface="+mj-ea"/>
                <a:ea typeface="+mj-ea"/>
              </a:rPr>
              <a:t>Add the title here</a:t>
            </a:r>
            <a:endParaRPr lang="zh-CN" altLang="en-US" sz="1050" dirty="0">
              <a:solidFill>
                <a:schemeClr val="tx1">
                  <a:lumMod val="65000"/>
                  <a:lumOff val="35000"/>
                </a:schemeClr>
              </a:solidFill>
              <a:latin typeface="+mj-ea"/>
              <a:ea typeface="+mj-ea"/>
            </a:endParaRPr>
          </a:p>
        </p:txBody>
      </p:sp>
      <p:sp>
        <p:nvSpPr>
          <p:cNvPr id="13" name="圆角矩形 12"/>
          <p:cNvSpPr/>
          <p:nvPr/>
        </p:nvSpPr>
        <p:spPr>
          <a:xfrm>
            <a:off x="1646471" y="3749845"/>
            <a:ext cx="2168504" cy="5204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mj-ea"/>
              <a:ea typeface="+mj-ea"/>
            </a:endParaRPr>
          </a:p>
        </p:txBody>
      </p:sp>
      <p:sp>
        <p:nvSpPr>
          <p:cNvPr id="14" name="椭圆 13"/>
          <p:cNvSpPr/>
          <p:nvPr/>
        </p:nvSpPr>
        <p:spPr>
          <a:xfrm>
            <a:off x="3024055" y="3694722"/>
            <a:ext cx="174256" cy="174256"/>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15" name="矩形 14"/>
          <p:cNvSpPr/>
          <p:nvPr/>
        </p:nvSpPr>
        <p:spPr>
          <a:xfrm>
            <a:off x="2104224" y="1817893"/>
            <a:ext cx="1271502" cy="854080"/>
          </a:xfrm>
          <a:prstGeom prst="rect">
            <a:avLst/>
          </a:prstGeom>
        </p:spPr>
        <p:txBody>
          <a:bodyPr wrap="none">
            <a:spAutoFit/>
          </a:bodyPr>
          <a:lstStyle/>
          <a:p>
            <a:r>
              <a:rPr lang="en-US" altLang="zh-CN" sz="4950" dirty="0">
                <a:solidFill>
                  <a:schemeClr val="accent3"/>
                </a:solidFill>
                <a:latin typeface="+mj-ea"/>
                <a:ea typeface="+mj-ea"/>
              </a:rPr>
              <a:t>75</a:t>
            </a:r>
            <a:r>
              <a:rPr lang="en-US" altLang="zh-CN" sz="3000" dirty="0">
                <a:solidFill>
                  <a:schemeClr val="accent3"/>
                </a:solidFill>
                <a:latin typeface="+mj-ea"/>
                <a:ea typeface="+mj-ea"/>
              </a:rPr>
              <a:t>%</a:t>
            </a:r>
            <a:endParaRPr lang="zh-CN" altLang="en-US" sz="825" dirty="0">
              <a:solidFill>
                <a:schemeClr val="accent3"/>
              </a:solidFill>
              <a:latin typeface="+mj-ea"/>
              <a:ea typeface="+mj-ea"/>
            </a:endParaRPr>
          </a:p>
        </p:txBody>
      </p:sp>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746798415"/>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100"/>
                            </p:stCondLst>
                            <p:childTnLst>
                              <p:par>
                                <p:cTn id="15" presetID="16" presetClass="entr" presetSubtype="37"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outVertical)">
                                      <p:cBhvr>
                                        <p:cTn id="17" dur="500"/>
                                        <p:tgtEl>
                                          <p:spTgt spid="12"/>
                                        </p:tgtEl>
                                      </p:cBhvr>
                                    </p:animEffect>
                                  </p:childTnLst>
                                </p:cTn>
                              </p:par>
                            </p:childTnLst>
                          </p:cTn>
                        </p:par>
                        <p:par>
                          <p:cTn id="18" fill="hold">
                            <p:stCondLst>
                              <p:cond delay="16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2100"/>
                            </p:stCondLst>
                            <p:childTnLst>
                              <p:par>
                                <p:cTn id="28" presetID="16" presetClass="entr" presetSubtype="37"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outVertical)">
                                      <p:cBhvr>
                                        <p:cTn id="30" dur="500"/>
                                        <p:tgtEl>
                                          <p:spTgt spid="8"/>
                                        </p:tgtEl>
                                      </p:cBhvr>
                                    </p:animEffect>
                                  </p:childTnLst>
                                </p:cTn>
                              </p:par>
                            </p:childTnLst>
                          </p:cTn>
                        </p:par>
                        <p:par>
                          <p:cTn id="31" fill="hold">
                            <p:stCondLst>
                              <p:cond delay="26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P spid="13" grpId="0" animBg="1"/>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cxnSp>
        <p:nvCxnSpPr>
          <p:cNvPr id="3" name="直接连接符 2"/>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32"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961382" y="1136730"/>
            <a:ext cx="954089" cy="323157"/>
          </a:xfrm>
          <a:prstGeom prst="rect">
            <a:avLst/>
          </a:prstGeom>
        </p:spPr>
        <p:txBody>
          <a:bodyPr wrap="none" lIns="91431" tIns="45716" rIns="91431" bIns="45716">
            <a:spAutoFit/>
          </a:bodyPr>
          <a:lstStyle/>
          <a:p>
            <a:r>
              <a:rPr lang="zh-CN" altLang="en-US" sz="1500" dirty="0">
                <a:solidFill>
                  <a:schemeClr val="accent1"/>
                </a:solidFill>
                <a:latin typeface="+mj-ea"/>
                <a:ea typeface="+mj-ea"/>
              </a:rPr>
              <a:t>标题内容</a:t>
            </a:r>
          </a:p>
        </p:txBody>
      </p:sp>
      <p:sp>
        <p:nvSpPr>
          <p:cNvPr id="8" name="矩形 47"/>
          <p:cNvSpPr>
            <a:spLocks noChangeArrowheads="1"/>
          </p:cNvSpPr>
          <p:nvPr/>
        </p:nvSpPr>
        <p:spPr bwMode="auto">
          <a:xfrm>
            <a:off x="4932040" y="136945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grpSp>
        <p:nvGrpSpPr>
          <p:cNvPr id="9" name="组合 8"/>
          <p:cNvGrpSpPr>
            <a:grpSpLocks/>
          </p:cNvGrpSpPr>
          <p:nvPr/>
        </p:nvGrpSpPr>
        <p:grpSpPr bwMode="auto">
          <a:xfrm>
            <a:off x="600323" y="1737476"/>
            <a:ext cx="2259643" cy="2259643"/>
            <a:chOff x="1103084" y="2155824"/>
            <a:chExt cx="3176815" cy="3176815"/>
          </a:xfrm>
        </p:grpSpPr>
        <p:sp>
          <p:nvSpPr>
            <p:cNvPr id="10" name="椭圆 9"/>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1" name="椭圆 10"/>
            <p:cNvSpPr/>
            <p:nvPr/>
          </p:nvSpPr>
          <p:spPr>
            <a:xfrm>
              <a:off x="1281790" y="2334530"/>
              <a:ext cx="2819403" cy="2819403"/>
            </a:xfrm>
            <a:prstGeom prst="ellipse">
              <a:avLst/>
            </a:prstGeom>
            <a:blipFill dpi="0" rotWithShape="1">
              <a:blip r:embed="rId3" cstate="email">
                <a:extLst>
                  <a:ext uri="{28A0092B-C50C-407E-A947-70E740481C1C}">
                    <a14:useLocalDpi xmlns:a14="http://schemas.microsoft.com/office/drawing/2010/main"/>
                  </a:ext>
                </a:extLst>
              </a:blip>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2" name="椭圆 11"/>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13" name="椭圆 12"/>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14" name="椭圆 13"/>
          <p:cNvSpPr/>
          <p:nvPr/>
        </p:nvSpPr>
        <p:spPr>
          <a:xfrm>
            <a:off x="3110900" y="3218921"/>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15" name="椭圆 14"/>
          <p:cNvSpPr/>
          <p:nvPr/>
        </p:nvSpPr>
        <p:spPr>
          <a:xfrm>
            <a:off x="2339752" y="406912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nvGrpSpPr>
          <p:cNvPr id="16" name="组合 15"/>
          <p:cNvGrpSpPr/>
          <p:nvPr/>
        </p:nvGrpSpPr>
        <p:grpSpPr>
          <a:xfrm>
            <a:off x="3989630" y="1064722"/>
            <a:ext cx="858956" cy="858956"/>
            <a:chOff x="3989630" y="984316"/>
            <a:chExt cx="858956" cy="858956"/>
          </a:xfrm>
        </p:grpSpPr>
        <p:grpSp>
          <p:nvGrpSpPr>
            <p:cNvPr id="17" name="组合 1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2" name="椭圆 21"/>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8" name="组合 54"/>
            <p:cNvGrpSpPr>
              <a:grpSpLocks noChangeAspect="1"/>
            </p:cNvGrpSpPr>
            <p:nvPr/>
          </p:nvGrpSpPr>
          <p:grpSpPr bwMode="auto">
            <a:xfrm>
              <a:off x="4230408" y="1145668"/>
              <a:ext cx="389996" cy="469766"/>
              <a:chOff x="3452849" y="2667439"/>
              <a:chExt cx="239345" cy="288607"/>
            </a:xfrm>
          </p:grpSpPr>
          <p:sp>
            <p:nvSpPr>
              <p:cNvPr id="19"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sp>
            <p:nvSpPr>
              <p:cNvPr id="20"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grpSp>
        <p:nvGrpSpPr>
          <p:cNvPr id="23" name="组合 22"/>
          <p:cNvGrpSpPr/>
          <p:nvPr/>
        </p:nvGrpSpPr>
        <p:grpSpPr>
          <a:xfrm>
            <a:off x="4684712" y="1948340"/>
            <a:ext cx="858956" cy="858956"/>
            <a:chOff x="4684712" y="1948340"/>
            <a:chExt cx="858956" cy="858956"/>
          </a:xfrm>
        </p:grpSpPr>
        <p:grpSp>
          <p:nvGrpSpPr>
            <p:cNvPr id="24" name="组合 2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28" name="组合 27"/>
          <p:cNvGrpSpPr/>
          <p:nvPr/>
        </p:nvGrpSpPr>
        <p:grpSpPr>
          <a:xfrm>
            <a:off x="4716016" y="2993953"/>
            <a:ext cx="858956" cy="858956"/>
            <a:chOff x="4716016" y="2993953"/>
            <a:chExt cx="858956" cy="858956"/>
          </a:xfrm>
        </p:grpSpPr>
        <p:grpSp>
          <p:nvGrpSpPr>
            <p:cNvPr id="29" name="组合 2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33" name="组合 32"/>
          <p:cNvGrpSpPr/>
          <p:nvPr/>
        </p:nvGrpSpPr>
        <p:grpSpPr>
          <a:xfrm>
            <a:off x="3996846" y="3864636"/>
            <a:ext cx="858956" cy="858956"/>
            <a:chOff x="3996846" y="3864636"/>
            <a:chExt cx="858956" cy="858956"/>
          </a:xfrm>
        </p:grpSpPr>
        <p:grpSp>
          <p:nvGrpSpPr>
            <p:cNvPr id="34" name="组合 3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sp>
        <p:nvSpPr>
          <p:cNvPr id="38" name="矩形 37"/>
          <p:cNvSpPr/>
          <p:nvPr/>
        </p:nvSpPr>
        <p:spPr>
          <a:xfrm>
            <a:off x="5609454" y="1997065"/>
            <a:ext cx="954089" cy="323157"/>
          </a:xfrm>
          <a:prstGeom prst="rect">
            <a:avLst/>
          </a:prstGeom>
        </p:spPr>
        <p:txBody>
          <a:bodyPr wrap="none" lIns="91431" tIns="45716" rIns="91431" bIns="45716">
            <a:spAutoFit/>
          </a:bodyPr>
          <a:lstStyle/>
          <a:p>
            <a:r>
              <a:rPr lang="zh-CN" altLang="en-US" sz="1500" dirty="0">
                <a:solidFill>
                  <a:schemeClr val="accent2"/>
                </a:solidFill>
                <a:latin typeface="+mj-ea"/>
                <a:ea typeface="+mj-ea"/>
              </a:rPr>
              <a:t>标题内容</a:t>
            </a:r>
          </a:p>
        </p:txBody>
      </p:sp>
      <p:sp>
        <p:nvSpPr>
          <p:cNvPr id="39" name="矩形 47"/>
          <p:cNvSpPr>
            <a:spLocks noChangeArrowheads="1"/>
          </p:cNvSpPr>
          <p:nvPr/>
        </p:nvSpPr>
        <p:spPr bwMode="auto">
          <a:xfrm>
            <a:off x="5580112" y="2229793"/>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0" name="矩形 39"/>
          <p:cNvSpPr/>
          <p:nvPr/>
        </p:nvSpPr>
        <p:spPr>
          <a:xfrm>
            <a:off x="5684012" y="3028040"/>
            <a:ext cx="954089" cy="323157"/>
          </a:xfrm>
          <a:prstGeom prst="rect">
            <a:avLst/>
          </a:prstGeom>
        </p:spPr>
        <p:txBody>
          <a:bodyPr wrap="none" lIns="91431" tIns="45716" rIns="91431" bIns="45716">
            <a:spAutoFit/>
          </a:bodyPr>
          <a:lstStyle/>
          <a:p>
            <a:r>
              <a:rPr lang="zh-CN" altLang="en-US" sz="1500" dirty="0">
                <a:solidFill>
                  <a:schemeClr val="accent3"/>
                </a:solidFill>
                <a:latin typeface="+mj-ea"/>
                <a:ea typeface="+mj-ea"/>
              </a:rPr>
              <a:t>标题内容</a:t>
            </a:r>
          </a:p>
        </p:txBody>
      </p:sp>
      <p:sp>
        <p:nvSpPr>
          <p:cNvPr id="41" name="矩形 47"/>
          <p:cNvSpPr>
            <a:spLocks noChangeArrowheads="1"/>
          </p:cNvSpPr>
          <p:nvPr/>
        </p:nvSpPr>
        <p:spPr bwMode="auto">
          <a:xfrm>
            <a:off x="5654670" y="326076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2" name="矩形 41"/>
          <p:cNvSpPr/>
          <p:nvPr/>
        </p:nvSpPr>
        <p:spPr>
          <a:xfrm>
            <a:off x="5009017" y="3972459"/>
            <a:ext cx="954089" cy="323157"/>
          </a:xfrm>
          <a:prstGeom prst="rect">
            <a:avLst/>
          </a:prstGeom>
        </p:spPr>
        <p:txBody>
          <a:bodyPr wrap="none" lIns="91431" tIns="45716" rIns="91431" bIns="45716">
            <a:spAutoFit/>
          </a:bodyPr>
          <a:lstStyle/>
          <a:p>
            <a:r>
              <a:rPr lang="zh-CN" altLang="en-US" sz="1500" dirty="0">
                <a:solidFill>
                  <a:schemeClr val="accent4"/>
                </a:solidFill>
                <a:latin typeface="+mj-ea"/>
                <a:ea typeface="+mj-ea"/>
              </a:rPr>
              <a:t>标题内容</a:t>
            </a:r>
          </a:p>
        </p:txBody>
      </p:sp>
      <p:sp>
        <p:nvSpPr>
          <p:cNvPr id="43" name="矩形 47"/>
          <p:cNvSpPr>
            <a:spLocks noChangeArrowheads="1"/>
          </p:cNvSpPr>
          <p:nvPr/>
        </p:nvSpPr>
        <p:spPr bwMode="auto">
          <a:xfrm>
            <a:off x="4979675" y="4205187"/>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Tree>
    <p:extLst>
      <p:ext uri="{BB962C8B-B14F-4D97-AF65-F5344CB8AC3E}">
        <p14:creationId xmlns:p14="http://schemas.microsoft.com/office/powerpoint/2010/main" val="128004577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35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40000">
                                          <p:cBhvr additive="base">
                                            <p:cTn id="27"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14:bounceEnd="40000">
                                          <p:cBhvr additive="base">
                                            <p:cTn id="48" dur="5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14:bounceEnd="40000">
                                          <p:cBhvr additive="base">
                                            <p:cTn id="6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left)">
                                          <p:cBhvr>
                                            <p:cTn id="74" dur="500"/>
                                            <p:tgtEl>
                                              <p:spTgt spid="4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14:bounceEnd="40000">
                                          <p:cBhvr additive="base">
                                            <p:cTn id="90"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left)">
                                          <p:cBhvr>
                                            <p:cTn id="95" dur="500"/>
                                            <p:tgtEl>
                                              <p:spTgt spid="4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400" fill="hold"/>
                                            <p:tgtEl>
                                              <p:spTgt spid="9"/>
                                            </p:tgtEl>
                                            <p:attrNameLst>
                                              <p:attrName>ppt_w</p:attrName>
                                            </p:attrNameLst>
                                          </p:cBhvr>
                                          <p:tavLst>
                                            <p:tav tm="0">
                                              <p:val>
                                                <p:fltVal val="0"/>
                                              </p:val>
                                            </p:tav>
                                            <p:tav tm="100000">
                                              <p:val>
                                                <p:strVal val="#ppt_w"/>
                                              </p:val>
                                            </p:tav>
                                          </p:tavLst>
                                        </p:anim>
                                        <p:anim calcmode="lin" valueType="num">
                                          <p:cBhvr>
                                            <p:cTn id="14" dur="400" fill="hold"/>
                                            <p:tgtEl>
                                              <p:spTgt spid="9"/>
                                            </p:tgtEl>
                                            <p:attrNameLst>
                                              <p:attrName>ppt_h</p:attrName>
                                            </p:attrNameLst>
                                          </p:cBhvr>
                                          <p:tavLst>
                                            <p:tav tm="0">
                                              <p:val>
                                                <p:fltVal val="0"/>
                                              </p:val>
                                            </p:tav>
                                            <p:tav tm="100000">
                                              <p:val>
                                                <p:strVal val="#ppt_h"/>
                                              </p:val>
                                            </p:tav>
                                          </p:tavLst>
                                        </p:anim>
                                        <p:animEffect transition="in" filter="fade">
                                          <p:cBhvr>
                                            <p:cTn id="15" dur="400"/>
                                            <p:tgtEl>
                                              <p:spTgt spid="9"/>
                                            </p:tgtEl>
                                          </p:cBhvr>
                                        </p:animEffect>
                                      </p:childTnLst>
                                    </p:cTn>
                                  </p:par>
                                </p:childTnLst>
                              </p:cTn>
                            </p:par>
                            <p:par>
                              <p:cTn id="16" fill="hold">
                                <p:stCondLst>
                                  <p:cond delay="165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350"/>
                                            <p:tgtEl>
                                              <p:spTgt spid="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53" presetClass="entr" presetSubtype="16" fill="hold" grpId="0" nodeType="withEffect">
                                      <p:stCondLst>
                                        <p:cond delay="75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par>
                              <p:cTn id="47" fill="hold">
                                <p:stCondLst>
                                  <p:cond delay="4750"/>
                                </p:stCondLst>
                                <p:childTnLst>
                                  <p:par>
                                    <p:cTn id="48" presetID="22" presetClass="entr" presetSubtype="8"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par>
                              <p:cTn id="51" fill="hold">
                                <p:stCondLst>
                                  <p:cond delay="5250"/>
                                </p:stCondLst>
                                <p:childTnLst>
                                  <p:par>
                                    <p:cTn id="52" presetID="2" presetClass="entr" presetSubtype="2"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1+#ppt_w/2"/>
                                              </p:val>
                                            </p:tav>
                                            <p:tav tm="100000">
                                              <p:val>
                                                <p:strVal val="#ppt_x"/>
                                              </p:val>
                                            </p:tav>
                                          </p:tavLst>
                                        </p:anim>
                                        <p:anim calcmode="lin" valueType="num">
                                          <p:cBhvr additive="base">
                                            <p:cTn id="55" dur="5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5750"/>
                                </p:stCondLst>
                                <p:childTnLst>
                                  <p:par>
                                    <p:cTn id="57" presetID="22" presetClass="entr" presetSubtype="8"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left)">
                                          <p:cBhvr>
                                            <p:cTn id="59" dur="500"/>
                                            <p:tgtEl>
                                              <p:spTgt spid="3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left)">
                                          <p:cBhvr>
                                            <p:cTn id="62" dur="500"/>
                                            <p:tgtEl>
                                              <p:spTgt spid="39"/>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7000"/>
                                </p:stCondLst>
                                <p:childTnLst>
                                  <p:par>
                                    <p:cTn id="69" presetID="22" presetClass="entr" presetSubtype="8"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left)">
                                          <p:cBhvr>
                                            <p:cTn id="71" dur="500"/>
                                            <p:tgtEl>
                                              <p:spTgt spid="6"/>
                                            </p:tgtEl>
                                          </p:cBhvr>
                                        </p:animEffect>
                                      </p:childTnLst>
                                    </p:cTn>
                                  </p:par>
                                </p:childTnLst>
                              </p:cTn>
                            </p:par>
                            <p:par>
                              <p:cTn id="72" fill="hold">
                                <p:stCondLst>
                                  <p:cond delay="7500"/>
                                </p:stCondLst>
                                <p:childTnLst>
                                  <p:par>
                                    <p:cTn id="73" presetID="2" presetClass="entr" presetSubtype="2"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1+#ppt_w/2"/>
                                              </p:val>
                                            </p:tav>
                                            <p:tav tm="100000">
                                              <p:val>
                                                <p:strVal val="#ppt_x"/>
                                              </p:val>
                                            </p:tav>
                                          </p:tavLst>
                                        </p:anim>
                                        <p:anim calcmode="lin" valueType="num">
                                          <p:cBhvr additive="base">
                                            <p:cTn id="76" dur="500" fill="hold"/>
                                            <p:tgtEl>
                                              <p:spTgt spid="28"/>
                                            </p:tgtEl>
                                            <p:attrNameLst>
                                              <p:attrName>ppt_y</p:attrName>
                                            </p:attrNameLst>
                                          </p:cBhvr>
                                          <p:tavLst>
                                            <p:tav tm="0">
                                              <p:val>
                                                <p:strVal val="#ppt_y"/>
                                              </p:val>
                                            </p:tav>
                                            <p:tav tm="100000">
                                              <p:val>
                                                <p:strVal val="#ppt_y"/>
                                              </p:val>
                                            </p:tav>
                                          </p:tavLst>
                                        </p:anim>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wipe(left)">
                                          <p:cBhvr>
                                            <p:cTn id="80" dur="500"/>
                                            <p:tgtEl>
                                              <p:spTgt spid="4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left)">
                                          <p:cBhvr>
                                            <p:cTn id="83" dur="500"/>
                                            <p:tgtEl>
                                              <p:spTgt spid="41"/>
                                            </p:tgtEl>
                                          </p:cBhvr>
                                        </p:animEffect>
                                      </p:childTnLst>
                                    </p:cTn>
                                  </p:par>
                                  <p:par>
                                    <p:cTn id="84" presetID="53" presetClass="entr" presetSubtype="16" fill="hold" grpId="0" nodeType="withEffect">
                                      <p:stCondLst>
                                        <p:cond delay="75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childTnLst>
                              </p:cTn>
                            </p:par>
                            <p:par>
                              <p:cTn id="89" fill="hold">
                                <p:stCondLst>
                                  <p:cond delay="9250"/>
                                </p:stCondLst>
                                <p:childTnLst>
                                  <p:par>
                                    <p:cTn id="90" presetID="22" presetClass="entr" presetSubtype="8" fill="hold" nodeType="afterEffect">
                                      <p:stCondLst>
                                        <p:cond delay="0"/>
                                      </p:stCondLst>
                                      <p:childTnLst>
                                        <p:set>
                                          <p:cBhvr>
                                            <p:cTn id="91" dur="1" fill="hold">
                                              <p:stCondLst>
                                                <p:cond delay="0"/>
                                              </p:stCondLst>
                                            </p:cTn>
                                            <p:tgtEl>
                                              <p:spTgt spid="4"/>
                                            </p:tgtEl>
                                            <p:attrNameLst>
                                              <p:attrName>style.visibility</p:attrName>
                                            </p:attrNameLst>
                                          </p:cBhvr>
                                          <p:to>
                                            <p:strVal val="visible"/>
                                          </p:to>
                                        </p:set>
                                        <p:animEffect transition="in" filter="wipe(left)">
                                          <p:cBhvr>
                                            <p:cTn id="92" dur="500"/>
                                            <p:tgtEl>
                                              <p:spTgt spid="4"/>
                                            </p:tgtEl>
                                          </p:cBhvr>
                                        </p:animEffect>
                                      </p:childTnLst>
                                    </p:cTn>
                                  </p:par>
                                </p:childTnLst>
                              </p:cTn>
                            </p:par>
                            <p:par>
                              <p:cTn id="93" fill="hold">
                                <p:stCondLst>
                                  <p:cond delay="9750"/>
                                </p:stCondLst>
                                <p:childTnLst>
                                  <p:par>
                                    <p:cTn id="94" presetID="2" presetClass="entr" presetSubtype="2" fill="hold" nodeType="after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500" fill="hold"/>
                                            <p:tgtEl>
                                              <p:spTgt spid="33"/>
                                            </p:tgtEl>
                                            <p:attrNameLst>
                                              <p:attrName>ppt_x</p:attrName>
                                            </p:attrNameLst>
                                          </p:cBhvr>
                                          <p:tavLst>
                                            <p:tav tm="0">
                                              <p:val>
                                                <p:strVal val="1+#ppt_w/2"/>
                                              </p:val>
                                            </p:tav>
                                            <p:tav tm="100000">
                                              <p:val>
                                                <p:strVal val="#ppt_x"/>
                                              </p:val>
                                            </p:tav>
                                          </p:tavLst>
                                        </p:anim>
                                        <p:anim calcmode="lin" valueType="num">
                                          <p:cBhvr additive="base">
                                            <p:cTn id="97" dur="500" fill="hold"/>
                                            <p:tgtEl>
                                              <p:spTgt spid="33"/>
                                            </p:tgtEl>
                                            <p:attrNameLst>
                                              <p:attrName>ppt_y</p:attrName>
                                            </p:attrNameLst>
                                          </p:cBhvr>
                                          <p:tavLst>
                                            <p:tav tm="0">
                                              <p:val>
                                                <p:strVal val="#ppt_y"/>
                                              </p:val>
                                            </p:tav>
                                            <p:tav tm="100000">
                                              <p:val>
                                                <p:strVal val="#ppt_y"/>
                                              </p:val>
                                            </p:tav>
                                          </p:tavLst>
                                        </p:anim>
                                      </p:childTnLst>
                                    </p:cTn>
                                  </p:par>
                                </p:childTnLst>
                              </p:cTn>
                            </p:par>
                            <p:par>
                              <p:cTn id="98" fill="hold">
                                <p:stCondLst>
                                  <p:cond delay="10250"/>
                                </p:stCondLst>
                                <p:childTnLst>
                                  <p:par>
                                    <p:cTn id="99" presetID="22" presetClass="entr" presetSubtype="8"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wipe(left)">
                                          <p:cBhvr>
                                            <p:cTn id="101" dur="500"/>
                                            <p:tgtEl>
                                              <p:spTgt spid="4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wipe(left)">
                                          <p:cBhvr>
                                            <p:cTn id="10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第三部分</a:t>
            </a:r>
            <a:endParaRPr lang="en-US" altLang="zh-CN" sz="2800" b="1" dirty="0">
              <a:solidFill>
                <a:srgbClr val="080808"/>
              </a:solidFill>
              <a:latin typeface="微软雅黑"/>
              <a:ea typeface="微软雅黑"/>
            </a:endParaRPr>
          </a:p>
          <a:p>
            <a:pPr marL="0" lvl="1" algn="ctr"/>
            <a:r>
              <a:rPr lang="zh-CN" altLang="en-US" sz="3600" b="1" dirty="0">
                <a:solidFill>
                  <a:schemeClr val="accent3"/>
                </a:solidFill>
                <a:latin typeface="微软雅黑"/>
                <a:ea typeface="微软雅黑"/>
              </a:rPr>
              <a:t>标题文字内容</a:t>
            </a:r>
            <a:endParaRPr lang="en-US" altLang="zh-CN" sz="3600" b="1" dirty="0">
              <a:solidFill>
                <a:schemeClr val="accent3"/>
              </a:solidFill>
              <a:latin typeface="微软雅黑"/>
              <a:ea typeface="微软雅黑"/>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a:ea typeface="微软雅黑"/>
              </a:rPr>
              <a:t>PART 03</a:t>
            </a:r>
            <a:endParaRPr lang="zh-CN" altLang="en-US" sz="1600" dirty="0">
              <a:solidFill>
                <a:srgbClr val="080808"/>
              </a:solidFill>
              <a:latin typeface="微软雅黑"/>
              <a:ea typeface="微软雅黑"/>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3"/>
                </a:solidFill>
                <a:latin typeface="微软雅黑"/>
                <a:ea typeface="微软雅黑"/>
              </a:rPr>
              <a:t>03</a:t>
            </a:r>
            <a:endParaRPr lang="zh-CN" altLang="en-US" sz="5000" b="1" dirty="0">
              <a:solidFill>
                <a:schemeClr val="accent3"/>
              </a:solidFill>
              <a:latin typeface="微软雅黑"/>
              <a:ea typeface="微软雅黑"/>
            </a:endParaRPr>
          </a:p>
        </p:txBody>
      </p:sp>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1470124277"/>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6760" y="2478038"/>
            <a:ext cx="5864847" cy="1326356"/>
            <a:chOff x="1601528" y="2724944"/>
            <a:chExt cx="5864847" cy="1075184"/>
          </a:xfrm>
        </p:grpSpPr>
        <p:cxnSp>
          <p:nvCxnSpPr>
            <p:cNvPr id="3"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0" name="椭圆 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1" name="组合 10"/>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3" name="椭圆 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4" name="组合 13"/>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6" name="椭圆 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7" name="组合 16"/>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0" name="组合 19"/>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pic>
        <p:nvPicPr>
          <p:cNvPr id="23" name="Picture 77" descr="F:\Trabajos\Envato\Graphic River\Mica PPT\mountains.pn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4" name="文本框 37"/>
          <p:cNvSpPr>
            <a:spLocks noChangeArrowheads="1"/>
          </p:cNvSpPr>
          <p:nvPr/>
        </p:nvSpPr>
        <p:spPr bwMode="auto">
          <a:xfrm>
            <a:off x="1182559"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a:solidFill>
                  <a:srgbClr val="080808"/>
                </a:solidFill>
                <a:latin typeface="+mj-ea"/>
                <a:ea typeface="+mj-ea"/>
              </a:rPr>
              <a:t>创新务实</a:t>
            </a:r>
            <a:endParaRPr lang="zh-CN" altLang="en-US" sz="1600" b="0" dirty="0">
              <a:solidFill>
                <a:srgbClr val="080808"/>
              </a:solidFill>
              <a:latin typeface="+mj-ea"/>
              <a:ea typeface="+mj-ea"/>
              <a:sym typeface="微软雅黑" pitchFamily="34" charset="-122"/>
            </a:endParaRPr>
          </a:p>
        </p:txBody>
      </p:sp>
      <p:sp>
        <p:nvSpPr>
          <p:cNvPr id="25" name="文本框 37"/>
          <p:cNvSpPr>
            <a:spLocks noChangeArrowheads="1"/>
          </p:cNvSpPr>
          <p:nvPr/>
        </p:nvSpPr>
        <p:spPr bwMode="auto">
          <a:xfrm>
            <a:off x="268797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a:solidFill>
                  <a:srgbClr val="080808"/>
                </a:solidFill>
                <a:latin typeface="+mj-ea"/>
                <a:ea typeface="+mj-ea"/>
              </a:rPr>
              <a:t>超越自我</a:t>
            </a:r>
            <a:endParaRPr lang="zh-CN" altLang="en-US" sz="1600" b="0" dirty="0">
              <a:solidFill>
                <a:srgbClr val="080808"/>
              </a:solidFill>
              <a:latin typeface="+mj-ea"/>
              <a:ea typeface="+mj-ea"/>
              <a:sym typeface="微软雅黑" pitchFamily="34" charset="-122"/>
            </a:endParaRPr>
          </a:p>
        </p:txBody>
      </p:sp>
      <p:sp>
        <p:nvSpPr>
          <p:cNvPr id="26" name="文本框 37"/>
          <p:cNvSpPr>
            <a:spLocks noChangeArrowheads="1"/>
          </p:cNvSpPr>
          <p:nvPr/>
        </p:nvSpPr>
        <p:spPr bwMode="auto">
          <a:xfrm>
            <a:off x="4126482"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a:solidFill>
                  <a:srgbClr val="080808"/>
                </a:solidFill>
                <a:latin typeface="+mj-ea"/>
                <a:ea typeface="+mj-ea"/>
              </a:rPr>
              <a:t>追求卓越</a:t>
            </a:r>
            <a:endParaRPr lang="zh-CN" altLang="en-US" sz="1600" b="0" dirty="0">
              <a:solidFill>
                <a:srgbClr val="080808"/>
              </a:solidFill>
              <a:latin typeface="+mj-ea"/>
              <a:ea typeface="+mj-ea"/>
              <a:sym typeface="微软雅黑" pitchFamily="34" charset="-122"/>
            </a:endParaRPr>
          </a:p>
        </p:txBody>
      </p:sp>
      <p:sp>
        <p:nvSpPr>
          <p:cNvPr id="27"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a:solidFill>
                  <a:srgbClr val="080808"/>
                </a:solidFill>
                <a:latin typeface="+mj-ea"/>
                <a:ea typeface="+mj-ea"/>
              </a:rPr>
              <a:t>团结奋斗</a:t>
            </a:r>
            <a:endParaRPr lang="zh-CN" altLang="en-US" sz="1600" b="0" dirty="0">
              <a:solidFill>
                <a:srgbClr val="080808"/>
              </a:solidFill>
              <a:latin typeface="+mj-ea"/>
              <a:ea typeface="+mj-ea"/>
              <a:sym typeface="微软雅黑" pitchFamily="34" charset="-122"/>
            </a:endParaRPr>
          </a:p>
        </p:txBody>
      </p:sp>
      <p:sp>
        <p:nvSpPr>
          <p:cNvPr id="28"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a:solidFill>
                  <a:srgbClr val="080808"/>
                </a:solidFill>
                <a:latin typeface="+mj-ea"/>
                <a:ea typeface="+mj-ea"/>
              </a:rPr>
              <a:t>敢于创新</a:t>
            </a:r>
            <a:endParaRPr lang="zh-CN" altLang="en-US" sz="1600" b="0" dirty="0">
              <a:solidFill>
                <a:srgbClr val="080808"/>
              </a:solidFill>
              <a:latin typeface="+mj-ea"/>
              <a:ea typeface="+mj-ea"/>
              <a:sym typeface="微软雅黑" pitchFamily="34" charset="-122"/>
            </a:endParaRPr>
          </a:p>
        </p:txBody>
      </p:sp>
      <p:sp>
        <p:nvSpPr>
          <p:cNvPr id="29" name="矩形 28"/>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0" name="矩形 29"/>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1" name="矩形 30"/>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2" name="矩形 31"/>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3" name="矩形 32"/>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4"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effectLst/>
                <a:uLnTx/>
                <a:uFillTx/>
                <a:latin typeface="+mj-ea"/>
                <a:ea typeface="+mj-ea"/>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mj-ea"/>
              <a:ea typeface="+mj-ea"/>
              <a:cs typeface="+mn-cs"/>
            </a:endParaRPr>
          </a:p>
        </p:txBody>
      </p:sp>
      <p:pic>
        <p:nvPicPr>
          <p:cNvPr id="36" name="图片 35"/>
          <p:cNvPicPr>
            <a:picLocks noChangeAspect="1"/>
          </p:cNvPicPr>
          <p:nvPr/>
        </p:nvPicPr>
        <p:blipFill rotWithShape="1">
          <a:blip r:embed="rId5"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995378583"/>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68000">
                                          <p:cBhvr additive="base">
                                            <p:cTn id="17" dur="1000" fill="hold"/>
                                            <p:tgtEl>
                                              <p:spTgt spid="8"/>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8"/>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14:bounceEnd="68000">
                                          <p:cBhvr additive="base">
                                            <p:cTn id="21" dur="1000" fill="hold"/>
                                            <p:tgtEl>
                                              <p:spTgt spid="11"/>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4"/>
                                            </p:tgtEl>
                                            <p:attrNameLst>
                                              <p:attrName>style.visibility</p:attrName>
                                            </p:attrNameLst>
                                          </p:cBhvr>
                                          <p:to>
                                            <p:strVal val="visible"/>
                                          </p:to>
                                        </p:set>
                                        <p:anim calcmode="lin" valueType="num" p14:bounceEnd="68000">
                                          <p:cBhvr additive="base">
                                            <p:cTn id="25" dur="1000" fill="hold"/>
                                            <p:tgtEl>
                                              <p:spTgt spid="14"/>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4"/>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7"/>
                                            </p:tgtEl>
                                            <p:attrNameLst>
                                              <p:attrName>style.visibility</p:attrName>
                                            </p:attrNameLst>
                                          </p:cBhvr>
                                          <p:to>
                                            <p:strVal val="visible"/>
                                          </p:to>
                                        </p:set>
                                        <p:anim calcmode="lin" valueType="num" p14:bounceEnd="68000">
                                          <p:cBhvr additive="base">
                                            <p:cTn id="29" dur="1000" fill="hold"/>
                                            <p:tgtEl>
                                              <p:spTgt spid="17"/>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7"/>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0"/>
                                            </p:tgtEl>
                                            <p:attrNameLst>
                                              <p:attrName>style.visibility</p:attrName>
                                            </p:attrNameLst>
                                          </p:cBhvr>
                                          <p:to>
                                            <p:strVal val="visible"/>
                                          </p:to>
                                        </p:set>
                                        <p:anim calcmode="lin" valueType="num" p14:bounceEnd="68000">
                                          <p:cBhvr additive="base">
                                            <p:cTn id="33" dur="1000" fill="hold"/>
                                            <p:tgtEl>
                                              <p:spTgt spid="20"/>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0"/>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6" presetClass="entr" presetSubtype="21"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arn(inVertical)">
                                          <p:cBhvr>
                                            <p:cTn id="38" dur="500"/>
                                            <p:tgtEl>
                                              <p:spTgt spid="24"/>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barn(inVertical)">
                                          <p:cBhvr>
                                            <p:cTn id="41" dur="500"/>
                                            <p:tgtEl>
                                              <p:spTgt spid="25"/>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arn(inVertical)">
                                          <p:cBhvr>
                                            <p:cTn id="44" dur="500"/>
                                            <p:tgtEl>
                                              <p:spTgt spid="2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arn(inVertical)">
                                          <p:cBhvr>
                                            <p:cTn id="47" dur="500"/>
                                            <p:tgtEl>
                                              <p:spTgt spid="27"/>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arn(inVertical)">
                                          <p:cBhvr>
                                            <p:cTn id="50" dur="500"/>
                                            <p:tgtEl>
                                              <p:spTgt spid="28"/>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barn(inVertical)">
                                          <p:cBhvr>
                                            <p:cTn id="53" dur="500"/>
                                            <p:tgtEl>
                                              <p:spTgt spid="29"/>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inVertical)">
                                          <p:cBhvr>
                                            <p:cTn id="56" dur="500"/>
                                            <p:tgtEl>
                                              <p:spTgt spid="30"/>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inVertical)">
                                          <p:cBhvr>
                                            <p:cTn id="59" dur="500"/>
                                            <p:tgtEl>
                                              <p:spTgt spid="31"/>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arn(inVertical)">
                                          <p:cBhvr>
                                            <p:cTn id="62" dur="500"/>
                                            <p:tgtEl>
                                              <p:spTgt spid="32"/>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arn(inVertical)">
                                          <p:cBhvr>
                                            <p:cTn id="65" dur="500"/>
                                            <p:tgtEl>
                                              <p:spTgt spid="33"/>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left)">
                                          <p:cBhvr>
                                            <p:cTn id="6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500"/>
                                </p:stCondLst>
                                <p:childTnLst>
                                  <p:par>
                                    <p:cTn id="21" presetID="2" presetClass="entr" presetSubtype="1" accel="52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accel="52000" fill="hold"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accel="52000" fill="hold" nodeType="withEffect">
                                      <p:stCondLst>
                                        <p:cond delay="4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1000" fill="hold"/>
                                            <p:tgtEl>
                                              <p:spTgt spid="14"/>
                                            </p:tgtEl>
                                            <p:attrNameLst>
                                              <p:attrName>ppt_x</p:attrName>
                                            </p:attrNameLst>
                                          </p:cBhvr>
                                          <p:tavLst>
                                            <p:tav tm="0">
                                              <p:val>
                                                <p:strVal val="#ppt_x"/>
                                              </p:val>
                                            </p:tav>
                                            <p:tav tm="100000">
                                              <p:val>
                                                <p:strVal val="#ppt_x"/>
                                              </p:val>
                                            </p:tav>
                                          </p:tavLst>
                                        </p:anim>
                                        <p:anim calcmode="lin" valueType="num">
                                          <p:cBhvr additive="base">
                                            <p:cTn id="32" dur="1000" fill="hold"/>
                                            <p:tgtEl>
                                              <p:spTgt spid="14"/>
                                            </p:tgtEl>
                                            <p:attrNameLst>
                                              <p:attrName>ppt_y</p:attrName>
                                            </p:attrNameLst>
                                          </p:cBhvr>
                                          <p:tavLst>
                                            <p:tav tm="0">
                                              <p:val>
                                                <p:strVal val="0-#ppt_h/2"/>
                                              </p:val>
                                            </p:tav>
                                            <p:tav tm="100000">
                                              <p:val>
                                                <p:strVal val="#ppt_y"/>
                                              </p:val>
                                            </p:tav>
                                          </p:tavLst>
                                        </p:anim>
                                      </p:childTnLst>
                                    </p:cTn>
                                  </p:par>
                                  <p:par>
                                    <p:cTn id="33" presetID="2" presetClass="entr" presetSubtype="1" accel="52000" fill="hold" nodeType="withEffect">
                                      <p:stCondLst>
                                        <p:cond delay="7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000" fill="hold"/>
                                            <p:tgtEl>
                                              <p:spTgt spid="17"/>
                                            </p:tgtEl>
                                            <p:attrNameLst>
                                              <p:attrName>ppt_x</p:attrName>
                                            </p:attrNameLst>
                                          </p:cBhvr>
                                          <p:tavLst>
                                            <p:tav tm="0">
                                              <p:val>
                                                <p:strVal val="#ppt_x"/>
                                              </p:val>
                                            </p:tav>
                                            <p:tav tm="100000">
                                              <p:val>
                                                <p:strVal val="#ppt_x"/>
                                              </p:val>
                                            </p:tav>
                                          </p:tavLst>
                                        </p:anim>
                                        <p:anim calcmode="lin" valueType="num">
                                          <p:cBhvr additive="base">
                                            <p:cTn id="36" dur="10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accel="52000" fill="hold" nodeType="withEffect">
                                      <p:stCondLst>
                                        <p:cond delay="10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1000" fill="hold"/>
                                            <p:tgtEl>
                                              <p:spTgt spid="20"/>
                                            </p:tgtEl>
                                            <p:attrNameLst>
                                              <p:attrName>ppt_x</p:attrName>
                                            </p:attrNameLst>
                                          </p:cBhvr>
                                          <p:tavLst>
                                            <p:tav tm="0">
                                              <p:val>
                                                <p:strVal val="#ppt_x"/>
                                              </p:val>
                                            </p:tav>
                                            <p:tav tm="100000">
                                              <p:val>
                                                <p:strVal val="#ppt_x"/>
                                              </p:val>
                                            </p:tav>
                                          </p:tavLst>
                                        </p:anim>
                                        <p:anim calcmode="lin" valueType="num">
                                          <p:cBhvr additive="base">
                                            <p:cTn id="40" dur="1000" fill="hold"/>
                                            <p:tgtEl>
                                              <p:spTgt spid="20"/>
                                            </p:tgtEl>
                                            <p:attrNameLst>
                                              <p:attrName>ppt_y</p:attrName>
                                            </p:attrNameLst>
                                          </p:cBhvr>
                                          <p:tavLst>
                                            <p:tav tm="0">
                                              <p:val>
                                                <p:strVal val="0-#ppt_h/2"/>
                                              </p:val>
                                            </p:tav>
                                            <p:tav tm="100000">
                                              <p:val>
                                                <p:strVal val="#ppt_y"/>
                                              </p:val>
                                            </p:tav>
                                          </p:tavLst>
                                        </p:anim>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arn(inVertical)">
                                          <p:cBhvr>
                                            <p:cTn id="47" dur="500"/>
                                            <p:tgtEl>
                                              <p:spTgt spid="2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inVertical)">
                                          <p:cBhvr>
                                            <p:cTn id="50" dur="500"/>
                                            <p:tgtEl>
                                              <p:spTgt spid="2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barn(inVertical)">
                                          <p:cBhvr>
                                            <p:cTn id="53" dur="500"/>
                                            <p:tgtEl>
                                              <p:spTgt spid="27"/>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inVertical)">
                                          <p:cBhvr>
                                            <p:cTn id="56" dur="500"/>
                                            <p:tgtEl>
                                              <p:spTgt spid="2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barn(inVertical)">
                                          <p:cBhvr>
                                            <p:cTn id="59" dur="500"/>
                                            <p:tgtEl>
                                              <p:spTgt spid="2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arn(inVertical)">
                                          <p:cBhvr>
                                            <p:cTn id="62" dur="500"/>
                                            <p:tgtEl>
                                              <p:spTgt spid="3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barn(inVertical)">
                                          <p:cBhvr>
                                            <p:cTn id="65" dur="500"/>
                                            <p:tgtEl>
                                              <p:spTgt spid="31"/>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barn(inVertical)">
                                          <p:cBhvr>
                                            <p:cTn id="68" dur="500"/>
                                            <p:tgtEl>
                                              <p:spTgt spid="32"/>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barn(inVertical)">
                                          <p:cBhvr>
                                            <p:cTn id="71" dur="500"/>
                                            <p:tgtEl>
                                              <p:spTgt spid="33"/>
                                            </p:tgtEl>
                                          </p:cBhvr>
                                        </p:animEffect>
                                      </p:childTnLst>
                                    </p:cTn>
                                  </p:par>
                                </p:childTnLst>
                              </p:cTn>
                            </p:par>
                            <p:par>
                              <p:cTn id="72" fill="hold">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45%</a:t>
              </a:r>
              <a:endParaRPr lang="zh-CN" altLang="en-US" sz="2100" b="1" dirty="0">
                <a:solidFill>
                  <a:schemeClr val="tx1">
                    <a:lumMod val="65000"/>
                    <a:lumOff val="35000"/>
                  </a:schemeClr>
                </a:solidFill>
                <a:latin typeface="+mj-ea"/>
                <a:ea typeface="+mj-ea"/>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mj-ea"/>
                  <a:ea typeface="+mj-ea"/>
                </a:rPr>
                <a:t>68%</a:t>
              </a:r>
              <a:endParaRPr lang="zh-CN" altLang="en-US" sz="2000" b="1" dirty="0">
                <a:solidFill>
                  <a:schemeClr val="tx1">
                    <a:lumMod val="65000"/>
                    <a:lumOff val="35000"/>
                  </a:schemeClr>
                </a:solidFill>
                <a:latin typeface="+mj-ea"/>
                <a:ea typeface="+mj-ea"/>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79%</a:t>
              </a:r>
              <a:endParaRPr lang="zh-CN" altLang="en-US" sz="2100" b="1" dirty="0">
                <a:solidFill>
                  <a:schemeClr val="tx1">
                    <a:lumMod val="65000"/>
                    <a:lumOff val="35000"/>
                  </a:schemeClr>
                </a:solidFill>
                <a:latin typeface="+mj-ea"/>
                <a:ea typeface="+mj-ea"/>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92%</a:t>
              </a:r>
              <a:endParaRPr lang="zh-CN" altLang="en-US" sz="2100" b="1" dirty="0">
                <a:solidFill>
                  <a:schemeClr val="tx1">
                    <a:lumMod val="65000"/>
                    <a:lumOff val="35000"/>
                  </a:schemeClr>
                </a:solidFill>
                <a:latin typeface="+mj-ea"/>
                <a:ea typeface="+mj-ea"/>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endParaRPr lang="zh-CN" altLang="en-US">
              <a:latin typeface="+mj-ea"/>
              <a:ea typeface="+mj-ea"/>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您的内容打在这里，或者通过复制您的文本后，在此框中选择粘贴</a:t>
            </a:r>
          </a:p>
        </p:txBody>
      </p:sp>
      <p:pic>
        <p:nvPicPr>
          <p:cNvPr id="45" name="图片 44"/>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723694000"/>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5" cstate="email">
            <a:extLst>
              <a:ext uri="{28A0092B-C50C-407E-A947-70E740481C1C}">
                <a14:useLocalDpi xmlns:a14="http://schemas.microsoft.com/office/drawing/2010/main"/>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9673" y="1459022"/>
            <a:ext cx="1766888" cy="1766888"/>
          </a:xfrm>
          <a:prstGeom prst="ellipse">
            <a:avLst/>
          </a:prstGeom>
          <a:blipFill>
            <a:blip r:embed="rId7" cstate="email">
              <a:extLst>
                <a:ext uri="{28A0092B-C50C-407E-A947-70E740481C1C}">
                  <a14:useLocalDpi xmlns:a14="http://schemas.microsoft.com/office/drawing/2010/main"/>
                </a:ext>
              </a:extLst>
            </a:blip>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05</a:t>
            </a:r>
            <a:endParaRPr lang="en-US" sz="900" b="1" dirty="0">
              <a:latin typeface="+mj-ea"/>
              <a:ea typeface="+mj-ea"/>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03</a:t>
            </a:r>
            <a:endParaRPr lang="en-US" sz="900" b="1" dirty="0">
              <a:latin typeface="+mj-ea"/>
              <a:ea typeface="+mj-ea"/>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mj-ea"/>
                <a:ea typeface="+mj-ea"/>
                <a:cs typeface="Source Sans Pro ExtraLight"/>
              </a:rPr>
              <a:t>项目名称 </a:t>
            </a:r>
            <a:r>
              <a:rPr lang="en-US" altLang="zh-CN" sz="1000" b="1" dirty="0">
                <a:latin typeface="+mj-ea"/>
                <a:ea typeface="+mj-ea"/>
                <a:cs typeface="Source Sans Pro ExtraLight"/>
              </a:rPr>
              <a:t>04</a:t>
            </a:r>
            <a:endParaRPr lang="en-US" sz="1000" b="1" dirty="0">
              <a:latin typeface="+mj-ea"/>
              <a:ea typeface="+mj-ea"/>
              <a:cs typeface="Source Sans Pro ExtraLight"/>
            </a:endParaRPr>
          </a:p>
        </p:txBody>
      </p:sp>
    </p:spTree>
    <p:extLst>
      <p:ext uri="{BB962C8B-B14F-4D97-AF65-F5344CB8AC3E}">
        <p14:creationId xmlns:p14="http://schemas.microsoft.com/office/powerpoint/2010/main" val="3047801200"/>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15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15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9" accel="650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500" fill="hold"/>
                                            <p:tgtEl>
                                              <p:spTgt spid="7"/>
                                            </p:tgtEl>
                                            <p:attrNameLst>
                                              <p:attrName>ppt_x</p:attrName>
                                            </p:attrNameLst>
                                          </p:cBhvr>
                                          <p:tavLst>
                                            <p:tav tm="0">
                                              <p:val>
                                                <p:strVal val="0-#ppt_w/2"/>
                                              </p:val>
                                            </p:tav>
                                            <p:tav tm="100000">
                                              <p:val>
                                                <p:strVal val="#ppt_x"/>
                                              </p:val>
                                            </p:tav>
                                          </p:tavLst>
                                        </p:anim>
                                        <p:anim calcmode="lin" valueType="num">
                                          <p:cBhvr additive="base">
                                            <p:cTn id="14" dur="1500" fill="hold"/>
                                            <p:tgtEl>
                                              <p:spTgt spid="7"/>
                                            </p:tgtEl>
                                            <p:attrNameLst>
                                              <p:attrName>ppt_y</p:attrName>
                                            </p:attrNameLst>
                                          </p:cBhvr>
                                          <p:tavLst>
                                            <p:tav tm="0">
                                              <p:val>
                                                <p:strVal val="0-#ppt_h/2"/>
                                              </p:val>
                                            </p:tav>
                                            <p:tav tm="100000">
                                              <p:val>
                                                <p:strVal val="#ppt_y"/>
                                              </p:val>
                                            </p:tav>
                                          </p:tavLst>
                                        </p:anim>
                                      </p:childTnLst>
                                    </p:cTn>
                                  </p:par>
                                  <p:par>
                                    <p:cTn id="15" presetID="2" presetClass="entr" presetSubtype="1" accel="65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ppt_x"/>
                                              </p:val>
                                            </p:tav>
                                            <p:tav tm="100000">
                                              <p:val>
                                                <p:strVal val="#ppt_x"/>
                                              </p:val>
                                            </p:tav>
                                          </p:tavLst>
                                        </p:anim>
                                        <p:anim calcmode="lin" valueType="num">
                                          <p:cBhvr additive="base">
                                            <p:cTn id="18" dur="1500" fill="hold"/>
                                            <p:tgtEl>
                                              <p:spTgt spid="8"/>
                                            </p:tgtEl>
                                            <p:attrNameLst>
                                              <p:attrName>ppt_y</p:attrName>
                                            </p:attrNameLst>
                                          </p:cBhvr>
                                          <p:tavLst>
                                            <p:tav tm="0">
                                              <p:val>
                                                <p:strVal val="0-#ppt_h/2"/>
                                              </p:val>
                                            </p:tav>
                                            <p:tav tm="100000">
                                              <p:val>
                                                <p:strVal val="#ppt_y"/>
                                              </p:val>
                                            </p:tav>
                                          </p:tavLst>
                                        </p:anim>
                                      </p:childTnLst>
                                    </p:cTn>
                                  </p:par>
                                  <p:par>
                                    <p:cTn id="19" presetID="2" presetClass="entr" presetSubtype="3" accel="6500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500" fill="hold"/>
                                            <p:tgtEl>
                                              <p:spTgt spid="4"/>
                                            </p:tgtEl>
                                            <p:attrNameLst>
                                              <p:attrName>ppt_x</p:attrName>
                                            </p:attrNameLst>
                                          </p:cBhvr>
                                          <p:tavLst>
                                            <p:tav tm="0">
                                              <p:val>
                                                <p:strVal val="1+#ppt_w/2"/>
                                              </p:val>
                                            </p:tav>
                                            <p:tav tm="100000">
                                              <p:val>
                                                <p:strVal val="#ppt_x"/>
                                              </p:val>
                                            </p:tav>
                                          </p:tavLst>
                                        </p:anim>
                                        <p:anim calcmode="lin" valueType="num">
                                          <p:cBhvr additive="base">
                                            <p:cTn id="22" dur="1500" fill="hold"/>
                                            <p:tgtEl>
                                              <p:spTgt spid="4"/>
                                            </p:tgtEl>
                                            <p:attrNameLst>
                                              <p:attrName>ppt_y</p:attrName>
                                            </p:attrNameLst>
                                          </p:cBhvr>
                                          <p:tavLst>
                                            <p:tav tm="0">
                                              <p:val>
                                                <p:strVal val="0-#ppt_h/2"/>
                                              </p:val>
                                            </p:tav>
                                            <p:tav tm="100000">
                                              <p:val>
                                                <p:strVal val="#ppt_y"/>
                                              </p:val>
                                            </p:tav>
                                          </p:tavLst>
                                        </p:anim>
                                      </p:childTnLst>
                                    </p:cTn>
                                  </p:par>
                                  <p:par>
                                    <p:cTn id="23" presetID="2" presetClass="entr" presetSubtype="12" accel="6500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500" fill="hold"/>
                                            <p:tgtEl>
                                              <p:spTgt spid="6"/>
                                            </p:tgtEl>
                                            <p:attrNameLst>
                                              <p:attrName>ppt_x</p:attrName>
                                            </p:attrNameLst>
                                          </p:cBhvr>
                                          <p:tavLst>
                                            <p:tav tm="0">
                                              <p:val>
                                                <p:strVal val="0-#ppt_w/2"/>
                                              </p:val>
                                            </p:tav>
                                            <p:tav tm="100000">
                                              <p:val>
                                                <p:strVal val="#ppt_x"/>
                                              </p:val>
                                            </p:tav>
                                          </p:tavLst>
                                        </p:anim>
                                        <p:anim calcmode="lin" valueType="num">
                                          <p:cBhvr additive="base">
                                            <p:cTn id="26" dur="1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6" accel="6500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500" fill="hold"/>
                                            <p:tgtEl>
                                              <p:spTgt spid="5"/>
                                            </p:tgtEl>
                                            <p:attrNameLst>
                                              <p:attrName>ppt_x</p:attrName>
                                            </p:attrNameLst>
                                          </p:cBhvr>
                                          <p:tavLst>
                                            <p:tav tm="0">
                                              <p:val>
                                                <p:strVal val="1+#ppt_w/2"/>
                                              </p:val>
                                            </p:tav>
                                            <p:tav tm="100000">
                                              <p:val>
                                                <p:strVal val="#ppt_x"/>
                                              </p:val>
                                            </p:tav>
                                          </p:tavLst>
                                        </p:anim>
                                        <p:anim calcmode="lin" valueType="num">
                                          <p:cBhvr additive="base">
                                            <p:cTn id="30" dur="1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p:cTn id="58" dur="500" fill="hold"/>
                                            <p:tgtEl>
                                              <p:spTgt spid="9"/>
                                            </p:tgtEl>
                                            <p:attrNameLst>
                                              <p:attrName>ppt_w</p:attrName>
                                            </p:attrNameLst>
                                          </p:cBhvr>
                                          <p:tavLst>
                                            <p:tav tm="0">
                                              <p:val>
                                                <p:fltVal val="0"/>
                                              </p:val>
                                            </p:tav>
                                            <p:tav tm="100000">
                                              <p:val>
                                                <p:strVal val="#ppt_w"/>
                                              </p:val>
                                            </p:tav>
                                          </p:tavLst>
                                        </p:anim>
                                        <p:anim calcmode="lin" valueType="num">
                                          <p:cBhvr>
                                            <p:cTn id="59" dur="500" fill="hold"/>
                                            <p:tgtEl>
                                              <p:spTgt spid="9"/>
                                            </p:tgtEl>
                                            <p:attrNameLst>
                                              <p:attrName>ppt_h</p:attrName>
                                            </p:attrNameLst>
                                          </p:cBhvr>
                                          <p:tavLst>
                                            <p:tav tm="0">
                                              <p:val>
                                                <p:fltVal val="0"/>
                                              </p:val>
                                            </p:tav>
                                            <p:tav tm="100000">
                                              <p:val>
                                                <p:strVal val="#ppt_h"/>
                                              </p:val>
                                            </p:tav>
                                          </p:tavLst>
                                        </p:anim>
                                        <p:animEffect transition="in" filter="fade">
                                          <p:cBhvr>
                                            <p:cTn id="6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955924" y="1347614"/>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2106991" y="1566566"/>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0" name="Group 41"/>
          <p:cNvGrpSpPr>
            <a:grpSpLocks/>
          </p:cNvGrpSpPr>
          <p:nvPr/>
        </p:nvGrpSpPr>
        <p:grpSpPr bwMode="auto">
          <a:xfrm>
            <a:off x="2820179" y="1566565"/>
            <a:ext cx="1458171" cy="799752"/>
            <a:chOff x="0" y="0"/>
            <a:chExt cx="2419" cy="1343"/>
          </a:xfrm>
        </p:grpSpPr>
        <p:sp>
          <p:nvSpPr>
            <p:cNvPr id="1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1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13" name="Freeform 9"/>
          <p:cNvSpPr>
            <a:spLocks noEditPoints="1"/>
          </p:cNvSpPr>
          <p:nvPr/>
        </p:nvSpPr>
        <p:spPr bwMode="auto">
          <a:xfrm>
            <a:off x="2250486" y="175730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14" name="组合 13"/>
          <p:cNvGrpSpPr/>
          <p:nvPr/>
        </p:nvGrpSpPr>
        <p:grpSpPr>
          <a:xfrm>
            <a:off x="4788024" y="1347614"/>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7" name="组合 16"/>
          <p:cNvGrpSpPr/>
          <p:nvPr/>
        </p:nvGrpSpPr>
        <p:grpSpPr>
          <a:xfrm>
            <a:off x="4939091" y="1566566"/>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0" name="Group 41"/>
          <p:cNvGrpSpPr>
            <a:grpSpLocks/>
          </p:cNvGrpSpPr>
          <p:nvPr/>
        </p:nvGrpSpPr>
        <p:grpSpPr bwMode="auto">
          <a:xfrm>
            <a:off x="5652279" y="1566565"/>
            <a:ext cx="1458171" cy="799752"/>
            <a:chOff x="0" y="0"/>
            <a:chExt cx="2419" cy="1343"/>
          </a:xfrm>
        </p:grpSpPr>
        <p:sp>
          <p:nvSpPr>
            <p:cNvPr id="2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2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23" name="Freeform 8"/>
          <p:cNvSpPr>
            <a:spLocks noEditPoints="1"/>
          </p:cNvSpPr>
          <p:nvPr/>
        </p:nvSpPr>
        <p:spPr bwMode="auto">
          <a:xfrm>
            <a:off x="5127381" y="179757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24" name="组合 23"/>
          <p:cNvGrpSpPr/>
          <p:nvPr/>
        </p:nvGrpSpPr>
        <p:grpSpPr>
          <a:xfrm>
            <a:off x="1955924" y="2808114"/>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7" name="组合 26"/>
          <p:cNvGrpSpPr/>
          <p:nvPr/>
        </p:nvGrpSpPr>
        <p:grpSpPr>
          <a:xfrm>
            <a:off x="2106991" y="3027066"/>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30" name="Group 41"/>
          <p:cNvGrpSpPr>
            <a:grpSpLocks/>
          </p:cNvGrpSpPr>
          <p:nvPr/>
        </p:nvGrpSpPr>
        <p:grpSpPr bwMode="auto">
          <a:xfrm>
            <a:off x="2820179" y="3027065"/>
            <a:ext cx="1458171" cy="799752"/>
            <a:chOff x="0" y="0"/>
            <a:chExt cx="2419" cy="1343"/>
          </a:xfrm>
        </p:grpSpPr>
        <p:sp>
          <p:nvSpPr>
            <p:cNvPr id="3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3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33" name="Freeform 7"/>
          <p:cNvSpPr>
            <a:spLocks/>
          </p:cNvSpPr>
          <p:nvPr/>
        </p:nvSpPr>
        <p:spPr bwMode="auto">
          <a:xfrm>
            <a:off x="2242485" y="318868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34" name="组合 33"/>
          <p:cNvGrpSpPr/>
          <p:nvPr/>
        </p:nvGrpSpPr>
        <p:grpSpPr>
          <a:xfrm>
            <a:off x="4789276" y="2808114"/>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7" name="组合 36"/>
          <p:cNvGrpSpPr/>
          <p:nvPr/>
        </p:nvGrpSpPr>
        <p:grpSpPr>
          <a:xfrm>
            <a:off x="4940343" y="3027066"/>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40" name="Group 41"/>
          <p:cNvGrpSpPr>
            <a:grpSpLocks/>
          </p:cNvGrpSpPr>
          <p:nvPr/>
        </p:nvGrpSpPr>
        <p:grpSpPr bwMode="auto">
          <a:xfrm>
            <a:off x="5653531" y="3027065"/>
            <a:ext cx="1458171" cy="799752"/>
            <a:chOff x="0" y="0"/>
            <a:chExt cx="2419" cy="1343"/>
          </a:xfrm>
        </p:grpSpPr>
        <p:sp>
          <p:nvSpPr>
            <p:cNvPr id="4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mj-ea"/>
                  <a:ea typeface="+mj-ea"/>
                  <a:cs typeface="Bebas Neue" charset="0"/>
                  <a:sym typeface="Bebas Neue" charset="0"/>
                </a:rPr>
                <a:t>单击此处添加标题</a:t>
              </a:r>
              <a:endParaRPr lang="en-US" sz="1200" b="0" dirty="0">
                <a:solidFill>
                  <a:srgbClr val="000000"/>
                </a:solidFill>
                <a:latin typeface="+mj-ea"/>
                <a:ea typeface="+mj-ea"/>
                <a:cs typeface="Bebas Neue" charset="0"/>
                <a:sym typeface="Bebas Neue" charset="0"/>
              </a:endParaRPr>
            </a:p>
          </p:txBody>
        </p:sp>
        <p:sp>
          <p:nvSpPr>
            <p:cNvPr id="4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43" name="Freeform 6"/>
          <p:cNvSpPr>
            <a:spLocks noEditPoints="1"/>
          </p:cNvSpPr>
          <p:nvPr/>
        </p:nvSpPr>
        <p:spPr bwMode="auto">
          <a:xfrm>
            <a:off x="5130695" y="321016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pic>
        <p:nvPicPr>
          <p:cNvPr id="45" name="图片 44"/>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670961126"/>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8" name="直接连接符 7"/>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0" name="直接连接符 9"/>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2" name="直接连接符 11"/>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4" name="直接连接符 13"/>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6" name="直接连接符 15"/>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8" name="直接连接符 17"/>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427015" y="1450900"/>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20" name="椭圆 19"/>
          <p:cNvSpPr/>
          <p:nvPr/>
        </p:nvSpPr>
        <p:spPr>
          <a:xfrm>
            <a:off x="3425919" y="195298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21" name="椭圆 20"/>
          <p:cNvSpPr/>
          <p:nvPr/>
        </p:nvSpPr>
        <p:spPr>
          <a:xfrm>
            <a:off x="3425730" y="2462943"/>
            <a:ext cx="274777" cy="27477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22" name="椭圆 21"/>
          <p:cNvSpPr/>
          <p:nvPr/>
        </p:nvSpPr>
        <p:spPr>
          <a:xfrm>
            <a:off x="3424634" y="2965031"/>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
        <p:nvSpPr>
          <p:cNvPr id="23" name="椭圆 22"/>
          <p:cNvSpPr/>
          <p:nvPr/>
        </p:nvSpPr>
        <p:spPr>
          <a:xfrm>
            <a:off x="3427060" y="3467289"/>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5</a:t>
            </a:r>
            <a:endParaRPr lang="zh-CN" altLang="en-US" dirty="0">
              <a:solidFill>
                <a:prstClr val="white"/>
              </a:solidFill>
              <a:latin typeface="+mj-ea"/>
              <a:ea typeface="+mj-ea"/>
            </a:endParaRPr>
          </a:p>
        </p:txBody>
      </p:sp>
      <p:sp>
        <p:nvSpPr>
          <p:cNvPr id="24" name="椭圆 23"/>
          <p:cNvSpPr/>
          <p:nvPr/>
        </p:nvSpPr>
        <p:spPr>
          <a:xfrm>
            <a:off x="3425964" y="396937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6</a:t>
            </a:r>
            <a:endParaRPr lang="zh-CN" altLang="en-US" dirty="0">
              <a:solidFill>
                <a:prstClr val="white"/>
              </a:solidFill>
              <a:latin typeface="+mj-ea"/>
              <a:ea typeface="+mj-ea"/>
            </a:endParaRPr>
          </a:p>
        </p:txBody>
      </p:sp>
      <p:sp>
        <p:nvSpPr>
          <p:cNvPr id="25"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b="1" dirty="0">
                <a:solidFill>
                  <a:srgbClr val="080808"/>
                </a:solidFill>
                <a:latin typeface="+mj-ea"/>
                <a:ea typeface="+mj-ea"/>
              </a:rPr>
              <a:t>标题内容</a:t>
            </a:r>
            <a:endParaRPr lang="en-US" altLang="zh-CN" sz="2000" b="1" dirty="0">
              <a:solidFill>
                <a:srgbClr val="080808"/>
              </a:solidFill>
              <a:latin typeface="+mj-ea"/>
              <a:ea typeface="+mj-ea"/>
            </a:endParaRPr>
          </a:p>
        </p:txBody>
      </p:sp>
      <p:pic>
        <p:nvPicPr>
          <p:cNvPr id="27" name="图片 2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3983151124"/>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mj-ea"/>
                <a:ea typeface="+mj-ea"/>
              </a:rPr>
              <a:t>100</a:t>
            </a:r>
            <a:endParaRPr lang="zh-CN" altLang="en-US" sz="800" dirty="0">
              <a:latin typeface="+mj-ea"/>
              <a:ea typeface="+mj-ea"/>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mj-ea"/>
                <a:ea typeface="+mj-ea"/>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mj-ea"/>
                <a:ea typeface="+mj-ea"/>
              </a:rPr>
              <a:t>200</a:t>
            </a:r>
            <a:endParaRPr lang="zh-CN" altLang="en-US" sz="800" dirty="0">
              <a:latin typeface="+mj-ea"/>
              <a:ea typeface="+mj-ea"/>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mj-ea"/>
                <a:ea typeface="+mj-ea"/>
              </a:rPr>
              <a:t>300</a:t>
            </a:r>
            <a:endParaRPr lang="zh-CN" altLang="en-US" sz="800" dirty="0">
              <a:latin typeface="+mj-ea"/>
              <a:ea typeface="+mj-ea"/>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mj-ea"/>
                <a:ea typeface="+mj-ea"/>
              </a:rPr>
              <a:t>400</a:t>
            </a:r>
            <a:endParaRPr lang="zh-CN" altLang="en-US" sz="800" dirty="0">
              <a:latin typeface="+mj-ea"/>
              <a:ea typeface="+mj-ea"/>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mj-ea"/>
                <a:ea typeface="+mj-ea"/>
              </a:rPr>
              <a:t>500</a:t>
            </a:r>
            <a:endParaRPr lang="zh-CN" altLang="en-US" sz="800" dirty="0">
              <a:latin typeface="+mj-ea"/>
              <a:ea typeface="+mj-ea"/>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mj-ea"/>
                <a:ea typeface="+mj-ea"/>
              </a:rPr>
              <a:t>600</a:t>
            </a:r>
            <a:endParaRPr lang="zh-CN" altLang="en-US" sz="800" dirty="0">
              <a:latin typeface="+mj-ea"/>
              <a:ea typeface="+mj-ea"/>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mj-ea"/>
                <a:ea typeface="+mj-ea"/>
              </a:rPr>
              <a:t>700</a:t>
            </a:r>
            <a:endParaRPr lang="zh-CN" altLang="en-US" sz="800" dirty="0">
              <a:latin typeface="+mj-ea"/>
              <a:ea typeface="+mj-ea"/>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mj-ea"/>
                <a:ea typeface="+mj-ea"/>
              </a:rPr>
              <a:t>800</a:t>
            </a:r>
            <a:endParaRPr lang="zh-CN" altLang="en-US" sz="800" dirty="0">
              <a:latin typeface="+mj-ea"/>
              <a:ea typeface="+mj-ea"/>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mj-ea"/>
                <a:ea typeface="+mj-ea"/>
              </a:rPr>
              <a:t>0</a:t>
            </a:r>
            <a:endParaRPr lang="zh-CN" altLang="en-US" sz="800" dirty="0">
              <a:latin typeface="+mj-ea"/>
              <a:ea typeface="+mj-ea"/>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latin typeface="+mj-ea"/>
              <a:ea typeface="+mj-ea"/>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chemeClr val="bg2"/>
                </a:solidFill>
                <a:latin typeface="+mj-ea"/>
                <a:ea typeface="+mj-ea"/>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r>
              <a:rPr lang="zh-CN" altLang="en-US" sz="1800" dirty="0">
                <a:solidFill>
                  <a:schemeClr val="bg2"/>
                </a:solidFill>
                <a:latin typeface="+mj-ea"/>
                <a:ea typeface="+mj-ea"/>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r>
              <a:rPr lang="en-US" altLang="zh-CN" sz="2700" dirty="0">
                <a:solidFill>
                  <a:schemeClr val="bg2"/>
                </a:solidFill>
                <a:latin typeface="+mj-ea"/>
                <a:ea typeface="+mj-ea"/>
              </a:rPr>
              <a:t>18,500,000</a:t>
            </a:r>
            <a:endParaRPr lang="zh-CN" altLang="en-US" sz="2700" dirty="0">
              <a:solidFill>
                <a:schemeClr val="bg2"/>
              </a:solidFill>
              <a:latin typeface="+mj-ea"/>
              <a:ea typeface="+mj-ea"/>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r>
              <a:rPr lang="zh-CN" altLang="en-US" sz="1300" b="1" dirty="0">
                <a:solidFill>
                  <a:schemeClr val="bg2"/>
                </a:solidFill>
                <a:latin typeface="+mj-ea"/>
                <a:ea typeface="+mj-ea"/>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r>
              <a:rPr lang="zh-CN" altLang="en-US" sz="1300" dirty="0">
                <a:solidFill>
                  <a:schemeClr val="bg2"/>
                </a:solidFill>
                <a:latin typeface="+mj-ea"/>
                <a:ea typeface="+mj-ea"/>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accent1"/>
                </a:solidFill>
                <a:latin typeface="+mj-ea"/>
                <a:ea typeface="+mj-ea"/>
              </a:rPr>
              <a:t>350</a:t>
            </a:r>
            <a:r>
              <a:rPr lang="zh-CN" altLang="en-US" sz="1300" b="1" dirty="0">
                <a:solidFill>
                  <a:schemeClr val="accent1"/>
                </a:solidFill>
                <a:latin typeface="+mj-ea"/>
                <a:ea typeface="+mj-ea"/>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accent1"/>
                </a:solidFill>
                <a:latin typeface="+mj-ea"/>
                <a:ea typeface="+mj-ea"/>
              </a:rPr>
              <a:t>500</a:t>
            </a:r>
            <a:r>
              <a:rPr lang="zh-CN" altLang="en-US" sz="1300" b="1" dirty="0">
                <a:solidFill>
                  <a:schemeClr val="accent1"/>
                </a:solidFill>
                <a:latin typeface="+mj-ea"/>
                <a:ea typeface="+mj-ea"/>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accent1"/>
                </a:solidFill>
                <a:latin typeface="+mj-ea"/>
                <a:ea typeface="+mj-ea"/>
              </a:rPr>
              <a:t>300</a:t>
            </a:r>
            <a:r>
              <a:rPr lang="zh-CN" altLang="en-US" sz="1300" b="1" dirty="0">
                <a:solidFill>
                  <a:schemeClr val="accent1"/>
                </a:solidFill>
                <a:latin typeface="+mj-ea"/>
                <a:ea typeface="+mj-ea"/>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algn="ctr"/>
            <a:r>
              <a:rPr lang="zh-CN" altLang="en-US" sz="800" dirty="0">
                <a:latin typeface="+mj-ea"/>
                <a:ea typeface="+mj-ea"/>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100" dirty="0">
                <a:solidFill>
                  <a:schemeClr val="bg1"/>
                </a:solidFill>
                <a:latin typeface="+mj-ea"/>
                <a:ea typeface="+mj-ea"/>
              </a:rPr>
              <a:t>650</a:t>
            </a:r>
            <a:r>
              <a:rPr lang="zh-CN" altLang="en-US" sz="1100" dirty="0">
                <a:solidFill>
                  <a:schemeClr val="bg1"/>
                </a:solidFill>
                <a:latin typeface="+mj-ea"/>
                <a:ea typeface="+mj-ea"/>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100" dirty="0">
                <a:solidFill>
                  <a:schemeClr val="bg1"/>
                </a:solidFill>
                <a:latin typeface="+mj-ea"/>
                <a:ea typeface="+mj-ea"/>
              </a:rPr>
              <a:t>420</a:t>
            </a:r>
            <a:r>
              <a:rPr lang="zh-CN" altLang="en-US" sz="1100" dirty="0">
                <a:solidFill>
                  <a:schemeClr val="bg1"/>
                </a:solidFill>
                <a:latin typeface="+mj-ea"/>
                <a:ea typeface="+mj-ea"/>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100" dirty="0">
                <a:solidFill>
                  <a:schemeClr val="bg1"/>
                </a:solidFill>
                <a:latin typeface="+mj-ea"/>
                <a:ea typeface="+mj-ea"/>
              </a:rPr>
              <a:t>220</a:t>
            </a:r>
            <a:r>
              <a:rPr lang="zh-CN" altLang="en-US" sz="1100" dirty="0">
                <a:solidFill>
                  <a:schemeClr val="bg1"/>
                </a:solidFill>
                <a:latin typeface="+mj-ea"/>
                <a:ea typeface="+mj-ea"/>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100" dirty="0">
                <a:solidFill>
                  <a:schemeClr val="bg1"/>
                </a:solidFill>
                <a:latin typeface="+mj-ea"/>
                <a:ea typeface="+mj-ea"/>
              </a:rPr>
              <a:t>240</a:t>
            </a:r>
            <a:r>
              <a:rPr lang="zh-CN" altLang="en-US" sz="1100" dirty="0">
                <a:solidFill>
                  <a:schemeClr val="bg1"/>
                </a:solidFill>
                <a:latin typeface="+mj-ea"/>
                <a:ea typeface="+mj-ea"/>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latin typeface="+mj-ea"/>
              <a:ea typeface="+mj-ea"/>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accent1"/>
                </a:solidFill>
                <a:latin typeface="+mj-ea"/>
                <a:ea typeface="+mj-ea"/>
              </a:rPr>
              <a:t>700</a:t>
            </a:r>
            <a:r>
              <a:rPr lang="zh-CN" altLang="en-US" sz="1300" b="1" dirty="0">
                <a:solidFill>
                  <a:schemeClr val="accent1"/>
                </a:solidFill>
                <a:latin typeface="+mj-ea"/>
                <a:ea typeface="+mj-ea"/>
              </a:rPr>
              <a:t>万</a:t>
            </a:r>
          </a:p>
        </p:txBody>
      </p:sp>
    </p:spTree>
    <p:extLst>
      <p:ext uri="{BB962C8B-B14F-4D97-AF65-F5344CB8AC3E}">
        <p14:creationId xmlns:p14="http://schemas.microsoft.com/office/powerpoint/2010/main" val="293878235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backgroundRemoval t="0" b="100000" l="0" r="100000">
                        <a14:foregroundMark x1="28495" y1="87960" x2="28495" y2="87960"/>
                        <a14:foregroundMark x1="18775" y1="79599" x2="78296" y2="83445"/>
                        <a14:foregroundMark x1="10253" y1="91137" x2="82423" y2="89799"/>
                        <a14:foregroundMark x1="9720" y1="94482" x2="91345" y2="94983"/>
                        <a14:foregroundMark x1="88682" y1="16221" x2="87750" y2="56522"/>
                        <a14:foregroundMark x1="25300" y1="73244" x2="69108" y2="74582"/>
                        <a14:foregroundMark x1="29827" y1="77425" x2="72170" y2="78094"/>
                        <a14:foregroundMark x1="31425" y1="78428" x2="69241" y2="86789"/>
                        <a14:foregroundMark x1="23569" y1="81104" x2="56858" y2="93311"/>
                        <a14:foregroundMark x1="13182" y1="16054" x2="15047" y2="71906"/>
                        <a14:foregroundMark x1="50732" y1="69565" x2="86551" y2="70234"/>
                        <a14:foregroundMark x1="15579" y1="3010" x2="87217" y2="4682"/>
                        <a14:foregroundMark x1="12383" y1="21739" x2="13049" y2="75920"/>
                        <a14:foregroundMark x1="88549" y1="6187" x2="88016" y2="29599"/>
                        <a14:foregroundMark x1="88948" y1="5017" x2="88948" y2="5017"/>
                        <a14:foregroundMark x1="83089" y1="60033" x2="86152" y2="84615"/>
                        <a14:foregroundMark x1="85619" y1="62542" x2="86551" y2="88796"/>
                        <a14:foregroundMark x1="84421" y1="63043" x2="89348" y2="79933"/>
                        <a14:foregroundMark x1="88282" y1="26087" x2="88682" y2="54348"/>
                        <a14:foregroundMark x1="57390" y1="76421" x2="68575" y2="91472"/>
                        <a14:foregroundMark x1="58722" y1="80435" x2="81625" y2="84950"/>
                        <a14:foregroundMark x1="46605" y1="82609" x2="65779" y2="83612"/>
                        <a14:backgroundMark x1="90280" y1="29097" x2="89880" y2="63880"/>
                        <a14:backgroundMark x1="90280" y1="12542" x2="89614" y2="57692"/>
                      </a14:backgroundRemoval>
                    </a14:imgEffect>
                    <a14:imgEffect>
                      <a14:sharpenSoften amount="10000"/>
                    </a14:imgEffect>
                    <a14:imgEffect>
                      <a14:saturation sat="108000"/>
                    </a14:imgEffect>
                    <a14:imgEffect>
                      <a14:brightnessContrast bright="-1000" contrast="15000"/>
                    </a14:imgEffect>
                  </a14:imgLayer>
                </a14:imgProps>
              </a:ext>
              <a:ext uri="{28A0092B-C50C-407E-A947-70E740481C1C}">
                <a14:useLocalDpi xmlns:a14="http://schemas.microsoft.com/office/drawing/2010/main"/>
              </a:ext>
            </a:extLst>
          </a:blip>
          <a:srcRect/>
          <a:stretch>
            <a:fillRect/>
          </a:stretch>
        </p:blipFill>
        <p:spPr>
          <a:xfrm>
            <a:off x="1083228" y="1347614"/>
            <a:ext cx="3603598" cy="2868098"/>
          </a:xfrm>
          <a:custGeom>
            <a:avLst/>
            <a:gdLst>
              <a:gd name="connsiteX0" fmla="*/ 0 w 5254936"/>
              <a:gd name="connsiteY0" fmla="*/ 0 h 4182396"/>
              <a:gd name="connsiteX1" fmla="*/ 5254936 w 5254936"/>
              <a:gd name="connsiteY1" fmla="*/ 0 h 4182396"/>
              <a:gd name="connsiteX2" fmla="*/ 5254936 w 5254936"/>
              <a:gd name="connsiteY2" fmla="*/ 105697 h 4182396"/>
              <a:gd name="connsiteX3" fmla="*/ 4670192 w 5254936"/>
              <a:gd name="connsiteY3" fmla="*/ 105697 h 4182396"/>
              <a:gd name="connsiteX4" fmla="*/ 4670192 w 5254936"/>
              <a:gd name="connsiteY4" fmla="*/ 3096547 h 4182396"/>
              <a:gd name="connsiteX5" fmla="*/ 5254936 w 5254936"/>
              <a:gd name="connsiteY5" fmla="*/ 3096547 h 4182396"/>
              <a:gd name="connsiteX6" fmla="*/ 5254936 w 5254936"/>
              <a:gd name="connsiteY6" fmla="*/ 4182396 h 4182396"/>
              <a:gd name="connsiteX7" fmla="*/ 0 w 5254936"/>
              <a:gd name="connsiteY7" fmla="*/ 4182396 h 418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4936" h="4182396">
                <a:moveTo>
                  <a:pt x="0" y="0"/>
                </a:moveTo>
                <a:lnTo>
                  <a:pt x="5254936" y="0"/>
                </a:lnTo>
                <a:lnTo>
                  <a:pt x="5254936" y="105697"/>
                </a:lnTo>
                <a:lnTo>
                  <a:pt x="4670192" y="105697"/>
                </a:lnTo>
                <a:lnTo>
                  <a:pt x="4670192" y="3096547"/>
                </a:lnTo>
                <a:lnTo>
                  <a:pt x="5254936" y="3096547"/>
                </a:lnTo>
                <a:lnTo>
                  <a:pt x="5254936" y="4182396"/>
                </a:lnTo>
                <a:lnTo>
                  <a:pt x="0" y="4182396"/>
                </a:lnTo>
                <a:close/>
              </a:path>
            </a:pathLst>
          </a:custGeom>
          <a:effectLst>
            <a:outerShdw blurRad="88900" dist="50800" dir="5400000" algn="t" rotWithShape="0">
              <a:prstClr val="black">
                <a:alpha val="25000"/>
              </a:prstClr>
            </a:outerShdw>
          </a:effectLst>
        </p:spPr>
      </p:pic>
      <p:graphicFrame>
        <p:nvGraphicFramePr>
          <p:cNvPr id="3" name="表格 2"/>
          <p:cNvGraphicFramePr>
            <a:graphicFrameLocks noGrp="1"/>
          </p:cNvGraphicFramePr>
          <p:nvPr>
            <p:extLst/>
          </p:nvPr>
        </p:nvGraphicFramePr>
        <p:xfrm>
          <a:off x="1539619" y="1524179"/>
          <a:ext cx="2690816" cy="1819328"/>
        </p:xfrm>
        <a:graphic>
          <a:graphicData uri="http://schemas.openxmlformats.org/drawingml/2006/table">
            <a:tbl>
              <a:tblPr firstRow="1" bandRow="1">
                <a:tableStyleId>{5C22544A-7EE6-4342-B048-85BDC9FD1C3A}</a:tableStyleId>
              </a:tblPr>
              <a:tblGrid>
                <a:gridCol w="672704">
                  <a:extLst>
                    <a:ext uri="{9D8B030D-6E8A-4147-A177-3AD203B41FA5}">
                      <a16:colId xmlns="" xmlns:a16="http://schemas.microsoft.com/office/drawing/2014/main" val="4274656171"/>
                    </a:ext>
                  </a:extLst>
                </a:gridCol>
                <a:gridCol w="672704">
                  <a:extLst>
                    <a:ext uri="{9D8B030D-6E8A-4147-A177-3AD203B41FA5}">
                      <a16:colId xmlns="" xmlns:a16="http://schemas.microsoft.com/office/drawing/2014/main" val="2152398614"/>
                    </a:ext>
                  </a:extLst>
                </a:gridCol>
                <a:gridCol w="672704">
                  <a:extLst>
                    <a:ext uri="{9D8B030D-6E8A-4147-A177-3AD203B41FA5}">
                      <a16:colId xmlns="" xmlns:a16="http://schemas.microsoft.com/office/drawing/2014/main" val="1050118663"/>
                    </a:ext>
                  </a:extLst>
                </a:gridCol>
                <a:gridCol w="672704">
                  <a:extLst>
                    <a:ext uri="{9D8B030D-6E8A-4147-A177-3AD203B41FA5}">
                      <a16:colId xmlns="" xmlns:a16="http://schemas.microsoft.com/office/drawing/2014/main" val="2676359237"/>
                    </a:ext>
                  </a:extLst>
                </a:gridCol>
              </a:tblGrid>
              <a:tr h="259904">
                <a:tc>
                  <a:txBody>
                    <a:bodyPr/>
                    <a:lstStyle/>
                    <a:p>
                      <a:r>
                        <a:rPr lang="en-US" altLang="zh-CN" sz="900" dirty="0">
                          <a:latin typeface="ITC Avant Garde Std Md" panose="020B0602020202020204" pitchFamily="34" charset="0"/>
                        </a:rPr>
                        <a:t>Text</a:t>
                      </a:r>
                      <a:endParaRPr lang="zh-CN" altLang="en-US" sz="900" dirty="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altLang="zh-CN" sz="900" dirty="0">
                          <a:latin typeface="ITC Avant Garde Std Md" panose="020B0602020202020204" pitchFamily="34" charset="0"/>
                        </a:rPr>
                        <a:t>Number</a:t>
                      </a:r>
                      <a:endParaRPr lang="zh-CN" altLang="en-US" sz="900" dirty="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altLang="zh-CN" sz="900" dirty="0">
                          <a:latin typeface="ITC Avant Garde Std Md" panose="020B0602020202020204" pitchFamily="34" charset="0"/>
                        </a:rPr>
                        <a:t>Text</a:t>
                      </a:r>
                      <a:endParaRPr lang="zh-CN" altLang="en-US" sz="900" dirty="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solidFill>
                  </a:tcPr>
                </a:tc>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altLang="zh-CN" sz="900" dirty="0">
                          <a:latin typeface="ITC Avant Garde Std Md" panose="020B0602020202020204" pitchFamily="34" charset="0"/>
                        </a:rPr>
                        <a:t>Text</a:t>
                      </a:r>
                      <a:endParaRPr lang="zh-CN" altLang="en-US" sz="900" dirty="0">
                        <a:latin typeface="ITC Avant Garde Std Md" panose="020B06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bg1">
                        <a:lumMod val="75000"/>
                      </a:schemeClr>
                    </a:solidFill>
                  </a:tcPr>
                </a:tc>
                <a:extLst>
                  <a:ext uri="{0D108BD9-81ED-4DB2-BD59-A6C34878D82A}">
                    <a16:rowId xmlns="" xmlns:a16="http://schemas.microsoft.com/office/drawing/2014/main" val="331941757"/>
                  </a:ext>
                </a:extLst>
              </a:tr>
              <a:tr h="259904">
                <a:tc>
                  <a:txBody>
                    <a:bodyPr/>
                    <a:lstStyle/>
                    <a:p>
                      <a:r>
                        <a:rPr lang="en-US" altLang="zh-CN" sz="900" dirty="0">
                          <a:solidFill>
                            <a:schemeClr val="tx1">
                              <a:lumMod val="65000"/>
                              <a:lumOff val="35000"/>
                            </a:schemeClr>
                          </a:solidFill>
                          <a:latin typeface="ITC Avant Garde Std Bk" panose="020B0502020202020204" pitchFamily="34" charset="0"/>
                        </a:rPr>
                        <a:t>text</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r>
                        <a:rPr lang="en-US" altLang="zh-CN" sz="900" dirty="0">
                          <a:solidFill>
                            <a:schemeClr val="tx1">
                              <a:lumMod val="65000"/>
                              <a:lumOff val="35000"/>
                            </a:schemeClr>
                          </a:solidFill>
                          <a:latin typeface="ITC Avant Garde Std Bk" panose="020B0502020202020204" pitchFamily="34" charset="0"/>
                        </a:rPr>
                        <a:t>0.00</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1928897716"/>
                  </a:ext>
                </a:extLst>
              </a:tr>
              <a:tr h="259904">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r>
                        <a:rPr lang="en-US" altLang="zh-CN" sz="900" dirty="0">
                          <a:solidFill>
                            <a:schemeClr val="tx1">
                              <a:lumMod val="65000"/>
                              <a:lumOff val="35000"/>
                            </a:schemeClr>
                          </a:solidFill>
                          <a:latin typeface="ITC Avant Garde Std Bk" panose="020B0502020202020204" pitchFamily="34" charset="0"/>
                        </a:rPr>
                        <a:t>0.00</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1595801154"/>
                  </a:ext>
                </a:extLst>
              </a:tr>
              <a:tr h="259904">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14147732"/>
                  </a:ext>
                </a:extLst>
              </a:tr>
              <a:tr h="259904">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1317045498"/>
                  </a:ext>
                </a:extLst>
              </a:tr>
              <a:tr h="259904">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2805273568"/>
                  </a:ext>
                </a:extLst>
              </a:tr>
              <a:tr h="259904">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altLang="zh-CN" sz="900" dirty="0">
                          <a:solidFill>
                            <a:schemeClr val="tx1">
                              <a:lumMod val="65000"/>
                              <a:lumOff val="35000"/>
                            </a:schemeClr>
                          </a:solidFill>
                          <a:latin typeface="ITC Avant Garde Std Bk" panose="020B0502020202020204" pitchFamily="34" charset="0"/>
                        </a:rPr>
                        <a:t>text</a:t>
                      </a:r>
                      <a:endParaRPr lang="zh-CN" altLang="en-US" sz="900" dirty="0">
                        <a:solidFill>
                          <a:schemeClr val="tx1">
                            <a:lumMod val="65000"/>
                            <a:lumOff val="35000"/>
                          </a:schemeClr>
                        </a:solidFill>
                        <a:latin typeface="ITC Avant Garde Std Bk" panose="020B0502020202020204" pitchFamily="34" charset="0"/>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0.00</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chemeClr val="accent3">
                        <a:lumMod val="20000"/>
                        <a:lumOff val="80000"/>
                      </a:schemeClr>
                    </a:solidFill>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rPr>
                        <a:t>text</a:t>
                      </a:r>
                      <a:endParaRPr kumimoji="0" lang="zh-CN" altLang="en-US" sz="900" b="0" i="0" u="none" strike="noStrike" kern="1200" cap="none" spc="0" normalizeH="0" baseline="0" noProof="0" dirty="0">
                        <a:ln>
                          <a:noFill/>
                        </a:ln>
                        <a:solidFill>
                          <a:schemeClr val="tx1">
                            <a:lumMod val="65000"/>
                            <a:lumOff val="35000"/>
                          </a:schemeClr>
                        </a:solidFill>
                        <a:effectLst/>
                        <a:uLnTx/>
                        <a:uFillTx/>
                        <a:latin typeface="ITC Avant Garde Std Bk" panose="020B0502020202020204" pitchFamily="34" charset="0"/>
                        <a:ea typeface="宋体" panose="02010600030101010101" pitchFamily="2" charset="-122"/>
                        <a:cs typeface="+mn-cs"/>
                      </a:endParaRPr>
                    </a:p>
                  </a:txBody>
                  <a:tcPr marL="68580" marR="68580" marT="34290" marB="34290" anchor="ctr">
                    <a:lnL w="3175" cap="flat" cmpd="sng" algn="ctr">
                      <a:solidFill>
                        <a:schemeClr val="tx1">
                          <a:lumMod val="65000"/>
                          <a:lumOff val="35000"/>
                        </a:schemeClr>
                      </a:solidFill>
                      <a:prstDash val="solid"/>
                      <a:round/>
                      <a:headEnd type="none" w="med" len="med"/>
                      <a:tailEnd type="none" w="med" len="med"/>
                    </a:lnL>
                    <a:lnR w="3175" cap="flat" cmpd="sng" algn="ctr">
                      <a:solidFill>
                        <a:schemeClr val="tx1">
                          <a:lumMod val="65000"/>
                          <a:lumOff val="35000"/>
                        </a:schemeClr>
                      </a:solidFill>
                      <a:prstDash val="solid"/>
                      <a:round/>
                      <a:headEnd type="none" w="med" len="med"/>
                      <a:tailEnd type="none" w="med" len="med"/>
                    </a:lnR>
                    <a:lnT w="3175" cap="flat" cmpd="sng" algn="ctr">
                      <a:solidFill>
                        <a:schemeClr val="tx1">
                          <a:lumMod val="65000"/>
                          <a:lumOff val="35000"/>
                        </a:schemeClr>
                      </a:solidFill>
                      <a:prstDash val="solid"/>
                      <a:round/>
                      <a:headEnd type="none" w="med" len="med"/>
                      <a:tailEnd type="none" w="med" len="med"/>
                    </a:lnT>
                    <a:lnB w="3175" cap="flat" cmpd="sng" algn="ctr">
                      <a:solidFill>
                        <a:schemeClr val="tx1">
                          <a:lumMod val="65000"/>
                          <a:lumOff val="35000"/>
                        </a:schemeClr>
                      </a:solidFill>
                      <a:prstDash val="solid"/>
                      <a:round/>
                      <a:headEnd type="none" w="med" len="med"/>
                      <a:tailEnd type="none" w="med" len="med"/>
                    </a:lnB>
                    <a:solidFill>
                      <a:srgbClr val="F7F8FA"/>
                    </a:solidFill>
                  </a:tcPr>
                </a:tc>
                <a:extLst>
                  <a:ext uri="{0D108BD9-81ED-4DB2-BD59-A6C34878D82A}">
                    <a16:rowId xmlns="" xmlns:a16="http://schemas.microsoft.com/office/drawing/2014/main" val="2521649155"/>
                  </a:ext>
                </a:extLst>
              </a:tr>
            </a:tbl>
          </a:graphicData>
        </a:graphic>
      </p:graphicFrame>
      <p:grpSp>
        <p:nvGrpSpPr>
          <p:cNvPr id="4" name="组合 3"/>
          <p:cNvGrpSpPr/>
          <p:nvPr/>
        </p:nvGrpSpPr>
        <p:grpSpPr>
          <a:xfrm>
            <a:off x="5045937" y="1707000"/>
            <a:ext cx="2610115" cy="397895"/>
            <a:chOff x="2219516" y="1937988"/>
            <a:chExt cx="22140077" cy="1369531"/>
          </a:xfrm>
        </p:grpSpPr>
        <p:sp>
          <p:nvSpPr>
            <p:cNvPr id="5" name="圆角矩形 4"/>
            <p:cNvSpPr/>
            <p:nvPr/>
          </p:nvSpPr>
          <p:spPr>
            <a:xfrm>
              <a:off x="2219516" y="1937988"/>
              <a:ext cx="22140077" cy="1369531"/>
            </a:xfrm>
            <a:prstGeom prst="roundRect">
              <a:avLst>
                <a:gd name="adj" fmla="val 50000"/>
              </a:avLst>
            </a:prstGeom>
            <a:solidFill>
              <a:schemeClr val="bg1">
                <a:lumMod val="65000"/>
              </a:schemeClr>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6" name="圆角矩形 5"/>
            <p:cNvSpPr/>
            <p:nvPr/>
          </p:nvSpPr>
          <p:spPr>
            <a:xfrm>
              <a:off x="2252610" y="1956520"/>
              <a:ext cx="6323163" cy="1292007"/>
            </a:xfrm>
            <a:prstGeom prst="roundRect">
              <a:avLst>
                <a:gd name="adj" fmla="val 50000"/>
              </a:avLst>
            </a:prstGeom>
            <a:solidFill>
              <a:schemeClr val="bg1">
                <a:lumMod val="95000"/>
              </a:schemeClr>
            </a:solidFill>
            <a:ln w="50800">
              <a:noFill/>
            </a:ln>
            <a:effectLst>
              <a:outerShdw blurRad="381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7" name="文本框 6"/>
          <p:cNvSpPr txBox="1"/>
          <p:nvPr/>
        </p:nvSpPr>
        <p:spPr>
          <a:xfrm>
            <a:off x="5915015" y="1781482"/>
            <a:ext cx="1621305" cy="276999"/>
          </a:xfrm>
          <a:prstGeom prst="rect">
            <a:avLst/>
          </a:prstGeom>
          <a:noFill/>
        </p:spPr>
        <p:txBody>
          <a:bodyPr wrap="square" rtlCol="0">
            <a:spAutoFit/>
          </a:bodyPr>
          <a:lstStyle/>
          <a:p>
            <a:pPr algn="dist"/>
            <a:r>
              <a:rPr lang="en-US" altLang="zh-CN" sz="1200" dirty="0">
                <a:solidFill>
                  <a:schemeClr val="bg1"/>
                </a:solidFill>
                <a:latin typeface="+mj-ea"/>
                <a:ea typeface="+mj-ea"/>
              </a:rPr>
              <a:t>Add the title here</a:t>
            </a:r>
            <a:endParaRPr lang="zh-CN" altLang="en-US" sz="1200" dirty="0">
              <a:solidFill>
                <a:schemeClr val="bg1"/>
              </a:solidFill>
              <a:latin typeface="+mj-ea"/>
              <a:ea typeface="+mj-ea"/>
            </a:endParaRPr>
          </a:p>
        </p:txBody>
      </p:sp>
      <p:grpSp>
        <p:nvGrpSpPr>
          <p:cNvPr id="8" name="组合 7"/>
          <p:cNvGrpSpPr/>
          <p:nvPr/>
        </p:nvGrpSpPr>
        <p:grpSpPr>
          <a:xfrm>
            <a:off x="5045937" y="2945614"/>
            <a:ext cx="2610115" cy="397895"/>
            <a:chOff x="2219516" y="1937988"/>
            <a:chExt cx="22140077" cy="1369531"/>
          </a:xfrm>
        </p:grpSpPr>
        <p:sp>
          <p:nvSpPr>
            <p:cNvPr id="9" name="圆角矩形 8"/>
            <p:cNvSpPr/>
            <p:nvPr/>
          </p:nvSpPr>
          <p:spPr>
            <a:xfrm>
              <a:off x="2219516" y="1937988"/>
              <a:ext cx="22140077" cy="1369531"/>
            </a:xfrm>
            <a:prstGeom prst="roundRect">
              <a:avLst>
                <a:gd name="adj" fmla="val 50000"/>
              </a:avLst>
            </a:prstGeom>
            <a:solidFill>
              <a:schemeClr val="accent3"/>
            </a:solidFill>
            <a:ln w="50800">
              <a:gradFill flip="none" rotWithShape="1">
                <a:gsLst>
                  <a:gs pos="0">
                    <a:srgbClr val="CDCDCD"/>
                  </a:gs>
                  <a:gs pos="100000">
                    <a:schemeClr val="bg1"/>
                  </a:gs>
                </a:gsLst>
                <a:lin ang="54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10" name="圆角矩形 9"/>
            <p:cNvSpPr/>
            <p:nvPr/>
          </p:nvSpPr>
          <p:spPr>
            <a:xfrm>
              <a:off x="17946124" y="1976191"/>
              <a:ext cx="6323163" cy="1292007"/>
            </a:xfrm>
            <a:prstGeom prst="roundRect">
              <a:avLst>
                <a:gd name="adj" fmla="val 50000"/>
              </a:avLst>
            </a:prstGeom>
            <a:solidFill>
              <a:schemeClr val="bg1">
                <a:lumMod val="95000"/>
              </a:schemeClr>
            </a:solidFill>
            <a:ln w="50800">
              <a:noFill/>
            </a:ln>
            <a:effectLst>
              <a:outerShdw blurRad="381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sp>
        <p:nvSpPr>
          <p:cNvPr id="11" name="文本框 10"/>
          <p:cNvSpPr txBox="1"/>
          <p:nvPr/>
        </p:nvSpPr>
        <p:spPr>
          <a:xfrm>
            <a:off x="5179204" y="3020096"/>
            <a:ext cx="1621305" cy="276999"/>
          </a:xfrm>
          <a:prstGeom prst="rect">
            <a:avLst/>
          </a:prstGeom>
          <a:noFill/>
        </p:spPr>
        <p:txBody>
          <a:bodyPr wrap="square" rtlCol="0">
            <a:spAutoFit/>
          </a:bodyPr>
          <a:lstStyle/>
          <a:p>
            <a:pPr algn="dist"/>
            <a:r>
              <a:rPr lang="en-US" altLang="zh-CN" sz="1200" dirty="0">
                <a:solidFill>
                  <a:schemeClr val="bg1"/>
                </a:solidFill>
                <a:latin typeface="+mj-ea"/>
                <a:ea typeface="+mj-ea"/>
              </a:rPr>
              <a:t>Add the title here</a:t>
            </a:r>
            <a:endParaRPr lang="zh-CN" altLang="en-US" sz="1200" dirty="0">
              <a:solidFill>
                <a:schemeClr val="bg1"/>
              </a:solidFill>
              <a:latin typeface="+mj-ea"/>
              <a:ea typeface="+mj-ea"/>
            </a:endParaRPr>
          </a:p>
        </p:txBody>
      </p:sp>
      <p:sp>
        <p:nvSpPr>
          <p:cNvPr id="12" name="文本框 11"/>
          <p:cNvSpPr txBox="1"/>
          <p:nvPr/>
        </p:nvSpPr>
        <p:spPr bwMode="auto">
          <a:xfrm>
            <a:off x="5045937" y="2167952"/>
            <a:ext cx="2703875" cy="421269"/>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a:t>
            </a:r>
            <a:endParaRPr lang="en-US" altLang="zh-CN" sz="900" dirty="0">
              <a:solidFill>
                <a:srgbClr val="000000"/>
              </a:solidFill>
              <a:latin typeface="+mj-ea"/>
              <a:cs typeface="Lato Light" charset="0"/>
              <a:sym typeface="Lato Light" charset="0"/>
            </a:endParaRPr>
          </a:p>
        </p:txBody>
      </p:sp>
      <p:sp>
        <p:nvSpPr>
          <p:cNvPr id="13" name="文本框 12"/>
          <p:cNvSpPr txBox="1"/>
          <p:nvPr/>
        </p:nvSpPr>
        <p:spPr bwMode="auto">
          <a:xfrm>
            <a:off x="5045937" y="3420229"/>
            <a:ext cx="2703875" cy="421269"/>
          </a:xfrm>
          <a:prstGeom prst="rect">
            <a:avLst/>
          </a:prstGeom>
          <a:noFill/>
        </p:spPr>
        <p:txBody>
          <a:bodyPr wrap="square">
            <a:spAutoFit/>
          </a:bodyPr>
          <a:lstStyle/>
          <a:p>
            <a:pPr>
              <a:lnSpc>
                <a:spcPct val="125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a:t>
            </a:r>
            <a:endParaRPr lang="en-US" altLang="zh-CN" sz="900" dirty="0">
              <a:solidFill>
                <a:srgbClr val="000000"/>
              </a:solidFill>
              <a:latin typeface="+mj-ea"/>
              <a:cs typeface="Lato Light" charset="0"/>
              <a:sym typeface="Lato Light" charset="0"/>
            </a:endParaRPr>
          </a:p>
        </p:txBody>
      </p:sp>
      <p:pic>
        <p:nvPicPr>
          <p:cNvPr id="15" name="图片 14"/>
          <p:cNvPicPr>
            <a:picLocks noChangeAspect="1"/>
          </p:cNvPicPr>
          <p:nvPr/>
        </p:nvPicPr>
        <p:blipFill rotWithShape="1">
          <a:blip r:embed="rId5"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19329246"/>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2" presetClass="entr" presetSubtype="4" accel="60000" fill="hold" nodeType="afterEffect" p14:presetBounceEnd="40000">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14:bounceEnd="40000">
                                          <p:cBhvr additive="base">
                                            <p:cTn id="18"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53" presetClass="entr" presetSubtype="16"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7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3200"/>
                                </p:stCondLst>
                                <p:childTnLst>
                                  <p:par>
                                    <p:cTn id="30" presetID="2" presetClass="entr" presetSubtype="4" accel="60000" fill="hold" nodeType="afterEffect" p14:presetBounceEnd="40000">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44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500"/>
                                </p:stCondLst>
                                <p:childTnLst>
                                  <p:par>
                                    <p:cTn id="22" presetID="2" presetClass="entr" presetSubtype="4" accel="6000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37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4200"/>
                                </p:stCondLst>
                                <p:childTnLst>
                                  <p:par>
                                    <p:cTn id="36" presetID="2" presetClass="entr" presetSubtype="4" accel="6000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5400"/>
                                </p:stCondLst>
                                <p:childTnLst>
                                  <p:par>
                                    <p:cTn id="46" presetID="2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第四部分</a:t>
            </a:r>
            <a:endParaRPr lang="en-US" altLang="zh-CN" sz="2800" b="1" dirty="0">
              <a:solidFill>
                <a:srgbClr val="080808"/>
              </a:solidFill>
              <a:latin typeface="微软雅黑"/>
              <a:ea typeface="微软雅黑"/>
            </a:endParaRPr>
          </a:p>
          <a:p>
            <a:pPr marL="0" lvl="1" algn="ctr"/>
            <a:r>
              <a:rPr lang="zh-CN" altLang="en-US" sz="3600" b="1" dirty="0">
                <a:solidFill>
                  <a:schemeClr val="accent4"/>
                </a:solidFill>
                <a:latin typeface="微软雅黑"/>
                <a:ea typeface="微软雅黑"/>
              </a:rPr>
              <a:t>标题文字内容</a:t>
            </a:r>
            <a:endParaRPr lang="en-US" altLang="zh-CN" sz="3600" b="1" dirty="0">
              <a:solidFill>
                <a:schemeClr val="accent4"/>
              </a:solidFill>
              <a:latin typeface="微软雅黑"/>
              <a:ea typeface="微软雅黑"/>
            </a:endParaRPr>
          </a:p>
        </p:txBody>
      </p:sp>
      <p:cxnSp>
        <p:nvCxnSpPr>
          <p:cNvPr id="13" name="直接连接符 12"/>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a:solidFill>
                  <a:srgbClr val="080808"/>
                </a:solidFill>
                <a:latin typeface="微软雅黑"/>
                <a:ea typeface="微软雅黑"/>
              </a:rPr>
              <a:t>PART 04</a:t>
            </a:r>
            <a:endParaRPr lang="zh-CN" altLang="en-US" sz="1600" dirty="0">
              <a:solidFill>
                <a:srgbClr val="080808"/>
              </a:solidFill>
              <a:latin typeface="微软雅黑"/>
              <a:ea typeface="微软雅黑"/>
            </a:endParaRPr>
          </a:p>
        </p:txBody>
      </p:sp>
      <p:grpSp>
        <p:nvGrpSpPr>
          <p:cNvPr id="16" name="组合 1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75" name="TextBox 13"/>
          <p:cNvSpPr txBox="1"/>
          <p:nvPr/>
        </p:nvSpPr>
        <p:spPr>
          <a:xfrm>
            <a:off x="2344338" y="1921522"/>
            <a:ext cx="902846" cy="769441"/>
          </a:xfrm>
          <a:prstGeom prst="rect">
            <a:avLst/>
          </a:prstGeom>
          <a:noFill/>
        </p:spPr>
        <p:txBody>
          <a:bodyPr wrap="square" lIns="0" tIns="0" rIns="0" bIns="0" rtlCol="0">
            <a:spAutoFit/>
          </a:bodyPr>
          <a:lstStyle/>
          <a:p>
            <a:r>
              <a:rPr lang="en-US" altLang="zh-CN" sz="5000" b="1" dirty="0">
                <a:solidFill>
                  <a:schemeClr val="accent4"/>
                </a:solidFill>
                <a:latin typeface="微软雅黑"/>
                <a:ea typeface="微软雅黑"/>
              </a:rPr>
              <a:t>04</a:t>
            </a:r>
            <a:endParaRPr lang="zh-CN" altLang="en-US" sz="5000" b="1" dirty="0">
              <a:solidFill>
                <a:schemeClr val="accent4"/>
              </a:solidFill>
              <a:latin typeface="微软雅黑"/>
              <a:ea typeface="微软雅黑"/>
            </a:endParaRPr>
          </a:p>
        </p:txBody>
      </p:sp>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134846"/>
            <a:ext cx="9144000" cy="2051320"/>
          </a:xfrm>
          <a:prstGeom prst="rect">
            <a:avLst/>
          </a:prstGeom>
        </p:spPr>
      </p:pic>
    </p:spTree>
    <p:extLst>
      <p:ext uri="{BB962C8B-B14F-4D97-AF65-F5344CB8AC3E}">
        <p14:creationId xmlns:p14="http://schemas.microsoft.com/office/powerpoint/2010/main" val="56011850"/>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anim calcmode="lin" valueType="num">
                                      <p:cBhvr>
                                        <p:cTn id="16" dur="500" fill="hold"/>
                                        <p:tgtEl>
                                          <p:spTgt spid="75"/>
                                        </p:tgtEl>
                                        <p:attrNameLst>
                                          <p:attrName>ppt_x</p:attrName>
                                        </p:attrNameLst>
                                      </p:cBhvr>
                                      <p:tavLst>
                                        <p:tav tm="0">
                                          <p:val>
                                            <p:strVal val="#ppt_x"/>
                                          </p:val>
                                        </p:tav>
                                        <p:tav tm="100000">
                                          <p:val>
                                            <p:strVal val="#ppt_x"/>
                                          </p:val>
                                        </p:tav>
                                      </p:tavLst>
                                    </p:anim>
                                    <p:anim calcmode="lin" valueType="num">
                                      <p:cBhvr>
                                        <p:cTn id="17" dur="500" fill="hold"/>
                                        <p:tgtEl>
                                          <p:spTgt spid="7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5" grpId="0"/>
      <p:bldP spid="26" grpId="0"/>
      <p:bldP spid="27" grpId="0"/>
      <p:bldP spid="28" grpId="0"/>
      <p:bldP spid="29" grpId="0"/>
      <p:bldP spid="30" grpId="0"/>
      <p:bldP spid="7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3" name="组合 2"/>
          <p:cNvGrpSpPr/>
          <p:nvPr/>
        </p:nvGrpSpPr>
        <p:grpSpPr>
          <a:xfrm>
            <a:off x="7143181" y="2647917"/>
            <a:ext cx="1050303" cy="1050303"/>
            <a:chOff x="1979712" y="3723878"/>
            <a:chExt cx="1050303" cy="1050303"/>
          </a:xfrm>
        </p:grpSpPr>
        <p:grpSp>
          <p:nvGrpSpPr>
            <p:cNvPr id="4" name="组合 3"/>
            <p:cNvGrpSpPr/>
            <p:nvPr/>
          </p:nvGrpSpPr>
          <p:grpSpPr>
            <a:xfrm>
              <a:off x="1979712" y="3723878"/>
              <a:ext cx="1050303" cy="1050303"/>
              <a:chOff x="1695226" y="3321784"/>
              <a:chExt cx="1250759" cy="1250759"/>
            </a:xfrm>
          </p:grpSpPr>
          <p:sp>
            <p:nvSpPr>
              <p:cNvPr id="6" name="椭圆 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 name="椭圆 6"/>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 name="TextBox 7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5</a:t>
              </a:r>
              <a:endParaRPr lang="zh-CN" altLang="en-US" sz="4000" b="1" dirty="0">
                <a:solidFill>
                  <a:srgbClr val="FFFFFF"/>
                </a:solidFill>
                <a:latin typeface="+mj-ea"/>
                <a:ea typeface="+mj-ea"/>
              </a:endParaRPr>
            </a:p>
          </p:txBody>
        </p:sp>
      </p:grpSp>
      <p:grpSp>
        <p:nvGrpSpPr>
          <p:cNvPr id="8" name="组合 7"/>
          <p:cNvGrpSpPr/>
          <p:nvPr/>
        </p:nvGrpSpPr>
        <p:grpSpPr>
          <a:xfrm>
            <a:off x="5600856" y="1565249"/>
            <a:ext cx="1050303" cy="1050303"/>
            <a:chOff x="1979712" y="3723878"/>
            <a:chExt cx="1050303" cy="1050303"/>
          </a:xfrm>
        </p:grpSpPr>
        <p:grpSp>
          <p:nvGrpSpPr>
            <p:cNvPr id="9" name="组合 8"/>
            <p:cNvGrpSpPr/>
            <p:nvPr/>
          </p:nvGrpSpPr>
          <p:grpSpPr>
            <a:xfrm>
              <a:off x="1979712" y="3723878"/>
              <a:ext cx="1050303" cy="1050303"/>
              <a:chOff x="1695226" y="3321784"/>
              <a:chExt cx="1250759" cy="1250759"/>
            </a:xfrm>
          </p:grpSpPr>
          <p:sp>
            <p:nvSpPr>
              <p:cNvPr id="11" name="椭圆 1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2" name="椭圆 11"/>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0" name="TextBox 7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4</a:t>
              </a:r>
              <a:endParaRPr lang="zh-CN" altLang="en-US" sz="4000" b="1" dirty="0">
                <a:solidFill>
                  <a:srgbClr val="FFFFFF"/>
                </a:solidFill>
                <a:latin typeface="+mj-ea"/>
                <a:ea typeface="+mj-ea"/>
              </a:endParaRPr>
            </a:p>
          </p:txBody>
        </p:sp>
      </p:grpSp>
      <p:grpSp>
        <p:nvGrpSpPr>
          <p:cNvPr id="13" name="组合 12"/>
          <p:cNvGrpSpPr/>
          <p:nvPr/>
        </p:nvGrpSpPr>
        <p:grpSpPr>
          <a:xfrm>
            <a:off x="4008788" y="2650771"/>
            <a:ext cx="1050303" cy="1050303"/>
            <a:chOff x="1979712" y="3723878"/>
            <a:chExt cx="1050303" cy="1050303"/>
          </a:xfrm>
        </p:grpSpPr>
        <p:grpSp>
          <p:nvGrpSpPr>
            <p:cNvPr id="14" name="组合 13"/>
            <p:cNvGrpSpPr/>
            <p:nvPr/>
          </p:nvGrpSpPr>
          <p:grpSpPr>
            <a:xfrm>
              <a:off x="1979712" y="3723878"/>
              <a:ext cx="1050303" cy="1050303"/>
              <a:chOff x="1695226" y="3321784"/>
              <a:chExt cx="1250759" cy="1250759"/>
            </a:xfrm>
          </p:grpSpPr>
          <p:sp>
            <p:nvSpPr>
              <p:cNvPr id="16" name="椭圆 1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17" name="椭圆 16"/>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5" name="TextBox 6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3</a:t>
              </a:r>
              <a:endParaRPr lang="zh-CN" altLang="en-US" sz="4000" b="1" dirty="0">
                <a:solidFill>
                  <a:srgbClr val="FFFFFF"/>
                </a:solidFill>
                <a:latin typeface="+mj-ea"/>
                <a:ea typeface="+mj-ea"/>
              </a:endParaRPr>
            </a:p>
          </p:txBody>
        </p:sp>
      </p:grpSp>
      <p:grpSp>
        <p:nvGrpSpPr>
          <p:cNvPr id="18" name="组合 17"/>
          <p:cNvGrpSpPr/>
          <p:nvPr/>
        </p:nvGrpSpPr>
        <p:grpSpPr>
          <a:xfrm>
            <a:off x="2395306" y="1630403"/>
            <a:ext cx="1050303" cy="1050303"/>
            <a:chOff x="1979712" y="3723878"/>
            <a:chExt cx="1050303" cy="1050303"/>
          </a:xfrm>
        </p:grpSpPr>
        <p:grpSp>
          <p:nvGrpSpPr>
            <p:cNvPr id="19" name="组合 18"/>
            <p:cNvGrpSpPr/>
            <p:nvPr/>
          </p:nvGrpSpPr>
          <p:grpSpPr>
            <a:xfrm>
              <a:off x="1979712" y="3723878"/>
              <a:ext cx="1050303" cy="1050303"/>
              <a:chOff x="1695226" y="3321784"/>
              <a:chExt cx="1250759" cy="1250759"/>
            </a:xfrm>
          </p:grpSpPr>
          <p:sp>
            <p:nvSpPr>
              <p:cNvPr id="21" name="椭圆 20"/>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2" name="椭圆 21"/>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0" name="TextBox 6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2</a:t>
              </a:r>
              <a:endParaRPr lang="zh-CN" altLang="en-US" sz="4000" b="1" dirty="0">
                <a:solidFill>
                  <a:srgbClr val="FFFFFF"/>
                </a:solidFill>
                <a:latin typeface="+mj-ea"/>
                <a:ea typeface="+mj-ea"/>
              </a:endParaRPr>
            </a:p>
          </p:txBody>
        </p:sp>
      </p:grpSp>
      <p:grpSp>
        <p:nvGrpSpPr>
          <p:cNvPr id="23" name="组合 22"/>
          <p:cNvGrpSpPr/>
          <p:nvPr/>
        </p:nvGrpSpPr>
        <p:grpSpPr>
          <a:xfrm>
            <a:off x="859332" y="2680706"/>
            <a:ext cx="1050303" cy="1050303"/>
            <a:chOff x="1979712" y="3723878"/>
            <a:chExt cx="1050303" cy="1050303"/>
          </a:xfrm>
        </p:grpSpPr>
        <p:grpSp>
          <p:nvGrpSpPr>
            <p:cNvPr id="24" name="组合 23"/>
            <p:cNvGrpSpPr/>
            <p:nvPr/>
          </p:nvGrpSpPr>
          <p:grpSpPr>
            <a:xfrm>
              <a:off x="1979712" y="3723878"/>
              <a:ext cx="1050303" cy="1050303"/>
              <a:chOff x="1695226" y="3321784"/>
              <a:chExt cx="1250759" cy="1250759"/>
            </a:xfrm>
          </p:grpSpPr>
          <p:sp>
            <p:nvSpPr>
              <p:cNvPr id="26" name="椭圆 25"/>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27" name="椭圆 26"/>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5" name="TextBox 59"/>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1</a:t>
              </a:r>
              <a:endParaRPr lang="zh-CN" altLang="en-US" sz="4000" b="1" dirty="0">
                <a:solidFill>
                  <a:srgbClr val="FFFFFF"/>
                </a:solidFill>
                <a:latin typeface="+mj-ea"/>
                <a:ea typeface="+mj-ea"/>
              </a:endParaRPr>
            </a:p>
          </p:txBody>
        </p:sp>
      </p:grpSp>
      <p:sp>
        <p:nvSpPr>
          <p:cNvPr id="28"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29"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0"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1"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32"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pic>
        <p:nvPicPr>
          <p:cNvPr id="34" name="图片 33"/>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252314614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2000"/>
                                        <p:tgtEl>
                                          <p:spTgt spid="2"/>
                                        </p:tgtEl>
                                      </p:cBhvr>
                                    </p:animEffect>
                                  </p:childTnLst>
                                </p:cTn>
                              </p:par>
                              <p:par>
                                <p:cTn id="14" presetID="53" presetClass="entr" presetSubtype="16"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Effect transition="in" filter="fade">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P spid="30" grpId="0"/>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18"/>
          <p:cNvSpPr txBox="1"/>
          <p:nvPr/>
        </p:nvSpPr>
        <p:spPr>
          <a:xfrm>
            <a:off x="6894120" y="1386819"/>
            <a:ext cx="1368152" cy="532453"/>
          </a:xfrm>
          <a:prstGeom prst="rect">
            <a:avLst/>
          </a:prstGeom>
          <a:noFill/>
        </p:spPr>
        <p:txBody>
          <a:bodyPr wrap="square" rtlCol="0">
            <a:spAutoFit/>
          </a:bodyPr>
          <a:lstStyle/>
          <a:p>
            <a:pPr>
              <a:lnSpc>
                <a:spcPct val="130000"/>
              </a:lnSpc>
              <a:defRPr/>
            </a:pPr>
            <a:r>
              <a:rPr lang="en-US" altLang="zh-CN" sz="1100" dirty="0">
                <a:solidFill>
                  <a:prstClr val="black"/>
                </a:solidFill>
                <a:latin typeface="+mj-ea"/>
                <a:ea typeface="+mj-ea"/>
              </a:rPr>
              <a:t>01</a:t>
            </a:r>
            <a:r>
              <a:rPr lang="zh-CN" altLang="en-US" sz="1100" dirty="0">
                <a:solidFill>
                  <a:prstClr val="black"/>
                </a:solidFill>
                <a:latin typeface="+mj-ea"/>
                <a:ea typeface="+mj-ea"/>
              </a:rPr>
              <a:t>、点击输入简要文字内容，文字</a:t>
            </a: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100" dirty="0">
                <a:solidFill>
                  <a:prstClr val="black"/>
                </a:solidFill>
                <a:latin typeface="+mj-ea"/>
                <a:ea typeface="+mj-ea"/>
              </a:rPr>
              <a:t>02</a:t>
            </a:r>
            <a:r>
              <a:rPr lang="zh-CN" altLang="en-US" sz="1100" dirty="0">
                <a:solidFill>
                  <a:prstClr val="black"/>
                </a:solidFill>
                <a:latin typeface="+mj-ea"/>
                <a:ea typeface="+mj-ea"/>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100" dirty="0">
                <a:solidFill>
                  <a:prstClr val="black"/>
                </a:solidFill>
                <a:latin typeface="+mj-ea"/>
                <a:ea typeface="+mj-ea"/>
              </a:rPr>
              <a:t>03</a:t>
            </a:r>
            <a:r>
              <a:rPr lang="zh-CN" altLang="en-US" sz="1100" dirty="0">
                <a:solidFill>
                  <a:prstClr val="black"/>
                </a:solidFill>
                <a:latin typeface="+mj-ea"/>
                <a:ea typeface="+mj-ea"/>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1500" b="1" dirty="0">
                  <a:solidFill>
                    <a:schemeClr val="accent1"/>
                  </a:solidFill>
                  <a:latin typeface="+mj-ea"/>
                  <a:ea typeface="+mj-ea"/>
                </a:rPr>
                <a:t>标题</a:t>
              </a:r>
              <a:endParaRPr lang="en-US" altLang="zh-CN" sz="1500" b="1" dirty="0">
                <a:solidFill>
                  <a:schemeClr val="accent1"/>
                </a:solidFill>
                <a:latin typeface="+mj-ea"/>
                <a:ea typeface="+mj-ea"/>
              </a:endParaRPr>
            </a:p>
            <a:p>
              <a:pPr algn="ctr"/>
              <a:r>
                <a:rPr lang="zh-CN" altLang="en-US" sz="1500" b="1" dirty="0">
                  <a:solidFill>
                    <a:schemeClr val="accent1"/>
                  </a:solidFill>
                  <a:latin typeface="+mj-ea"/>
                  <a:ea typeface="+mj-ea"/>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1500" b="1" dirty="0">
                  <a:solidFill>
                    <a:schemeClr val="accent2"/>
                  </a:solidFill>
                  <a:latin typeface="+mj-ea"/>
                  <a:ea typeface="+mj-ea"/>
                </a:rPr>
                <a:t>标题</a:t>
              </a:r>
              <a:endParaRPr lang="en-US" altLang="zh-CN" sz="1500" b="1" dirty="0">
                <a:solidFill>
                  <a:schemeClr val="accent2"/>
                </a:solidFill>
                <a:latin typeface="+mj-ea"/>
                <a:ea typeface="+mj-ea"/>
              </a:endParaRPr>
            </a:p>
            <a:p>
              <a:pPr algn="ctr"/>
              <a:r>
                <a:rPr lang="zh-CN" altLang="en-US" sz="1500" b="1" dirty="0">
                  <a:solidFill>
                    <a:schemeClr val="accent2"/>
                  </a:solidFill>
                  <a:latin typeface="+mj-ea"/>
                  <a:ea typeface="+mj-ea"/>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mj-ea"/>
                  <a:ea typeface="+mj-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1500" b="1" dirty="0">
                  <a:solidFill>
                    <a:schemeClr val="accent3"/>
                  </a:solidFill>
                  <a:latin typeface="+mj-ea"/>
                  <a:ea typeface="+mj-ea"/>
                </a:rPr>
                <a:t>标题</a:t>
              </a:r>
              <a:endParaRPr lang="en-US" altLang="zh-CN" sz="1500" b="1" dirty="0">
                <a:solidFill>
                  <a:schemeClr val="accent3"/>
                </a:solidFill>
                <a:latin typeface="+mj-ea"/>
                <a:ea typeface="+mj-ea"/>
              </a:endParaRPr>
            </a:p>
            <a:p>
              <a:pPr algn="ctr"/>
              <a:r>
                <a:rPr lang="zh-CN" altLang="en-US" sz="1500" b="1" dirty="0">
                  <a:solidFill>
                    <a:schemeClr val="accent3"/>
                  </a:solidFill>
                  <a:latin typeface="+mj-ea"/>
                  <a:ea typeface="+mj-ea"/>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8" name="椭圆 27"/>
            <p:cNvSpPr/>
            <p:nvPr/>
          </p:nvSpPr>
          <p:spPr>
            <a:xfrm>
              <a:off x="859391" y="680166"/>
              <a:ext cx="1188000" cy="1188000"/>
            </a:xfrm>
            <a:prstGeom prst="ellipse">
              <a:avLst/>
            </a:prstGeom>
            <a:blipFill dpi="0" rotWithShape="1">
              <a:blip r:embed="rId3" cstate="email">
                <a:extLst>
                  <a:ext uri="{28A0092B-C50C-407E-A947-70E740481C1C}">
                    <a14:useLocalDpi xmlns:a14="http://schemas.microsoft.com/office/drawing/2010/main"/>
                  </a:ext>
                </a:extLst>
              </a:blip>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1"/>
                  </a:solidFill>
                  <a:latin typeface="+mj-ea"/>
                  <a:ea typeface="+mj-ea"/>
                </a:rPr>
                <a:t>标题内容</a:t>
              </a:r>
            </a:p>
          </p:txBody>
        </p:sp>
      </p:grpSp>
      <p:sp>
        <p:nvSpPr>
          <p:cNvPr id="38" name="TextBox 81"/>
          <p:cNvSpPr txBox="1"/>
          <p:nvPr/>
        </p:nvSpPr>
        <p:spPr>
          <a:xfrm>
            <a:off x="491146" y="2914694"/>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a:lnSpc>
                <a:spcPct val="130000"/>
              </a:lnSpc>
              <a:defRPr/>
            </a:pPr>
            <a:r>
              <a:rPr lang="zh-CN" altLang="en-US" sz="1100" dirty="0">
                <a:solidFill>
                  <a:prstClr val="black"/>
                </a:solidFill>
                <a:latin typeface="+mj-ea"/>
                <a:ea typeface="+mj-ea"/>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2"/>
                  </a:solidFill>
                  <a:latin typeface="+mj-ea"/>
                  <a:ea typeface="+mj-ea"/>
                </a:rPr>
                <a:t>标题内容</a:t>
              </a: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chemeClr val="accent3"/>
                  </a:solidFill>
                  <a:latin typeface="+mj-ea"/>
                  <a:ea typeface="+mj-ea"/>
                </a:rPr>
                <a:t>标题内容</a:t>
              </a:r>
            </a:p>
          </p:txBody>
        </p:sp>
      </p:grpSp>
    </p:spTree>
    <p:extLst>
      <p:ext uri="{BB962C8B-B14F-4D97-AF65-F5344CB8AC3E}">
        <p14:creationId xmlns:p14="http://schemas.microsoft.com/office/powerpoint/2010/main" val="3047310092"/>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sp>
        <p:nvSpPr>
          <p:cNvPr id="4" name="TextBox 41"/>
          <p:cNvSpPr>
            <a:spLocks noChangeArrowheads="1"/>
          </p:cNvSpPr>
          <p:nvPr/>
        </p:nvSpPr>
        <p:spPr bwMode="auto">
          <a:xfrm>
            <a:off x="1439864" y="1375696"/>
            <a:ext cx="6264275"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r>
              <a:rPr lang="zh-CN" altLang="en-US" sz="1000" dirty="0">
                <a:latin typeface="+mj-ea"/>
                <a:ea typeface="+mj-ea"/>
              </a:rPr>
              <a:t>点击输入简要文字内容，文字内容需概括精炼，不用多余的文字修饰，言简意赅的说明分项内容</a:t>
            </a:r>
            <a:r>
              <a:rPr lang="en-US" altLang="zh-CN" sz="1000" dirty="0">
                <a:latin typeface="+mj-ea"/>
                <a:ea typeface="+mj-ea"/>
              </a:rPr>
              <a:t>……</a:t>
            </a:r>
            <a:r>
              <a:rPr lang="zh-CN" altLang="en-US" sz="1000" dirty="0">
                <a:latin typeface="+mj-ea"/>
                <a:ea typeface="+mj-ea"/>
              </a:rPr>
              <a:t>。</a:t>
            </a:r>
            <a:endParaRPr lang="en-US" altLang="zh-CN" sz="1000" dirty="0">
              <a:latin typeface="+mj-ea"/>
              <a:ea typeface="+mj-ea"/>
            </a:endParaRPr>
          </a:p>
          <a:p>
            <a:pPr algn="just">
              <a:lnSpc>
                <a:spcPts val="1500"/>
              </a:lnSpc>
            </a:pPr>
            <a:endParaRPr lang="en-US" altLang="zh-CN" sz="1000" dirty="0">
              <a:latin typeface="+mj-ea"/>
              <a:ea typeface="+mj-ea"/>
            </a:endParaRPr>
          </a:p>
        </p:txBody>
      </p:sp>
      <p:grpSp>
        <p:nvGrpSpPr>
          <p:cNvPr id="5" name="组合 4"/>
          <p:cNvGrpSpPr/>
          <p:nvPr/>
        </p:nvGrpSpPr>
        <p:grpSpPr>
          <a:xfrm>
            <a:off x="6059464" y="2859016"/>
            <a:ext cx="2185594" cy="1224902"/>
            <a:chOff x="6059464" y="3524926"/>
            <a:chExt cx="2185594" cy="1224902"/>
          </a:xfrm>
        </p:grpSpPr>
        <p:grpSp>
          <p:nvGrpSpPr>
            <p:cNvPr id="6" name="组合 5"/>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10" name="圆角矩形 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圆角矩形 1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19"/>
            <p:cNvGrpSpPr>
              <a:grpSpLocks/>
            </p:cNvGrpSpPr>
            <p:nvPr/>
          </p:nvGrpSpPr>
          <p:grpSpPr bwMode="auto">
            <a:xfrm>
              <a:off x="6303964" y="3902869"/>
              <a:ext cx="1798637" cy="451947"/>
              <a:chOff x="0" y="0"/>
              <a:chExt cx="1799448" cy="502456"/>
            </a:xfrm>
          </p:grpSpPr>
          <p:sp>
            <p:nvSpPr>
              <p:cNvPr id="8"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3"/>
                    </a:solidFill>
                    <a:latin typeface="+mj-ea"/>
                    <a:ea typeface="+mj-ea"/>
                    <a:sym typeface="微软雅黑" pitchFamily="34" charset="-122"/>
                  </a:rPr>
                  <a:t>插入相关主题图片</a:t>
                </a:r>
                <a:endParaRPr lang="en-US" altLang="zh-CN" sz="1200" b="1" dirty="0">
                  <a:solidFill>
                    <a:schemeClr val="accent3"/>
                  </a:solidFill>
                  <a:latin typeface="+mj-ea"/>
                  <a:ea typeface="+mj-ea"/>
                  <a:sym typeface="微软雅黑" pitchFamily="34" charset="-122"/>
                </a:endParaRPr>
              </a:p>
            </p:txBody>
          </p:sp>
          <p:sp>
            <p:nvSpPr>
              <p:cNvPr id="9"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itchFamily="34" charset="-122"/>
                  </a:rPr>
                  <a:t>为统一图片大小，保持版面美观请使用 “形状填充</a:t>
                </a:r>
                <a:r>
                  <a:rPr lang="en-US" altLang="zh-CN" sz="800" b="1" dirty="0">
                    <a:latin typeface="+mj-ea"/>
                    <a:ea typeface="+mj-ea"/>
                    <a:sym typeface="微软雅黑" pitchFamily="34" charset="-122"/>
                  </a:rPr>
                  <a:t>/</a:t>
                </a:r>
                <a:r>
                  <a:rPr lang="zh-CN" altLang="en-US" sz="800" b="1" dirty="0">
                    <a:latin typeface="+mj-ea"/>
                    <a:ea typeface="+mj-ea"/>
                    <a:sym typeface="微软雅黑" pitchFamily="34" charset="-122"/>
                  </a:rPr>
                  <a:t>图片填充”命令</a:t>
                </a:r>
                <a:endParaRPr lang="en-US" altLang="zh-CN" sz="800" b="1" dirty="0">
                  <a:latin typeface="+mj-ea"/>
                  <a:ea typeface="+mj-ea"/>
                  <a:sym typeface="微软雅黑" pitchFamily="34" charset="-122"/>
                </a:endParaRPr>
              </a:p>
            </p:txBody>
          </p:sp>
        </p:grpSp>
      </p:grpSp>
      <p:grpSp>
        <p:nvGrpSpPr>
          <p:cNvPr id="12" name="组合 11"/>
          <p:cNvGrpSpPr/>
          <p:nvPr/>
        </p:nvGrpSpPr>
        <p:grpSpPr>
          <a:xfrm>
            <a:off x="3660458" y="2859016"/>
            <a:ext cx="2185594" cy="1224902"/>
            <a:chOff x="6059464" y="3524926"/>
            <a:chExt cx="2185594" cy="1224902"/>
          </a:xfrm>
        </p:grpSpPr>
        <p:grpSp>
          <p:nvGrpSpPr>
            <p:cNvPr id="13" name="组合 12"/>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圆角矩形 1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4" name="组合 19"/>
            <p:cNvGrpSpPr>
              <a:grpSpLocks/>
            </p:cNvGrpSpPr>
            <p:nvPr/>
          </p:nvGrpSpPr>
          <p:grpSpPr bwMode="auto">
            <a:xfrm>
              <a:off x="6303964" y="3902869"/>
              <a:ext cx="1798637" cy="451947"/>
              <a:chOff x="0" y="0"/>
              <a:chExt cx="1799448" cy="502456"/>
            </a:xfrm>
          </p:grpSpPr>
          <p:sp>
            <p:nvSpPr>
              <p:cNvPr id="15"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2"/>
                    </a:solidFill>
                    <a:latin typeface="+mj-ea"/>
                    <a:ea typeface="+mj-ea"/>
                    <a:sym typeface="微软雅黑" pitchFamily="34" charset="-122"/>
                  </a:rPr>
                  <a:t>插入相关主题图片</a:t>
                </a:r>
                <a:endParaRPr lang="en-US" altLang="zh-CN" sz="1200" b="1" dirty="0">
                  <a:solidFill>
                    <a:schemeClr val="accent2"/>
                  </a:solidFill>
                  <a:latin typeface="+mj-ea"/>
                  <a:ea typeface="+mj-ea"/>
                  <a:sym typeface="微软雅黑" pitchFamily="34" charset="-122"/>
                </a:endParaRPr>
              </a:p>
            </p:txBody>
          </p:sp>
          <p:sp>
            <p:nvSpPr>
              <p:cNvPr id="16"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itchFamily="34" charset="-122"/>
                  </a:rPr>
                  <a:t>为统一图片大小，保持版面美观请使用 “形状填充</a:t>
                </a:r>
                <a:r>
                  <a:rPr lang="en-US" altLang="zh-CN" sz="800" b="1" dirty="0">
                    <a:latin typeface="+mj-ea"/>
                    <a:ea typeface="+mj-ea"/>
                    <a:sym typeface="微软雅黑" pitchFamily="34" charset="-122"/>
                  </a:rPr>
                  <a:t>/</a:t>
                </a:r>
                <a:r>
                  <a:rPr lang="zh-CN" altLang="en-US" sz="800" b="1" dirty="0">
                    <a:latin typeface="+mj-ea"/>
                    <a:ea typeface="+mj-ea"/>
                    <a:sym typeface="微软雅黑" pitchFamily="34" charset="-122"/>
                  </a:rPr>
                  <a:t>图片填充”命令</a:t>
                </a:r>
                <a:endParaRPr lang="en-US" altLang="zh-CN" sz="800" b="1" dirty="0">
                  <a:latin typeface="+mj-ea"/>
                  <a:ea typeface="+mj-ea"/>
                  <a:sym typeface="微软雅黑" pitchFamily="34" charset="-122"/>
                </a:endParaRPr>
              </a:p>
            </p:txBody>
          </p:sp>
        </p:grpSp>
      </p:grpSp>
      <p:grpSp>
        <p:nvGrpSpPr>
          <p:cNvPr id="19" name="组合 18"/>
          <p:cNvGrpSpPr/>
          <p:nvPr/>
        </p:nvGrpSpPr>
        <p:grpSpPr>
          <a:xfrm>
            <a:off x="1220937" y="2859016"/>
            <a:ext cx="2185594" cy="1224902"/>
            <a:chOff x="6059464" y="3524926"/>
            <a:chExt cx="2185594" cy="1224902"/>
          </a:xfrm>
        </p:grpSpPr>
        <p:grpSp>
          <p:nvGrpSpPr>
            <p:cNvPr id="20" name="组合 19"/>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4" name="圆角矩形 2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 name="圆角矩形 24"/>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1" name="组合 19"/>
            <p:cNvGrpSpPr>
              <a:grpSpLocks/>
            </p:cNvGrpSpPr>
            <p:nvPr/>
          </p:nvGrpSpPr>
          <p:grpSpPr bwMode="auto">
            <a:xfrm>
              <a:off x="6303964" y="3902869"/>
              <a:ext cx="1798637" cy="451947"/>
              <a:chOff x="0" y="0"/>
              <a:chExt cx="1799448" cy="502456"/>
            </a:xfrm>
          </p:grpSpPr>
          <p:sp>
            <p:nvSpPr>
              <p:cNvPr id="22"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chemeClr val="accent1"/>
                    </a:solidFill>
                    <a:latin typeface="+mj-ea"/>
                    <a:ea typeface="+mj-ea"/>
                    <a:sym typeface="微软雅黑" pitchFamily="34" charset="-122"/>
                  </a:rPr>
                  <a:t>插入相关主题图片</a:t>
                </a:r>
                <a:endParaRPr lang="en-US" altLang="zh-CN" sz="1200" b="1" dirty="0">
                  <a:solidFill>
                    <a:schemeClr val="accent1"/>
                  </a:solidFill>
                  <a:latin typeface="+mj-ea"/>
                  <a:ea typeface="+mj-ea"/>
                  <a:sym typeface="微软雅黑" pitchFamily="34" charset="-122"/>
                </a:endParaRPr>
              </a:p>
            </p:txBody>
          </p:sp>
          <p:sp>
            <p:nvSpPr>
              <p:cNvPr id="23"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latin typeface="+mj-ea"/>
                    <a:ea typeface="+mj-ea"/>
                    <a:sym typeface="微软雅黑" pitchFamily="34" charset="-122"/>
                  </a:rPr>
                  <a:t>为统一图片大小，保持版面美观请使用 “形状填充</a:t>
                </a:r>
                <a:r>
                  <a:rPr lang="en-US" altLang="zh-CN" sz="800" b="1" dirty="0">
                    <a:latin typeface="+mj-ea"/>
                    <a:ea typeface="+mj-ea"/>
                    <a:sym typeface="微软雅黑" pitchFamily="34" charset="-122"/>
                  </a:rPr>
                  <a:t>/</a:t>
                </a:r>
                <a:r>
                  <a:rPr lang="zh-CN" altLang="en-US" sz="800" b="1" dirty="0">
                    <a:latin typeface="+mj-ea"/>
                    <a:ea typeface="+mj-ea"/>
                    <a:sym typeface="微软雅黑" pitchFamily="34" charset="-122"/>
                  </a:rPr>
                  <a:t>图片填充”命令</a:t>
                </a:r>
                <a:endParaRPr lang="en-US" altLang="zh-CN" sz="800" b="1" dirty="0">
                  <a:latin typeface="+mj-ea"/>
                  <a:ea typeface="+mj-ea"/>
                  <a:sym typeface="微软雅黑" pitchFamily="34" charset="-122"/>
                </a:endParaRPr>
              </a:p>
            </p:txBody>
          </p:sp>
        </p:grpSp>
      </p:grpSp>
      <p:pic>
        <p:nvPicPr>
          <p:cNvPr id="27" name="图片 26"/>
          <p:cNvPicPr>
            <a:picLocks noChangeAspect="1"/>
          </p:cNvPicPr>
          <p:nvPr/>
        </p:nvPicPr>
        <p:blipFill rotWithShape="1">
          <a:blip r:embed="rId3"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1627782599"/>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612" y="1100634"/>
            <a:ext cx="2853175" cy="3510453"/>
          </a:xfrm>
          <a:prstGeom prst="rect">
            <a:avLst/>
          </a:prstGeom>
        </p:spPr>
      </p:pic>
      <p:sp>
        <p:nvSpPr>
          <p:cNvPr id="5" name="TextBox 54"/>
          <p:cNvSpPr txBox="1"/>
          <p:nvPr/>
        </p:nvSpPr>
        <p:spPr>
          <a:xfrm>
            <a:off x="3583590" y="2355726"/>
            <a:ext cx="5092866" cy="2255361"/>
          </a:xfrm>
          <a:prstGeom prst="rect">
            <a:avLst/>
          </a:prstGeom>
          <a:noFill/>
        </p:spPr>
        <p:txBody>
          <a:bodyPr wrap="square" lIns="0" tIns="0" rIns="0" bIns="0" rtlCol="0">
            <a:spAutoFit/>
          </a:bodyPr>
          <a:lstStyle/>
          <a:p>
            <a:pPr algn="just">
              <a:lnSpc>
                <a:spcPct val="150000"/>
              </a:lnSpc>
            </a:pPr>
            <a:r>
              <a:rPr lang="zh-CN" altLang="en-US" sz="1100" dirty="0">
                <a:solidFill>
                  <a:schemeClr val="tx1">
                    <a:lumMod val="75000"/>
                    <a:lumOff val="25000"/>
                  </a:schemeClr>
                </a:solidFill>
                <a:latin typeface="+mj-ea"/>
                <a:ea typeface="+mj-ea"/>
              </a:rPr>
              <a:t>       团队是指拥有共同目标，并且具有不同能力的一小群人有意识的协调行为或力的系统，这群人就如同人的五官一样，共同协作维持一个人的生存，缺一不可。</a:t>
            </a:r>
            <a:endParaRPr lang="en-US" altLang="zh-CN" sz="1100" dirty="0">
              <a:solidFill>
                <a:schemeClr val="tx1">
                  <a:lumMod val="75000"/>
                  <a:lumOff val="25000"/>
                </a:schemeClr>
              </a:solidFill>
              <a:latin typeface="+mj-ea"/>
              <a:ea typeface="+mj-ea"/>
            </a:endParaRPr>
          </a:p>
          <a:p>
            <a:pPr algn="just">
              <a:lnSpc>
                <a:spcPct val="150000"/>
              </a:lnSpc>
            </a:pPr>
            <a:r>
              <a:rPr lang="zh-CN" altLang="en-US" sz="1100" b="1" dirty="0">
                <a:solidFill>
                  <a:schemeClr val="tx1">
                    <a:lumMod val="75000"/>
                    <a:lumOff val="25000"/>
                  </a:schemeClr>
                </a:solidFill>
                <a:latin typeface="+mj-ea"/>
                <a:ea typeface="+mj-ea"/>
              </a:rPr>
              <a:t>       我们是一支专业的团队。</a:t>
            </a:r>
            <a:r>
              <a:rPr lang="zh-CN" altLang="en-US" sz="1100" dirty="0">
                <a:solidFill>
                  <a:schemeClr val="tx1">
                    <a:lumMod val="75000"/>
                    <a:lumOff val="25000"/>
                  </a:schemeClr>
                </a:solidFill>
                <a:latin typeface="+mj-ea"/>
                <a:ea typeface="+mj-ea"/>
              </a:rPr>
              <a:t>我们的成员拥有多年的信息安全专业技术背景，来自国内知名安全公司的一线骨干。</a:t>
            </a:r>
            <a:endParaRPr lang="en-US" altLang="zh-CN" sz="1100" dirty="0">
              <a:solidFill>
                <a:schemeClr val="tx1">
                  <a:lumMod val="75000"/>
                  <a:lumOff val="25000"/>
                </a:schemeClr>
              </a:solidFill>
              <a:latin typeface="+mj-ea"/>
              <a:ea typeface="+mj-ea"/>
            </a:endParaRPr>
          </a:p>
          <a:p>
            <a:pPr algn="just">
              <a:lnSpc>
                <a:spcPct val="150000"/>
              </a:lnSpc>
            </a:pPr>
            <a:r>
              <a:rPr lang="zh-CN" altLang="en-US" sz="1100" dirty="0">
                <a:solidFill>
                  <a:schemeClr val="tx1">
                    <a:lumMod val="75000"/>
                    <a:lumOff val="25000"/>
                  </a:schemeClr>
                </a:solidFill>
                <a:latin typeface="+mj-ea"/>
                <a:ea typeface="+mj-ea"/>
              </a:rPr>
              <a:t>       </a:t>
            </a:r>
            <a:r>
              <a:rPr lang="zh-CN" altLang="en-US" sz="1100" b="1" dirty="0">
                <a:solidFill>
                  <a:schemeClr val="tx1">
                    <a:lumMod val="75000"/>
                    <a:lumOff val="25000"/>
                  </a:schemeClr>
                </a:solidFill>
                <a:latin typeface="+mj-ea"/>
                <a:ea typeface="+mj-ea"/>
              </a:rPr>
              <a:t>我们是一支年轻的团队</a:t>
            </a:r>
            <a:r>
              <a:rPr lang="zh-CN" altLang="en-US" sz="1100" dirty="0">
                <a:solidFill>
                  <a:schemeClr val="tx1">
                    <a:lumMod val="75000"/>
                    <a:lumOff val="25000"/>
                  </a:schemeClr>
                </a:solidFill>
                <a:latin typeface="+mj-ea"/>
                <a:ea typeface="+mj-ea"/>
              </a:rPr>
              <a:t>。我们的平均年龄仅有</a:t>
            </a:r>
            <a:r>
              <a:rPr lang="en-US" altLang="zh-CN" sz="1100" dirty="0">
                <a:solidFill>
                  <a:schemeClr val="tx1">
                    <a:lumMod val="75000"/>
                    <a:lumOff val="25000"/>
                  </a:schemeClr>
                </a:solidFill>
                <a:latin typeface="+mj-ea"/>
                <a:ea typeface="+mj-ea"/>
              </a:rPr>
              <a:t>26</a:t>
            </a:r>
            <a:r>
              <a:rPr lang="zh-CN" altLang="en-US" sz="1100" dirty="0">
                <a:solidFill>
                  <a:schemeClr val="tx1">
                    <a:lumMod val="75000"/>
                    <a:lumOff val="25000"/>
                  </a:schemeClr>
                </a:solidFill>
                <a:latin typeface="+mj-ea"/>
                <a:ea typeface="+mj-ea"/>
              </a:rPr>
              <a:t>岁，充满了朝气和创新精神。</a:t>
            </a:r>
            <a:endParaRPr lang="en-US" altLang="zh-CN" sz="1100" dirty="0">
              <a:solidFill>
                <a:schemeClr val="tx1">
                  <a:lumMod val="75000"/>
                  <a:lumOff val="25000"/>
                </a:schemeClr>
              </a:solidFill>
              <a:latin typeface="+mj-ea"/>
              <a:ea typeface="+mj-ea"/>
            </a:endParaRPr>
          </a:p>
          <a:p>
            <a:pPr algn="just">
              <a:lnSpc>
                <a:spcPct val="150000"/>
              </a:lnSpc>
            </a:pPr>
            <a:r>
              <a:rPr lang="zh-CN" altLang="en-US" sz="1100" dirty="0">
                <a:solidFill>
                  <a:schemeClr val="tx1">
                    <a:lumMod val="75000"/>
                    <a:lumOff val="25000"/>
                  </a:schemeClr>
                </a:solidFill>
                <a:latin typeface="+mj-ea"/>
                <a:ea typeface="+mj-ea"/>
              </a:rPr>
              <a:t>       </a:t>
            </a:r>
            <a:r>
              <a:rPr lang="zh-CN" altLang="en-US" sz="1100" b="1" dirty="0">
                <a:solidFill>
                  <a:schemeClr val="tx1">
                    <a:lumMod val="75000"/>
                    <a:lumOff val="25000"/>
                  </a:schemeClr>
                </a:solidFill>
                <a:latin typeface="+mj-ea"/>
                <a:ea typeface="+mj-ea"/>
              </a:rPr>
              <a:t>我们是一支专注的团队</a:t>
            </a:r>
            <a:r>
              <a:rPr lang="zh-CN" altLang="en-US" sz="1100" dirty="0">
                <a:solidFill>
                  <a:schemeClr val="tx1">
                    <a:lumMod val="75000"/>
                    <a:lumOff val="25000"/>
                  </a:schemeClr>
                </a:solidFill>
                <a:latin typeface="+mj-ea"/>
                <a:ea typeface="+mj-ea"/>
              </a:rPr>
              <a:t>。我们坚信，安全的品牌源自客户的信任。只有专注，才能做好安全。</a:t>
            </a:r>
            <a:endParaRPr lang="en-US" altLang="zh-CN" sz="1100" dirty="0">
              <a:solidFill>
                <a:schemeClr val="tx1">
                  <a:lumMod val="75000"/>
                  <a:lumOff val="25000"/>
                </a:schemeClr>
              </a:solidFill>
              <a:latin typeface="+mj-ea"/>
              <a:ea typeface="+mj-ea"/>
            </a:endParaRPr>
          </a:p>
          <a:p>
            <a:pPr algn="just">
              <a:lnSpc>
                <a:spcPct val="150000"/>
              </a:lnSpc>
            </a:pPr>
            <a:r>
              <a:rPr lang="zh-CN" altLang="en-US" sz="1100" dirty="0">
                <a:solidFill>
                  <a:schemeClr val="tx1">
                    <a:lumMod val="75000"/>
                    <a:lumOff val="25000"/>
                  </a:schemeClr>
                </a:solidFill>
                <a:latin typeface="+mj-ea"/>
                <a:ea typeface="+mj-ea"/>
              </a:rPr>
              <a:t>       </a:t>
            </a:r>
            <a:r>
              <a:rPr lang="zh-CN" altLang="en-US" sz="1100" b="1" dirty="0">
                <a:solidFill>
                  <a:schemeClr val="tx1">
                    <a:lumMod val="75000"/>
                    <a:lumOff val="25000"/>
                  </a:schemeClr>
                </a:solidFill>
                <a:latin typeface="+mj-ea"/>
                <a:ea typeface="+mj-ea"/>
              </a:rPr>
              <a:t>我们是一支有梦想的团队</a:t>
            </a:r>
            <a:r>
              <a:rPr lang="zh-CN" altLang="en-US" sz="1100" dirty="0">
                <a:solidFill>
                  <a:schemeClr val="tx1">
                    <a:lumMod val="75000"/>
                    <a:lumOff val="25000"/>
                  </a:schemeClr>
                </a:solidFill>
                <a:latin typeface="+mj-ea"/>
                <a:ea typeface="+mj-ea"/>
              </a:rPr>
              <a:t>。我们来自五湖四海，因为一个共同的梦想：做一家真正优秀的信息安全企业，为客户提供最可靠的互联网安全防护。</a:t>
            </a:r>
          </a:p>
        </p:txBody>
      </p:sp>
      <p:sp>
        <p:nvSpPr>
          <p:cNvPr id="6" name="斜纹 5"/>
          <p:cNvSpPr/>
          <p:nvPr/>
        </p:nvSpPr>
        <p:spPr>
          <a:xfrm>
            <a:off x="511612" y="1100634"/>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j-ea"/>
              <a:ea typeface="+mj-ea"/>
            </a:endParaRPr>
          </a:p>
        </p:txBody>
      </p:sp>
      <p:sp>
        <p:nvSpPr>
          <p:cNvPr id="7" name="斜纹 6"/>
          <p:cNvSpPr/>
          <p:nvPr/>
        </p:nvSpPr>
        <p:spPr>
          <a:xfrm rot="10800000">
            <a:off x="3005014" y="4263457"/>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mj-ea"/>
              <a:ea typeface="+mj-ea"/>
            </a:endParaRPr>
          </a:p>
        </p:txBody>
      </p:sp>
      <p:grpSp>
        <p:nvGrpSpPr>
          <p:cNvPr id="8" name="组合 7"/>
          <p:cNvGrpSpPr/>
          <p:nvPr/>
        </p:nvGrpSpPr>
        <p:grpSpPr>
          <a:xfrm>
            <a:off x="3851920" y="1164846"/>
            <a:ext cx="1172844" cy="902720"/>
            <a:chOff x="5027106" y="2345385"/>
            <a:chExt cx="1172844" cy="902720"/>
          </a:xfrm>
        </p:grpSpPr>
        <p:grpSp>
          <p:nvGrpSpPr>
            <p:cNvPr id="9" name="组合 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chemeClr val="accent1"/>
                  </a:solidFill>
                  <a:latin typeface="+mj-ea"/>
                  <a:ea typeface="+mj-ea"/>
                </a:rPr>
                <a:t>标题</a:t>
              </a:r>
            </a:p>
          </p:txBody>
        </p:sp>
      </p:grpSp>
      <p:grpSp>
        <p:nvGrpSpPr>
          <p:cNvPr id="13" name="组合 12"/>
          <p:cNvGrpSpPr/>
          <p:nvPr/>
        </p:nvGrpSpPr>
        <p:grpSpPr>
          <a:xfrm>
            <a:off x="5044683" y="1147646"/>
            <a:ext cx="1172844" cy="902720"/>
            <a:chOff x="5027106" y="2345385"/>
            <a:chExt cx="1172844" cy="902720"/>
          </a:xfrm>
        </p:grpSpPr>
        <p:grpSp>
          <p:nvGrpSpPr>
            <p:cNvPr id="14" name="组合 1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chemeClr val="accent1"/>
                  </a:solidFill>
                  <a:latin typeface="+mj-ea"/>
                  <a:ea typeface="+mj-ea"/>
                </a:rPr>
                <a:t>标题</a:t>
              </a:r>
            </a:p>
          </p:txBody>
        </p:sp>
      </p:grpSp>
      <p:grpSp>
        <p:nvGrpSpPr>
          <p:cNvPr id="18" name="组合 17"/>
          <p:cNvGrpSpPr/>
          <p:nvPr/>
        </p:nvGrpSpPr>
        <p:grpSpPr>
          <a:xfrm>
            <a:off x="6211512" y="1177742"/>
            <a:ext cx="1172844" cy="902720"/>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 name="TextBox 33"/>
            <p:cNvSpPr>
              <a:spLocks noChangeArrowheads="1"/>
            </p:cNvSpPr>
            <p:nvPr/>
          </p:nvSpPr>
          <p:spPr bwMode="auto">
            <a:xfrm>
              <a:off x="5046808" y="2656266"/>
              <a:ext cx="842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chemeClr val="accent1"/>
                  </a:solidFill>
                  <a:latin typeface="+mj-ea"/>
                  <a:ea typeface="+mj-ea"/>
                </a:rPr>
                <a:t>标题</a:t>
              </a:r>
            </a:p>
          </p:txBody>
        </p:sp>
      </p:grpSp>
      <p:grpSp>
        <p:nvGrpSpPr>
          <p:cNvPr id="23" name="组合 22"/>
          <p:cNvGrpSpPr/>
          <p:nvPr/>
        </p:nvGrpSpPr>
        <p:grpSpPr>
          <a:xfrm>
            <a:off x="7385411" y="1189305"/>
            <a:ext cx="1172844" cy="902720"/>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5"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accent1"/>
                  </a:solidFill>
                  <a:latin typeface="+mj-ea"/>
                  <a:ea typeface="+mj-ea"/>
                </a:rPr>
                <a:t>标题内容</a:t>
              </a:r>
            </a:p>
          </p:txBody>
        </p:sp>
      </p:grpSp>
    </p:spTree>
    <p:extLst>
      <p:ext uri="{BB962C8B-B14F-4D97-AF65-F5344CB8AC3E}">
        <p14:creationId xmlns:p14="http://schemas.microsoft.com/office/powerpoint/2010/main" val="252798237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8000">
                                          <p:cBhvr additive="base">
                                            <p:cTn id="19" dur="1300" fill="hold"/>
                                            <p:tgtEl>
                                              <p:spTgt spid="8"/>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58000">
                                          <p:cBhvr additive="base">
                                            <p:cTn id="23" dur="13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14:bounceEnd="58000">
                                          <p:cBhvr additive="base">
                                            <p:cTn id="27" dur="1300" fill="hold"/>
                                            <p:tgtEl>
                                              <p:spTgt spid="18"/>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14:bounceEnd="58000">
                                          <p:cBhvr additive="base">
                                            <p:cTn id="31" dur="13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6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2500"/>
                                </p:stCondLst>
                                <p:childTnLst>
                                  <p:par>
                                    <p:cTn id="23" presetID="2" presetClass="entr" presetSubtype="2" accel="5800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300" fill="hold"/>
                                            <p:tgtEl>
                                              <p:spTgt spid="8"/>
                                            </p:tgtEl>
                                            <p:attrNameLst>
                                              <p:attrName>ppt_x</p:attrName>
                                            </p:attrNameLst>
                                          </p:cBhvr>
                                          <p:tavLst>
                                            <p:tav tm="0">
                                              <p:val>
                                                <p:strVal val="1+#ppt_w/2"/>
                                              </p:val>
                                            </p:tav>
                                            <p:tav tm="100000">
                                              <p:val>
                                                <p:strVal val="#ppt_x"/>
                                              </p:val>
                                            </p:tav>
                                          </p:tavLst>
                                        </p:anim>
                                        <p:anim calcmode="lin" valueType="num">
                                          <p:cBhvr additive="base">
                                            <p:cTn id="26" dur="13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2" accel="58000" fill="hold"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300" fill="hold"/>
                                            <p:tgtEl>
                                              <p:spTgt spid="13"/>
                                            </p:tgtEl>
                                            <p:attrNameLst>
                                              <p:attrName>ppt_x</p:attrName>
                                            </p:attrNameLst>
                                          </p:cBhvr>
                                          <p:tavLst>
                                            <p:tav tm="0">
                                              <p:val>
                                                <p:strVal val="1+#ppt_w/2"/>
                                              </p:val>
                                            </p:tav>
                                            <p:tav tm="100000">
                                              <p:val>
                                                <p:strVal val="#ppt_x"/>
                                              </p:val>
                                            </p:tav>
                                          </p:tavLst>
                                        </p:anim>
                                        <p:anim calcmode="lin" valueType="num">
                                          <p:cBhvr additive="base">
                                            <p:cTn id="30" dur="13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2" accel="58000" fill="hold" nodeType="withEffect">
                                      <p:stCondLst>
                                        <p:cond delay="5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1300" fill="hold"/>
                                            <p:tgtEl>
                                              <p:spTgt spid="18"/>
                                            </p:tgtEl>
                                            <p:attrNameLst>
                                              <p:attrName>ppt_x</p:attrName>
                                            </p:attrNameLst>
                                          </p:cBhvr>
                                          <p:tavLst>
                                            <p:tav tm="0">
                                              <p:val>
                                                <p:strVal val="1+#ppt_w/2"/>
                                              </p:val>
                                            </p:tav>
                                            <p:tav tm="100000">
                                              <p:val>
                                                <p:strVal val="#ppt_x"/>
                                              </p:val>
                                            </p:tav>
                                          </p:tavLst>
                                        </p:anim>
                                        <p:anim calcmode="lin" valueType="num">
                                          <p:cBhvr additive="base">
                                            <p:cTn id="34" dur="13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2" accel="58000" fill="hold" nodeType="withEffect">
                                      <p:stCondLst>
                                        <p:cond delay="8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1300" fill="hold"/>
                                            <p:tgtEl>
                                              <p:spTgt spid="23"/>
                                            </p:tgtEl>
                                            <p:attrNameLst>
                                              <p:attrName>ppt_x</p:attrName>
                                            </p:attrNameLst>
                                          </p:cBhvr>
                                          <p:tavLst>
                                            <p:tav tm="0">
                                              <p:val>
                                                <p:strVal val="1+#ppt_w/2"/>
                                              </p:val>
                                            </p:tav>
                                            <p:tav tm="100000">
                                              <p:val>
                                                <p:strVal val="#ppt_x"/>
                                              </p:val>
                                            </p:tav>
                                          </p:tavLst>
                                        </p:anim>
                                        <p:anim calcmode="lin" valueType="num">
                                          <p:cBhvr additive="base">
                                            <p:cTn id="38" dur="13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4600"/>
                                </p:stCondLst>
                                <p:childTnLst>
                                  <p:par>
                                    <p:cTn id="40" presetID="42" presetClass="entr" presetSubtype="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500"/>
                                            <p:tgtEl>
                                              <p:spTgt spid="5"/>
                                            </p:tgtEl>
                                          </p:cBhvr>
                                        </p:animEffect>
                                        <p:anim calcmode="lin" valueType="num">
                                          <p:cBhvr>
                                            <p:cTn id="43" dur="1500" fill="hold"/>
                                            <p:tgtEl>
                                              <p:spTgt spid="5"/>
                                            </p:tgtEl>
                                            <p:attrNameLst>
                                              <p:attrName>ppt_x</p:attrName>
                                            </p:attrNameLst>
                                          </p:cBhvr>
                                          <p:tavLst>
                                            <p:tav tm="0">
                                              <p:val>
                                                <p:strVal val="#ppt_x"/>
                                              </p:val>
                                            </p:tav>
                                            <p:tav tm="100000">
                                              <p:val>
                                                <p:strVal val="#ppt_x"/>
                                              </p:val>
                                            </p:tav>
                                          </p:tavLst>
                                        </p:anim>
                                        <p:anim calcmode="lin" valueType="num">
                                          <p:cBhvr>
                                            <p:cTn id="44"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2879812" y="366504"/>
            <a:ext cx="338437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500" dirty="0">
                <a:solidFill>
                  <a:srgbClr val="333333"/>
                </a:solidFill>
                <a:latin typeface="微软雅黑" panose="020B0503020204020204" pitchFamily="34" charset="-122"/>
                <a:ea typeface="微软雅黑" panose="020B0503020204020204" pitchFamily="34" charset="-122"/>
              </a:rPr>
              <a:t>点击添加标题文字内容</a:t>
            </a:r>
          </a:p>
        </p:txBody>
      </p:sp>
      <p:cxnSp>
        <p:nvCxnSpPr>
          <p:cNvPr id="88" name="直接连接符​​ 14"/>
          <p:cNvCxnSpPr/>
          <p:nvPr/>
        </p:nvCxnSpPr>
        <p:spPr>
          <a:xfrm>
            <a:off x="2441097" y="843558"/>
            <a:ext cx="4261807" cy="0"/>
          </a:xfrm>
          <a:prstGeom prst="line">
            <a:avLst/>
          </a:prstGeom>
          <a:ln w="9525">
            <a:solidFill>
              <a:srgbClr val="333333"/>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200" b="0" dirty="0">
                <a:solidFill>
                  <a:schemeClr val="bg1">
                    <a:lumMod val="95000"/>
                  </a:schemeClr>
                </a:solidFill>
                <a:latin typeface="+mj-ea"/>
                <a:ea typeface="+mj-ea"/>
                <a:sym typeface="微软雅黑" pitchFamily="34" charset="-122"/>
              </a:rPr>
              <a:t>标题</a:t>
            </a:r>
            <a:endParaRPr lang="en-US" altLang="zh-CN" sz="2200" b="0" dirty="0">
              <a:solidFill>
                <a:schemeClr val="bg1">
                  <a:lumMod val="95000"/>
                </a:schemeClr>
              </a:solidFill>
              <a:latin typeface="+mj-ea"/>
              <a:ea typeface="+mj-ea"/>
              <a:sym typeface="微软雅黑" pitchFamily="34" charset="-122"/>
            </a:endParaRPr>
          </a:p>
          <a:p>
            <a:pPr algn="ctr" eaLnBrk="1" hangingPunct="1">
              <a:spcBef>
                <a:spcPct val="0"/>
              </a:spcBef>
              <a:buFont typeface="Arial" charset="0"/>
              <a:buNone/>
            </a:pPr>
            <a:r>
              <a:rPr lang="zh-CN" altLang="en-US" sz="2200" b="0" dirty="0">
                <a:solidFill>
                  <a:schemeClr val="bg1">
                    <a:lumMod val="95000"/>
                  </a:schemeClr>
                </a:solidFill>
                <a:latin typeface="+mj-ea"/>
                <a:ea typeface="+mj-ea"/>
                <a:sym typeface="微软雅黑" pitchFamily="34" charset="-122"/>
              </a:rPr>
              <a:t>内容</a:t>
            </a: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900" b="0" dirty="0">
                <a:solidFill>
                  <a:srgbClr val="080808"/>
                </a:solidFill>
                <a:latin typeface="+mj-ea"/>
                <a:ea typeface="+mj-ea"/>
                <a:sym typeface="微软雅黑" pitchFamily="34" charset="-122"/>
              </a:rPr>
              <a:t>标题</a:t>
            </a:r>
            <a:endParaRPr lang="en-US" altLang="zh-CN" sz="1900" b="0" dirty="0">
              <a:solidFill>
                <a:srgbClr val="080808"/>
              </a:solidFill>
              <a:latin typeface="+mj-ea"/>
              <a:ea typeface="+mj-ea"/>
              <a:sym typeface="微软雅黑" pitchFamily="34" charset="-122"/>
            </a:endParaRPr>
          </a:p>
          <a:p>
            <a:pPr algn="ctr" eaLnBrk="1" hangingPunct="1">
              <a:spcBef>
                <a:spcPct val="0"/>
              </a:spcBef>
              <a:buFont typeface="Arial" charset="0"/>
              <a:buNone/>
            </a:pPr>
            <a:r>
              <a:rPr lang="zh-CN" altLang="en-US" sz="1900" b="0" dirty="0">
                <a:solidFill>
                  <a:srgbClr val="080808"/>
                </a:solidFill>
                <a:latin typeface="+mj-ea"/>
                <a:ea typeface="+mj-ea"/>
                <a:sym typeface="微软雅黑" pitchFamily="34" charset="-122"/>
              </a:rPr>
              <a:t>内容</a:t>
            </a: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900" b="0" dirty="0">
                <a:solidFill>
                  <a:schemeClr val="bg1">
                    <a:lumMod val="95000"/>
                  </a:schemeClr>
                </a:solidFill>
                <a:latin typeface="+mj-ea"/>
                <a:ea typeface="+mj-ea"/>
                <a:sym typeface="微软雅黑" pitchFamily="34" charset="-122"/>
              </a:rPr>
              <a:t>标题</a:t>
            </a:r>
            <a:endParaRPr lang="en-US" altLang="zh-CN" sz="1900" b="0" dirty="0">
              <a:solidFill>
                <a:schemeClr val="bg1">
                  <a:lumMod val="95000"/>
                </a:schemeClr>
              </a:solidFill>
              <a:latin typeface="+mj-ea"/>
              <a:ea typeface="+mj-ea"/>
              <a:sym typeface="微软雅黑" pitchFamily="34" charset="-122"/>
            </a:endParaRPr>
          </a:p>
          <a:p>
            <a:pPr algn="ctr" eaLnBrk="1" hangingPunct="1">
              <a:spcBef>
                <a:spcPct val="0"/>
              </a:spcBef>
              <a:buFont typeface="Arial" charset="0"/>
              <a:buNone/>
            </a:pPr>
            <a:r>
              <a:rPr lang="zh-CN" altLang="en-US" sz="1900" b="0" dirty="0">
                <a:solidFill>
                  <a:schemeClr val="bg1">
                    <a:lumMod val="95000"/>
                  </a:schemeClr>
                </a:solidFill>
                <a:latin typeface="+mj-ea"/>
                <a:ea typeface="+mj-ea"/>
                <a:sym typeface="微软雅黑" pitchFamily="34" charset="-122"/>
              </a:rPr>
              <a:t>内容</a:t>
            </a: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b="0" dirty="0">
                <a:solidFill>
                  <a:srgbClr val="080808"/>
                </a:solidFill>
                <a:latin typeface="+mj-ea"/>
                <a:ea typeface="+mj-ea"/>
                <a:sym typeface="微软雅黑" pitchFamily="34" charset="-122"/>
              </a:rPr>
              <a:t>标题</a:t>
            </a:r>
            <a:endParaRPr lang="en-US" altLang="zh-CN" sz="1200" b="0" dirty="0">
              <a:solidFill>
                <a:srgbClr val="080808"/>
              </a:solidFill>
              <a:latin typeface="+mj-ea"/>
              <a:ea typeface="+mj-ea"/>
              <a:sym typeface="微软雅黑" pitchFamily="34" charset="-122"/>
            </a:endParaRPr>
          </a:p>
          <a:p>
            <a:pPr algn="ctr" eaLnBrk="1" hangingPunct="1">
              <a:spcBef>
                <a:spcPct val="0"/>
              </a:spcBef>
              <a:buFont typeface="Arial" charset="0"/>
              <a:buNone/>
            </a:pPr>
            <a:r>
              <a:rPr lang="zh-CN" altLang="en-US" sz="1200" b="0" dirty="0">
                <a:solidFill>
                  <a:srgbClr val="080808"/>
                </a:solidFill>
                <a:latin typeface="+mj-ea"/>
                <a:ea typeface="+mj-ea"/>
                <a:sym typeface="微软雅黑" pitchFamily="34" charset="-122"/>
              </a:rPr>
              <a:t>内容</a:t>
            </a: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chemeClr val="tx1">
                    <a:lumMod val="65000"/>
                    <a:lumOff val="35000"/>
                  </a:schemeClr>
                </a:solidFill>
                <a:latin typeface="+mj-ea"/>
                <a:ea typeface="+mj-ea"/>
                <a:sym typeface="微软雅黑" pitchFamily="34" charset="-122"/>
              </a:rPr>
              <a:t>点击添加描述总结</a:t>
            </a:r>
            <a:r>
              <a:rPr lang="en-US" altLang="zh-CN" sz="900" dirty="0">
                <a:solidFill>
                  <a:schemeClr val="tx1">
                    <a:lumMod val="65000"/>
                    <a:lumOff val="35000"/>
                  </a:schemeClr>
                </a:solidFill>
                <a:latin typeface="+mj-ea"/>
                <a:ea typeface="+mj-ea"/>
                <a:sym typeface="微软雅黑" pitchFamily="34" charset="-122"/>
              </a:rPr>
              <a:t> </a:t>
            </a:r>
            <a:endParaRPr lang="zh-CN" altLang="en-US" sz="900" dirty="0">
              <a:solidFill>
                <a:schemeClr val="tx1">
                  <a:lumMod val="65000"/>
                  <a:lumOff val="35000"/>
                </a:schemeClr>
              </a:solidFill>
              <a:latin typeface="+mj-ea"/>
              <a:ea typeface="+mj-ea"/>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chemeClr val="tx1">
                    <a:lumMod val="65000"/>
                    <a:lumOff val="35000"/>
                  </a:schemeClr>
                </a:solidFill>
                <a:latin typeface="+mj-ea"/>
                <a:ea typeface="+mj-ea"/>
                <a:sym typeface="微软雅黑" pitchFamily="34" charset="-122"/>
              </a:rPr>
              <a:t>点击添加描述总结</a:t>
            </a:r>
            <a:r>
              <a:rPr lang="en-US" altLang="zh-CN" sz="900" dirty="0">
                <a:solidFill>
                  <a:schemeClr val="tx1">
                    <a:lumMod val="65000"/>
                    <a:lumOff val="35000"/>
                  </a:schemeClr>
                </a:solidFill>
                <a:latin typeface="+mj-ea"/>
                <a:ea typeface="+mj-ea"/>
                <a:sym typeface="微软雅黑" pitchFamily="34" charset="-122"/>
              </a:rPr>
              <a:t> </a:t>
            </a:r>
            <a:endParaRPr lang="zh-CN" altLang="en-US" sz="900" dirty="0">
              <a:solidFill>
                <a:schemeClr val="tx1">
                  <a:lumMod val="65000"/>
                  <a:lumOff val="35000"/>
                </a:schemeClr>
              </a:solidFill>
              <a:latin typeface="+mj-ea"/>
              <a:ea typeface="+mj-ea"/>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chemeClr val="tx1">
                    <a:lumMod val="65000"/>
                    <a:lumOff val="35000"/>
                  </a:schemeClr>
                </a:solidFill>
                <a:latin typeface="+mj-ea"/>
                <a:ea typeface="+mj-ea"/>
                <a:sym typeface="微软雅黑" pitchFamily="34" charset="-122"/>
              </a:rPr>
              <a:t>点击添加描述总结</a:t>
            </a:r>
            <a:r>
              <a:rPr lang="en-US" altLang="zh-CN" sz="900" dirty="0">
                <a:solidFill>
                  <a:schemeClr val="tx1">
                    <a:lumMod val="65000"/>
                    <a:lumOff val="35000"/>
                  </a:schemeClr>
                </a:solidFill>
                <a:latin typeface="+mj-ea"/>
                <a:ea typeface="+mj-ea"/>
                <a:sym typeface="微软雅黑" pitchFamily="34" charset="-122"/>
              </a:rPr>
              <a:t> </a:t>
            </a:r>
            <a:endParaRPr lang="zh-CN" altLang="en-US" sz="900" dirty="0">
              <a:solidFill>
                <a:schemeClr val="tx1">
                  <a:lumMod val="65000"/>
                  <a:lumOff val="35000"/>
                </a:schemeClr>
              </a:solidFill>
              <a:latin typeface="+mj-ea"/>
              <a:ea typeface="+mj-ea"/>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chemeClr val="tx1">
                    <a:lumMod val="65000"/>
                    <a:lumOff val="35000"/>
                  </a:schemeClr>
                </a:solidFill>
                <a:latin typeface="+mj-ea"/>
                <a:ea typeface="+mj-ea"/>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00" b="1" dirty="0">
                <a:solidFill>
                  <a:schemeClr val="accent1"/>
                </a:solidFill>
                <a:latin typeface="+mj-ea"/>
                <a:ea typeface="+mj-ea"/>
                <a:sym typeface="微软雅黑" pitchFamily="34" charset="-122"/>
              </a:rPr>
              <a:t>添加主要标题内容</a:t>
            </a:r>
            <a:endParaRPr lang="zh-CN" altLang="en-US" sz="1600" dirty="0">
              <a:solidFill>
                <a:schemeClr val="accent1"/>
              </a:solidFill>
              <a:latin typeface="+mj-ea"/>
              <a:ea typeface="+mj-ea"/>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mj-ea"/>
                <a:ea typeface="+mj-ea"/>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Tree>
    <p:extLst>
      <p:ext uri="{BB962C8B-B14F-4D97-AF65-F5344CB8AC3E}">
        <p14:creationId xmlns:p14="http://schemas.microsoft.com/office/powerpoint/2010/main" val="4001291808"/>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2" accel="5200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 presetClass="entr" presetSubtype="3" accel="5200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par>
                                    <p:cTn id="34" presetID="2" presetClass="entr" presetSubtype="12" accel="5200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0-#ppt_w/2"/>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 presetClass="entr" presetSubtype="3" accel="5200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3500"/>
                                </p:stCondLst>
                                <p:childTnLst>
                                  <p:par>
                                    <p:cTn id="59" presetID="22" presetClass="entr" presetSubtype="2"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8"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par>
                                    <p:cTn id="65" presetID="2" presetClass="entr" presetSubtype="12" accel="52000" fill="hold"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0-#ppt_w/2"/>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par>
                                    <p:cTn id="69" presetID="2" presetClass="entr" presetSubtype="3" accel="5200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1+#ppt_w/2"/>
                                              </p:val>
                                            </p:tav>
                                            <p:tav tm="100000">
                                              <p:val>
                                                <p:strVal val="#ppt_x"/>
                                              </p:val>
                                            </p:tav>
                                          </p:tavLst>
                                        </p:anim>
                                        <p:anim calcmode="lin" valueType="num">
                                          <p:cBhvr additive="base">
                                            <p:cTn id="72" dur="500" fill="hold"/>
                                            <p:tgtEl>
                                              <p:spTgt spid="6"/>
                                            </p:tgtEl>
                                            <p:attrNameLst>
                                              <p:attrName>ppt_y</p:attrName>
                                            </p:attrNameLst>
                                          </p:cBhvr>
                                          <p:tavLst>
                                            <p:tav tm="0">
                                              <p:val>
                                                <p:strVal val="0-#ppt_h/2"/>
                                              </p:val>
                                            </p:tav>
                                            <p:tav tm="100000">
                                              <p:val>
                                                <p:strVal val="#ppt_y"/>
                                              </p:val>
                                            </p:tav>
                                          </p:tavLst>
                                        </p:anim>
                                      </p:childTnLst>
                                    </p:cTn>
                                  </p:par>
                                </p:childTnLst>
                              </p:cTn>
                            </p:par>
                            <p:par>
                              <p:cTn id="73" fill="hold">
                                <p:stCondLst>
                                  <p:cond delay="4000"/>
                                </p:stCondLst>
                                <p:childTnLst>
                                  <p:par>
                                    <p:cTn id="74" presetID="53" presetClass="entr" presetSubtype="16"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childTnLst>
                              </p:cTn>
                            </p:par>
                            <p:par>
                              <p:cTn id="79" fill="hold">
                                <p:stCondLst>
                                  <p:cond delay="4500"/>
                                </p:stCondLst>
                                <p:childTnLst>
                                  <p:par>
                                    <p:cTn id="80" presetID="22" presetClass="entr" presetSubtype="8"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wipe(left)">
                                          <p:cBhvr>
                                            <p:cTn id="82" dur="500"/>
                                            <p:tgtEl>
                                              <p:spTgt spid="4"/>
                                            </p:tgtEl>
                                          </p:cBhvr>
                                        </p:animEffect>
                                      </p:childTnLst>
                                    </p:cTn>
                                  </p:par>
                                  <p:par>
                                    <p:cTn id="83" presetID="2" presetClass="entr" presetSubtype="2" accel="52000" fill="hold"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1+#ppt_w/2"/>
                                              </p:val>
                                            </p:tav>
                                            <p:tav tm="100000">
                                              <p:val>
                                                <p:strVal val="#ppt_x"/>
                                              </p:val>
                                            </p:tav>
                                          </p:tavLst>
                                        </p:anim>
                                        <p:anim calcmode="lin" valueType="num">
                                          <p:cBhvr additive="base">
                                            <p:cTn id="86" dur="500" fill="hold"/>
                                            <p:tgtEl>
                                              <p:spTgt spid="19"/>
                                            </p:tgtEl>
                                            <p:attrNameLst>
                                              <p:attrName>ppt_y</p:attrName>
                                            </p:attrNameLst>
                                          </p:cBhvr>
                                          <p:tavLst>
                                            <p:tav tm="0">
                                              <p:val>
                                                <p:strVal val="#ppt_y"/>
                                              </p:val>
                                            </p:tav>
                                            <p:tav tm="100000">
                                              <p:val>
                                                <p:strVal val="#ppt_y"/>
                                              </p:val>
                                            </p:tav>
                                          </p:tavLst>
                                        </p:anim>
                                      </p:childTnLst>
                                    </p:cTn>
                                  </p:par>
                                  <p:par>
                                    <p:cTn id="87" presetID="10" presetClass="entr" presetSubtype="0" fill="hold" grpId="0" nodeType="withEffect">
                                      <p:stCondLst>
                                        <p:cond delay="25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400"/>
                                            <p:tgtEl>
                                              <p:spTgt spid="32"/>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childTnLst>
                                    </p:cTn>
                                  </p:par>
                                  <p:par>
                                    <p:cTn id="93" presetID="10" presetClass="entr" presetSubtype="0" fill="hold" grpId="0" nodeType="withEffect">
                                      <p:stCondLst>
                                        <p:cond delay="25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400"/>
                                            <p:tgtEl>
                                              <p:spTgt spid="34"/>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childTnLst>
                              </p:cTn>
                            </p:par>
                            <p:par>
                              <p:cTn id="99" fill="hold">
                                <p:stCondLst>
                                  <p:cond delay="5250"/>
                                </p:stCondLst>
                                <p:childTnLst>
                                  <p:par>
                                    <p:cTn id="100" presetID="22" presetClass="entr" presetSubtype="2" fill="hold" grpId="0" nodeType="after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right)">
                                          <p:cBhvr>
                                            <p:cTn id="102" dur="500"/>
                                            <p:tgtEl>
                                              <p:spTgt spid="3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wipe(right)">
                                          <p:cBhvr>
                                            <p:cTn id="105"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椭圆 2"/>
          <p:cNvSpPr/>
          <p:nvPr/>
        </p:nvSpPr>
        <p:spPr>
          <a:xfrm>
            <a:off x="1256583" y="3729788"/>
            <a:ext cx="677676" cy="677676"/>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5176146" y="85567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216986" y="4440947"/>
            <a:ext cx="301060" cy="301060"/>
            <a:chOff x="304800" y="673100"/>
            <a:chExt cx="4000500" cy="4000500"/>
          </a:xfrm>
          <a:effectLst>
            <a:outerShdw blurRad="381000" dist="152400" dir="8100000" algn="tr" rotWithShape="0">
              <a:prstClr val="black">
                <a:alpha val="7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89146" y="822629"/>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098095" y="4423601"/>
            <a:ext cx="219777" cy="219777"/>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73523" y="3230102"/>
            <a:ext cx="287919" cy="287919"/>
            <a:chOff x="304800" y="673100"/>
            <a:chExt cx="4000500" cy="4000500"/>
          </a:xfrm>
          <a:effectLst>
            <a:outerShdw blurRad="381000" dist="152400" dir="8100000" algn="tr" rotWithShape="0">
              <a:prstClr val="black">
                <a:alpha val="7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8111729" y="82262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024239" y="3866717"/>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600309" y="4149156"/>
            <a:ext cx="452191" cy="452191"/>
            <a:chOff x="304800" y="673100"/>
            <a:chExt cx="4000500" cy="4000500"/>
          </a:xfrm>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318366" y="1425458"/>
            <a:ext cx="6810579" cy="1258798"/>
            <a:chOff x="4304043" y="1286668"/>
            <a:chExt cx="3837944" cy="2757793"/>
          </a:xfrm>
          <a:effectLst>
            <a:outerShdw blurRad="381000" dist="254000" dir="8100000" algn="tr" rotWithShape="0">
              <a:prstClr val="black">
                <a:alpha val="40000"/>
              </a:prstClr>
            </a:outerShdw>
          </a:effectLst>
        </p:grpSpPr>
        <p:sp>
          <p:nvSpPr>
            <p:cNvPr id="23" name="圆角矩形 2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圆角矩形 23"/>
            <p:cNvSpPr/>
            <p:nvPr/>
          </p:nvSpPr>
          <p:spPr>
            <a:xfrm>
              <a:off x="4351930" y="1373339"/>
              <a:ext cx="376460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5" name="椭圆 24"/>
          <p:cNvSpPr/>
          <p:nvPr/>
        </p:nvSpPr>
        <p:spPr>
          <a:xfrm>
            <a:off x="479789" y="4314421"/>
            <a:ext cx="379661" cy="37966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479789" y="3699099"/>
            <a:ext cx="301060" cy="301060"/>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6804202" y="263099"/>
            <a:ext cx="219777" cy="219777"/>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5120097" y="846661"/>
            <a:ext cx="287919" cy="287919"/>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6504895" y="58799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1544296" y="960017"/>
            <a:ext cx="727904" cy="727904"/>
            <a:chOff x="304800" y="673100"/>
            <a:chExt cx="4000500" cy="4000500"/>
          </a:xfrm>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44184" y="381339"/>
            <a:ext cx="287919" cy="287919"/>
            <a:chOff x="304800" y="673100"/>
            <a:chExt cx="4000500" cy="4000500"/>
          </a:xfrm>
          <a:effectLst>
            <a:outerShdw blurRad="381000" dist="152400" dir="8100000" algn="tr" rotWithShape="0">
              <a:prstClr val="black">
                <a:alpha val="7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693842" y="209312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55"/>
          <p:cNvSpPr txBox="1"/>
          <p:nvPr/>
        </p:nvSpPr>
        <p:spPr>
          <a:xfrm>
            <a:off x="2151815" y="1580467"/>
            <a:ext cx="5035353" cy="769441"/>
          </a:xfrm>
          <a:prstGeom prst="rect">
            <a:avLst/>
          </a:prstGeom>
          <a:noFill/>
        </p:spPr>
        <p:txBody>
          <a:bodyPr wrap="none" rtlCol="0">
            <a:spAutoFit/>
          </a:bodyPr>
          <a:lstStyle/>
          <a:p>
            <a:r>
              <a:rPr lang="zh-CN" altLang="en-US" sz="4400" b="1" dirty="0">
                <a:solidFill>
                  <a:srgbClr val="C00000"/>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rPr>
              <a:t>谢谢下载  谢谢观看</a:t>
            </a:r>
          </a:p>
        </p:txBody>
      </p:sp>
      <p:sp>
        <p:nvSpPr>
          <p:cNvPr id="44" name="TextBox 56"/>
          <p:cNvSpPr txBox="1"/>
          <p:nvPr/>
        </p:nvSpPr>
        <p:spPr>
          <a:xfrm>
            <a:off x="2819856" y="2255190"/>
            <a:ext cx="5109091" cy="338554"/>
          </a:xfrm>
          <a:prstGeom prst="rect">
            <a:avLst/>
          </a:prstGeom>
          <a:noFill/>
        </p:spPr>
        <p:txBody>
          <a:bodyPr wrap="none" rtlCol="0">
            <a:spAutoFit/>
          </a:bodyPr>
          <a:lstStyle/>
          <a:p>
            <a:pPr algn="ctr" defTabSz="914400"/>
            <a:r>
              <a:rPr lang="zh-CN" altLang="en-US" sz="1600" dirty="0">
                <a:solidFill>
                  <a:srgbClr val="080808"/>
                </a:solidFill>
                <a:latin typeface="微软雅黑" panose="020B0503020204020204" pitchFamily="34" charset="-122"/>
                <a:ea typeface="微软雅黑" panose="020B0503020204020204" pitchFamily="34" charset="-122"/>
                <a:sym typeface="微软雅黑" pitchFamily="34" charset="-122"/>
              </a:rPr>
              <a:t>简洁实用、框架完整的年终总结、工作汇报与新年计划</a:t>
            </a:r>
          </a:p>
        </p:txBody>
      </p:sp>
      <p:pic>
        <p:nvPicPr>
          <p:cNvPr id="46" name="图片 45"/>
          <p:cNvPicPr>
            <a:picLocks noChangeAspect="1"/>
          </p:cNvPicPr>
          <p:nvPr/>
        </p:nvPicPr>
        <p:blipFill rotWithShape="1">
          <a:blip r:embed="rId4" cstate="email">
            <a:extLst>
              <a:ext uri="{28A0092B-C50C-407E-A947-70E740481C1C}">
                <a14:useLocalDpi xmlns:a14="http://schemas.microsoft.com/office/drawing/2010/main"/>
              </a:ext>
            </a:extLst>
          </a:blip>
          <a:srcRect t="13947"/>
          <a:stretch/>
        </p:blipFill>
        <p:spPr>
          <a:xfrm flipH="1">
            <a:off x="0" y="3660086"/>
            <a:ext cx="9144000" cy="1526079"/>
          </a:xfrm>
          <a:prstGeom prst="rect">
            <a:avLst/>
          </a:prstGeom>
        </p:spPr>
      </p:pic>
    </p:spTree>
    <p:extLst>
      <p:ext uri="{BB962C8B-B14F-4D97-AF65-F5344CB8AC3E}">
        <p14:creationId xmlns:p14="http://schemas.microsoft.com/office/powerpoint/2010/main" val="551160535"/>
      </p:ext>
    </p:ext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00"/>
                                  </p:stCondLst>
                                  <p:childTnLst>
                                    <p:set>
                                      <p:cBhvr>
                                        <p:cTn id="6" dur="1" fill="hold">
                                          <p:stCondLst>
                                            <p:cond delay="0"/>
                                          </p:stCondLst>
                                        </p:cTn>
                                        <p:tgtEl>
                                          <p:spTgt spid="3"/>
                                        </p:tgtEl>
                                        <p:attrNameLst>
                                          <p:attrName>style.visibility</p:attrName>
                                        </p:attrNameLst>
                                      </p:cBhvr>
                                      <p:to>
                                        <p:strVal val="visible"/>
                                      </p:to>
                                    </p:set>
                                  </p:childTnLst>
                                </p:cTn>
                              </p:par>
                              <p:par>
                                <p:cTn id="7" presetID="53" presetClass="entr" presetSubtype="16" fill="hold" grpId="1" nodeType="withEffect">
                                  <p:stCondLst>
                                    <p:cond delay="20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animEffect transition="in" filter="fade">
                                      <p:cBhvr>
                                        <p:cTn id="11" dur="500"/>
                                        <p:tgtEl>
                                          <p:spTgt spid="3"/>
                                        </p:tgtEl>
                                      </p:cBhvr>
                                    </p:animEffect>
                                  </p:childTnLst>
                                </p:cTn>
                              </p:par>
                              <p:par>
                                <p:cTn id="12" presetID="64" presetClass="path" presetSubtype="0" fill="hold" grpId="2" nodeType="withEffect">
                                  <p:stCondLst>
                                    <p:cond delay="200"/>
                                  </p:stCondLst>
                                  <p:childTnLst>
                                    <p:animMotion origin="layout" path="M 8.33333E-7 -7.40741E-7 L 0.05121 -0.31451 " pathEditMode="relative" rAng="0" ptsTypes="AA">
                                      <p:cBhvr>
                                        <p:cTn id="13" dur="500" spd="-100000" fill="hold"/>
                                        <p:tgtEl>
                                          <p:spTgt spid="3"/>
                                        </p:tgtEl>
                                        <p:attrNameLst>
                                          <p:attrName>ppt_x</p:attrName>
                                          <p:attrName>ppt_y</p:attrName>
                                        </p:attrNameLst>
                                      </p:cBhvr>
                                      <p:rCtr x="2552" y="-15741"/>
                                    </p:animMotion>
                                  </p:childTnLst>
                                </p:cTn>
                              </p:par>
                              <p:par>
                                <p:cTn id="14" presetID="1" presetClass="entr" presetSubtype="0" fill="hold" nodeType="withEffect">
                                  <p:stCondLst>
                                    <p:cond delay="600"/>
                                  </p:stCondLst>
                                  <p:childTnLst>
                                    <p:set>
                                      <p:cBhvr>
                                        <p:cTn id="15" dur="1" fill="hold">
                                          <p:stCondLst>
                                            <p:cond delay="0"/>
                                          </p:stCondLst>
                                        </p:cTn>
                                        <p:tgtEl>
                                          <p:spTgt spid="5"/>
                                        </p:tgtEl>
                                        <p:attrNameLst>
                                          <p:attrName>style.visibility</p:attrName>
                                        </p:attrNameLst>
                                      </p:cBhvr>
                                      <p:to>
                                        <p:strVal val="visible"/>
                                      </p:to>
                                    </p:set>
                                  </p:childTnLst>
                                </p:cTn>
                              </p:par>
                              <p:par>
                                <p:cTn id="16" presetID="53" presetClass="entr" presetSubtype="16" fill="hold" nodeType="withEffect">
                                  <p:stCondLst>
                                    <p:cond delay="6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64" presetClass="path" presetSubtype="0" fill="hold" nodeType="withEffect">
                                  <p:stCondLst>
                                    <p:cond delay="600"/>
                                  </p:stCondLst>
                                  <p:childTnLst>
                                    <p:animMotion origin="layout" path="M 8.33333E-7 -2.59259E-6 L -0.13889 -0.41882 " pathEditMode="relative" rAng="0" ptsTypes="AA">
                                      <p:cBhvr>
                                        <p:cTn id="22" dur="500" spd="-100000" fill="hold"/>
                                        <p:tgtEl>
                                          <p:spTgt spid="5"/>
                                        </p:tgtEl>
                                        <p:attrNameLst>
                                          <p:attrName>ppt_x</p:attrName>
                                          <p:attrName>ppt_y</p:attrName>
                                        </p:attrNameLst>
                                      </p:cBhvr>
                                      <p:rCtr x="-6944" y="-20957"/>
                                    </p:animMotion>
                                  </p:childTnLst>
                                </p:cTn>
                              </p:par>
                              <p:par>
                                <p:cTn id="23" presetID="1" presetClass="entr" presetSubtype="0" fill="hold" nodeType="withEffect">
                                  <p:stCondLst>
                                    <p:cond delay="2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64" presetClass="path" presetSubtype="0" fill="hold" nodeType="withEffect">
                                  <p:stCondLst>
                                    <p:cond delay="200"/>
                                  </p:stCondLst>
                                  <p:childTnLst>
                                    <p:animMotion origin="layout" path="M -3.05556E-6 -1.48148E-6 L -0.0125 -0.41667 " pathEditMode="relative" rAng="0" ptsTypes="AA">
                                      <p:cBhvr>
                                        <p:cTn id="31" dur="500" spd="-100000" fill="hold"/>
                                        <p:tgtEl>
                                          <p:spTgt spid="11"/>
                                        </p:tgtEl>
                                        <p:attrNameLst>
                                          <p:attrName>ppt_x</p:attrName>
                                          <p:attrName>ppt_y</p:attrName>
                                        </p:attrNameLst>
                                      </p:cBhvr>
                                      <p:rCtr x="-625" y="-20833"/>
                                    </p:animMotion>
                                  </p:childTnLst>
                                </p:cTn>
                              </p:par>
                              <p:par>
                                <p:cTn id="32" presetID="1" presetClass="entr" presetSubtype="0" fill="hold" grpId="0" nodeType="withEffect">
                                  <p:stCondLst>
                                    <p:cond delay="600"/>
                                  </p:stCondLst>
                                  <p:childTnLst>
                                    <p:set>
                                      <p:cBhvr>
                                        <p:cTn id="33" dur="1" fill="hold">
                                          <p:stCondLst>
                                            <p:cond delay="0"/>
                                          </p:stCondLst>
                                        </p:cTn>
                                        <p:tgtEl>
                                          <p:spTgt spid="18"/>
                                        </p:tgtEl>
                                        <p:attrNameLst>
                                          <p:attrName>style.visibility</p:attrName>
                                        </p:attrNameLst>
                                      </p:cBhvr>
                                      <p:to>
                                        <p:strVal val="visible"/>
                                      </p:to>
                                    </p:set>
                                  </p:childTnLst>
                                </p:cTn>
                              </p:par>
                              <p:par>
                                <p:cTn id="34" presetID="53" presetClass="entr" presetSubtype="16" fill="hold" grpId="1"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64" presetClass="path" presetSubtype="0" fill="hold" grpId="2" nodeType="withEffect">
                                  <p:stCondLst>
                                    <p:cond delay="600"/>
                                  </p:stCondLst>
                                  <p:childTnLst>
                                    <p:animMotion origin="layout" path="M -4.44444E-6 -3.45679E-6 L -0.10381 -0.2787 " pathEditMode="relative" rAng="0" ptsTypes="AA">
                                      <p:cBhvr>
                                        <p:cTn id="40" dur="500" spd="-100000" fill="hold"/>
                                        <p:tgtEl>
                                          <p:spTgt spid="18"/>
                                        </p:tgtEl>
                                        <p:attrNameLst>
                                          <p:attrName>ppt_x</p:attrName>
                                          <p:attrName>ppt_y</p:attrName>
                                        </p:attrNameLst>
                                      </p:cBhvr>
                                      <p:rCtr x="-5191" y="-13951"/>
                                    </p:animMotion>
                                  </p:childTnLst>
                                </p:cTn>
                              </p:par>
                              <p:par>
                                <p:cTn id="41" presetID="1" presetClass="entr" presetSubtype="0" fill="hold" nodeType="withEffect">
                                  <p:stCondLst>
                                    <p:cond delay="400"/>
                                  </p:stCondLst>
                                  <p:childTnLst>
                                    <p:set>
                                      <p:cBhvr>
                                        <p:cTn id="42" dur="1" fill="hold">
                                          <p:stCondLst>
                                            <p:cond delay="0"/>
                                          </p:stCondLst>
                                        </p:cTn>
                                        <p:tgtEl>
                                          <p:spTgt spid="1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64" presetClass="path" presetSubtype="0" fill="hold" nodeType="withEffect">
                                  <p:stCondLst>
                                    <p:cond delay="400"/>
                                  </p:stCondLst>
                                  <p:childTnLst>
                                    <p:animMotion origin="layout" path="M -2.77778E-6 2.71605E-6 L -0.18993 -0.35895 " pathEditMode="relative" rAng="0" ptsTypes="AA">
                                      <p:cBhvr>
                                        <p:cTn id="49" dur="500" spd="-100000" fill="hold"/>
                                        <p:tgtEl>
                                          <p:spTgt spid="19"/>
                                        </p:tgtEl>
                                        <p:attrNameLst>
                                          <p:attrName>ppt_x</p:attrName>
                                          <p:attrName>ppt_y</p:attrName>
                                        </p:attrNameLst>
                                      </p:cBhvr>
                                      <p:rCtr x="-9497" y="-17963"/>
                                    </p:animMotion>
                                  </p:childTnLst>
                                </p:cTn>
                              </p:par>
                              <p:par>
                                <p:cTn id="50" presetID="1" presetClass="entr" presetSubtype="0" fill="hold" grpId="0" nodeType="withEffect">
                                  <p:stCondLst>
                                    <p:cond delay="2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2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par>
                                <p:cTn id="57" presetID="64" presetClass="path" presetSubtype="0" fill="hold" grpId="2" nodeType="withEffect">
                                  <p:stCondLst>
                                    <p:cond delay="200"/>
                                  </p:stCondLst>
                                  <p:childTnLst>
                                    <p:animMotion origin="layout" path="M -2.77778E-7 2.71605E-6 L 0.1526 -0.4034 " pathEditMode="relative" rAng="0" ptsTypes="AA">
                                      <p:cBhvr>
                                        <p:cTn id="58" dur="500" spd="-100000" fill="hold"/>
                                        <p:tgtEl>
                                          <p:spTgt spid="25"/>
                                        </p:tgtEl>
                                        <p:attrNameLst>
                                          <p:attrName>ppt_x</p:attrName>
                                          <p:attrName>ppt_y</p:attrName>
                                        </p:attrNameLst>
                                      </p:cBhvr>
                                      <p:rCtr x="7622" y="-20185"/>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64" presetClass="path" presetSubtype="0" fill="hold" nodeType="withEffect">
                                  <p:stCondLst>
                                    <p:cond delay="0"/>
                                  </p:stCondLst>
                                  <p:childTnLst>
                                    <p:animMotion origin="layout" path="M -3.61111E-6 3.20988E-6 L -0.05121 -0.27871 " pathEditMode="relative" rAng="0" ptsTypes="AA">
                                      <p:cBhvr>
                                        <p:cTn id="67" dur="500" spd="-100000" fill="hold"/>
                                        <p:tgtEl>
                                          <p:spTgt spid="26"/>
                                        </p:tgtEl>
                                        <p:attrNameLst>
                                          <p:attrName>ppt_x</p:attrName>
                                          <p:attrName>ppt_y</p:attrName>
                                        </p:attrNameLst>
                                      </p:cBhvr>
                                      <p:rCtr x="-2569" y="-13951"/>
                                    </p:animMotion>
                                  </p:childTnLst>
                                </p:cTn>
                              </p:par>
                              <p:par>
                                <p:cTn id="68" presetID="1" presetClass="entr" presetSubtype="0" fill="hold" nodeType="withEffect">
                                  <p:stCondLst>
                                    <p:cond delay="400"/>
                                  </p:stCondLst>
                                  <p:childTnLst>
                                    <p:set>
                                      <p:cBhvr>
                                        <p:cTn id="69" dur="1" fill="hold">
                                          <p:stCondLst>
                                            <p:cond delay="0"/>
                                          </p:stCondLst>
                                        </p:cTn>
                                        <p:tgtEl>
                                          <p:spTgt spid="14"/>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par>
                                <p:cTn id="75" presetID="64" presetClass="path" presetSubtype="0" fill="hold" nodeType="withEffect">
                                  <p:stCondLst>
                                    <p:cond delay="400"/>
                                  </p:stCondLst>
                                  <p:childTnLst>
                                    <p:animMotion origin="layout" path="M 2.77778E-6 -4.19753E-6 L 0.13021 -0.19259 " pathEditMode="relative" rAng="0" ptsTypes="AA">
                                      <p:cBhvr>
                                        <p:cTn id="76" dur="500" spd="-100000" fill="hold"/>
                                        <p:tgtEl>
                                          <p:spTgt spid="14"/>
                                        </p:tgtEl>
                                        <p:attrNameLst>
                                          <p:attrName>ppt_x</p:attrName>
                                          <p:attrName>ppt_y</p:attrName>
                                        </p:attrNameLst>
                                      </p:cBhvr>
                                      <p:rCtr x="6510" y="-9630"/>
                                    </p:animMotion>
                                  </p:childTnLst>
                                </p:cTn>
                              </p:par>
                              <p:par>
                                <p:cTn id="77" presetID="1" presetClass="entr" presetSubtype="0" fill="hold" grpId="0" nodeType="withEffect">
                                  <p:stCondLst>
                                    <p:cond delay="200"/>
                                  </p:stCondLst>
                                  <p:childTnLst>
                                    <p:set>
                                      <p:cBhvr>
                                        <p:cTn id="78" dur="1" fill="hold">
                                          <p:stCondLst>
                                            <p:cond delay="0"/>
                                          </p:stCondLst>
                                        </p:cTn>
                                        <p:tgtEl>
                                          <p:spTgt spid="42"/>
                                        </p:tgtEl>
                                        <p:attrNameLst>
                                          <p:attrName>style.visibility</p:attrName>
                                        </p:attrNameLst>
                                      </p:cBhvr>
                                      <p:to>
                                        <p:strVal val="visible"/>
                                      </p:to>
                                    </p:set>
                                  </p:childTnLst>
                                </p:cTn>
                              </p:par>
                              <p:par>
                                <p:cTn id="79" presetID="53" presetClass="entr" presetSubtype="16" fill="hold" grpId="1" nodeType="withEffect">
                                  <p:stCondLst>
                                    <p:cond delay="20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par>
                                <p:cTn id="84" presetID="1" presetClass="entr" presetSubtype="0" fill="hold" nodeType="withEffect">
                                  <p:stCondLst>
                                    <p:cond delay="200"/>
                                  </p:stCondLst>
                                  <p:childTnLst>
                                    <p:set>
                                      <p:cBhvr>
                                        <p:cTn id="85" dur="1" fill="hold">
                                          <p:stCondLst>
                                            <p:cond delay="0"/>
                                          </p:stCondLst>
                                        </p:cTn>
                                        <p:tgtEl>
                                          <p:spTgt spid="36"/>
                                        </p:tgtEl>
                                        <p:attrNameLst>
                                          <p:attrName>style.visibility</p:attrName>
                                        </p:attrNameLst>
                                      </p:cBhvr>
                                      <p:to>
                                        <p:strVal val="visible"/>
                                      </p:to>
                                    </p:set>
                                  </p:childTnLst>
                                </p:cTn>
                              </p:par>
                              <p:par>
                                <p:cTn id="86" presetID="53" presetClass="entr" presetSubtype="16" fill="hold" nodeType="withEffect">
                                  <p:stCondLst>
                                    <p:cond delay="200"/>
                                  </p:stCondLst>
                                  <p:childTnLst>
                                    <p:set>
                                      <p:cBhvr>
                                        <p:cTn id="87" dur="1" fill="hold">
                                          <p:stCondLst>
                                            <p:cond delay="0"/>
                                          </p:stCondLst>
                                        </p:cTn>
                                        <p:tgtEl>
                                          <p:spTgt spid="36"/>
                                        </p:tgtEl>
                                        <p:attrNameLst>
                                          <p:attrName>style.visibility</p:attrName>
                                        </p:attrNameLst>
                                      </p:cBhvr>
                                      <p:to>
                                        <p:strVal val="visible"/>
                                      </p:to>
                                    </p:set>
                                    <p:anim calcmode="lin" valueType="num">
                                      <p:cBhvr>
                                        <p:cTn id="88" dur="500" fill="hold"/>
                                        <p:tgtEl>
                                          <p:spTgt spid="36"/>
                                        </p:tgtEl>
                                        <p:attrNameLst>
                                          <p:attrName>ppt_w</p:attrName>
                                        </p:attrNameLst>
                                      </p:cBhvr>
                                      <p:tavLst>
                                        <p:tav tm="0">
                                          <p:val>
                                            <p:fltVal val="0"/>
                                          </p:val>
                                        </p:tav>
                                        <p:tav tm="100000">
                                          <p:val>
                                            <p:strVal val="#ppt_w"/>
                                          </p:val>
                                        </p:tav>
                                      </p:tavLst>
                                    </p:anim>
                                    <p:anim calcmode="lin" valueType="num">
                                      <p:cBhvr>
                                        <p:cTn id="89" dur="500" fill="hold"/>
                                        <p:tgtEl>
                                          <p:spTgt spid="36"/>
                                        </p:tgtEl>
                                        <p:attrNameLst>
                                          <p:attrName>ppt_h</p:attrName>
                                        </p:attrNameLst>
                                      </p:cBhvr>
                                      <p:tavLst>
                                        <p:tav tm="0">
                                          <p:val>
                                            <p:fltVal val="0"/>
                                          </p:val>
                                        </p:tav>
                                        <p:tav tm="100000">
                                          <p:val>
                                            <p:strVal val="#ppt_h"/>
                                          </p:val>
                                        </p:tav>
                                      </p:tavLst>
                                    </p:anim>
                                    <p:animEffect transition="in" filter="fade">
                                      <p:cBhvr>
                                        <p:cTn id="90" dur="500"/>
                                        <p:tgtEl>
                                          <p:spTgt spid="36"/>
                                        </p:tgtEl>
                                      </p:cBhvr>
                                    </p:animEffect>
                                  </p:childTnLst>
                                </p:cTn>
                              </p:par>
                              <p:par>
                                <p:cTn id="91" presetID="42" presetClass="path" presetSubtype="0" fill="hold" nodeType="withEffect">
                                  <p:stCondLst>
                                    <p:cond delay="200"/>
                                  </p:stCondLst>
                                  <p:childTnLst>
                                    <p:animMotion origin="layout" path="M -3.61111E-6 -1.7284E-6 L 0.14375 0.17222 " pathEditMode="relative" rAng="0" ptsTypes="AA">
                                      <p:cBhvr>
                                        <p:cTn id="92" dur="500" spd="-100000" fill="hold"/>
                                        <p:tgtEl>
                                          <p:spTgt spid="36"/>
                                        </p:tgtEl>
                                        <p:attrNameLst>
                                          <p:attrName>ppt_x</p:attrName>
                                          <p:attrName>ppt_y</p:attrName>
                                        </p:attrNameLst>
                                      </p:cBhvr>
                                      <p:rCtr x="7187" y="8611"/>
                                    </p:animMotion>
                                  </p:childTnLst>
                                </p:cTn>
                              </p:par>
                              <p:par>
                                <p:cTn id="93" presetID="1" presetClass="entr" presetSubtype="0" fill="hold" nodeType="withEffect">
                                  <p:stCondLst>
                                    <p:cond delay="600"/>
                                  </p:stCondLst>
                                  <p:childTnLst>
                                    <p:set>
                                      <p:cBhvr>
                                        <p:cTn id="94" dur="1" fill="hold">
                                          <p:stCondLst>
                                            <p:cond delay="0"/>
                                          </p:stCondLst>
                                        </p:cTn>
                                        <p:tgtEl>
                                          <p:spTgt spid="32"/>
                                        </p:tgtEl>
                                        <p:attrNameLst>
                                          <p:attrName>style.visibility</p:attrName>
                                        </p:attrNameLst>
                                      </p:cBhvr>
                                      <p:to>
                                        <p:strVal val="visible"/>
                                      </p:to>
                                    </p:set>
                                  </p:childTnLst>
                                </p:cTn>
                              </p:par>
                              <p:par>
                                <p:cTn id="95" presetID="53" presetClass="entr" presetSubtype="16" fill="hold" nodeType="withEffect">
                                  <p:stCondLst>
                                    <p:cond delay="60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Effect transition="in" filter="fade">
                                      <p:cBhvr>
                                        <p:cTn id="99" dur="500"/>
                                        <p:tgtEl>
                                          <p:spTgt spid="32"/>
                                        </p:tgtEl>
                                      </p:cBhvr>
                                    </p:animEffect>
                                  </p:childTnLst>
                                </p:cTn>
                              </p:par>
                              <p:par>
                                <p:cTn id="100" presetID="42" presetClass="path" presetSubtype="0" fill="hold" nodeType="withEffect">
                                  <p:stCondLst>
                                    <p:cond delay="600"/>
                                  </p:stCondLst>
                                  <p:childTnLst>
                                    <p:animMotion origin="layout" path="M -4.44444E-6 -2.59259E-6 L 0.13507 0.28334 " pathEditMode="relative" rAng="0" ptsTypes="AA">
                                      <p:cBhvr>
                                        <p:cTn id="101" dur="500" spd="-100000" fill="hold"/>
                                        <p:tgtEl>
                                          <p:spTgt spid="32"/>
                                        </p:tgtEl>
                                        <p:attrNameLst>
                                          <p:attrName>ppt_x</p:attrName>
                                          <p:attrName>ppt_y</p:attrName>
                                        </p:attrNameLst>
                                      </p:cBhvr>
                                      <p:rCtr x="6753" y="14167"/>
                                    </p:animMotion>
                                  </p:childTnLst>
                                </p:cTn>
                              </p:par>
                              <p:par>
                                <p:cTn id="102" presetID="1" presetClass="entr" presetSubtype="0" fill="hold" grpId="0" nodeType="withEffect">
                                  <p:stCondLst>
                                    <p:cond delay="400"/>
                                  </p:stCondLst>
                                  <p:childTnLst>
                                    <p:set>
                                      <p:cBhvr>
                                        <p:cTn id="103" dur="1" fill="hold">
                                          <p:stCondLst>
                                            <p:cond delay="0"/>
                                          </p:stCondLst>
                                        </p:cTn>
                                        <p:tgtEl>
                                          <p:spTgt spid="4"/>
                                        </p:tgtEl>
                                        <p:attrNameLst>
                                          <p:attrName>style.visibility</p:attrName>
                                        </p:attrNameLst>
                                      </p:cBhvr>
                                      <p:to>
                                        <p:strVal val="visible"/>
                                      </p:to>
                                    </p:set>
                                  </p:childTnLst>
                                </p:cTn>
                              </p:par>
                              <p:par>
                                <p:cTn id="104" presetID="53" presetClass="entr" presetSubtype="16" fill="hold" grpId="1" nodeType="withEffect">
                                  <p:stCondLst>
                                    <p:cond delay="400"/>
                                  </p:stCondLst>
                                  <p:childTnLst>
                                    <p:set>
                                      <p:cBhvr>
                                        <p:cTn id="105" dur="1" fill="hold">
                                          <p:stCondLst>
                                            <p:cond delay="0"/>
                                          </p:stCondLst>
                                        </p:cTn>
                                        <p:tgtEl>
                                          <p:spTgt spid="4"/>
                                        </p:tgtEl>
                                        <p:attrNameLst>
                                          <p:attrName>style.visibility</p:attrName>
                                        </p:attrNameLst>
                                      </p:cBhvr>
                                      <p:to>
                                        <p:strVal val="visible"/>
                                      </p:to>
                                    </p:set>
                                    <p:anim calcmode="lin" valueType="num">
                                      <p:cBhvr>
                                        <p:cTn id="106" dur="500" fill="hold"/>
                                        <p:tgtEl>
                                          <p:spTgt spid="4"/>
                                        </p:tgtEl>
                                        <p:attrNameLst>
                                          <p:attrName>ppt_w</p:attrName>
                                        </p:attrNameLst>
                                      </p:cBhvr>
                                      <p:tavLst>
                                        <p:tav tm="0">
                                          <p:val>
                                            <p:fltVal val="0"/>
                                          </p:val>
                                        </p:tav>
                                        <p:tav tm="100000">
                                          <p:val>
                                            <p:strVal val="#ppt_w"/>
                                          </p:val>
                                        </p:tav>
                                      </p:tavLst>
                                    </p:anim>
                                    <p:anim calcmode="lin" valueType="num">
                                      <p:cBhvr>
                                        <p:cTn id="107" dur="500" fill="hold"/>
                                        <p:tgtEl>
                                          <p:spTgt spid="4"/>
                                        </p:tgtEl>
                                        <p:attrNameLst>
                                          <p:attrName>ppt_h</p:attrName>
                                        </p:attrNameLst>
                                      </p:cBhvr>
                                      <p:tavLst>
                                        <p:tav tm="0">
                                          <p:val>
                                            <p:fltVal val="0"/>
                                          </p:val>
                                        </p:tav>
                                        <p:tav tm="100000">
                                          <p:val>
                                            <p:strVal val="#ppt_h"/>
                                          </p:val>
                                        </p:tav>
                                      </p:tavLst>
                                    </p:anim>
                                    <p:animEffect transition="in" filter="fade">
                                      <p:cBhvr>
                                        <p:cTn id="108" dur="500"/>
                                        <p:tgtEl>
                                          <p:spTgt spid="4"/>
                                        </p:tgtEl>
                                      </p:cBhvr>
                                    </p:animEffect>
                                  </p:childTnLst>
                                </p:cTn>
                              </p:par>
                              <p:par>
                                <p:cTn id="109" presetID="42" presetClass="path" presetSubtype="0" fill="hold" grpId="2" nodeType="withEffect">
                                  <p:stCondLst>
                                    <p:cond delay="400"/>
                                  </p:stCondLst>
                                  <p:childTnLst>
                                    <p:animMotion origin="layout" path="M 2.5E-6 4.07407E-6 L 0.0625 0.20555 " pathEditMode="relative" rAng="0" ptsTypes="AA">
                                      <p:cBhvr>
                                        <p:cTn id="110" dur="500" spd="-100000" fill="hold"/>
                                        <p:tgtEl>
                                          <p:spTgt spid="4"/>
                                        </p:tgtEl>
                                        <p:attrNameLst>
                                          <p:attrName>ppt_x</p:attrName>
                                          <p:attrName>ppt_y</p:attrName>
                                        </p:attrNameLst>
                                      </p:cBhvr>
                                      <p:rCtr x="3125" y="10278"/>
                                    </p:animMotion>
                                  </p:childTnLst>
                                </p:cTn>
                              </p:par>
                              <p:par>
                                <p:cTn id="111" presetID="1" presetClass="entr" presetSubtype="0" fill="hold" grpId="0" nodeType="withEffect">
                                  <p:stCondLst>
                                    <p:cond delay="200"/>
                                  </p:stCondLst>
                                  <p:childTnLst>
                                    <p:set>
                                      <p:cBhvr>
                                        <p:cTn id="112" dur="1" fill="hold">
                                          <p:stCondLst>
                                            <p:cond delay="0"/>
                                          </p:stCondLst>
                                        </p:cTn>
                                        <p:tgtEl>
                                          <p:spTgt spid="35"/>
                                        </p:tgtEl>
                                        <p:attrNameLst>
                                          <p:attrName>style.visibility</p:attrName>
                                        </p:attrNameLst>
                                      </p:cBhvr>
                                      <p:to>
                                        <p:strVal val="visible"/>
                                      </p:to>
                                    </p:set>
                                  </p:childTnLst>
                                </p:cTn>
                              </p:par>
                              <p:par>
                                <p:cTn id="113" presetID="53" presetClass="entr" presetSubtype="16" fill="hold" grpId="1" nodeType="withEffect">
                                  <p:stCondLst>
                                    <p:cond delay="200"/>
                                  </p:stCondLst>
                                  <p:childTnLst>
                                    <p:set>
                                      <p:cBhvr>
                                        <p:cTn id="114" dur="1" fill="hold">
                                          <p:stCondLst>
                                            <p:cond delay="0"/>
                                          </p:stCondLst>
                                        </p:cTn>
                                        <p:tgtEl>
                                          <p:spTgt spid="35"/>
                                        </p:tgtEl>
                                        <p:attrNameLst>
                                          <p:attrName>style.visibility</p:attrName>
                                        </p:attrNameLst>
                                      </p:cBhvr>
                                      <p:to>
                                        <p:strVal val="visible"/>
                                      </p:to>
                                    </p:set>
                                    <p:anim calcmode="lin" valueType="num">
                                      <p:cBhvr>
                                        <p:cTn id="115" dur="500" fill="hold"/>
                                        <p:tgtEl>
                                          <p:spTgt spid="35"/>
                                        </p:tgtEl>
                                        <p:attrNameLst>
                                          <p:attrName>ppt_w</p:attrName>
                                        </p:attrNameLst>
                                      </p:cBhvr>
                                      <p:tavLst>
                                        <p:tav tm="0">
                                          <p:val>
                                            <p:fltVal val="0"/>
                                          </p:val>
                                        </p:tav>
                                        <p:tav tm="100000">
                                          <p:val>
                                            <p:strVal val="#ppt_w"/>
                                          </p:val>
                                        </p:tav>
                                      </p:tavLst>
                                    </p:anim>
                                    <p:anim calcmode="lin" valueType="num">
                                      <p:cBhvr>
                                        <p:cTn id="116" dur="500" fill="hold"/>
                                        <p:tgtEl>
                                          <p:spTgt spid="35"/>
                                        </p:tgtEl>
                                        <p:attrNameLst>
                                          <p:attrName>ppt_h</p:attrName>
                                        </p:attrNameLst>
                                      </p:cBhvr>
                                      <p:tavLst>
                                        <p:tav tm="0">
                                          <p:val>
                                            <p:fltVal val="0"/>
                                          </p:val>
                                        </p:tav>
                                        <p:tav tm="100000">
                                          <p:val>
                                            <p:strVal val="#ppt_h"/>
                                          </p:val>
                                        </p:tav>
                                      </p:tavLst>
                                    </p:anim>
                                    <p:animEffect transition="in" filter="fade">
                                      <p:cBhvr>
                                        <p:cTn id="117" dur="500"/>
                                        <p:tgtEl>
                                          <p:spTgt spid="35"/>
                                        </p:tgtEl>
                                      </p:cBhvr>
                                    </p:animEffect>
                                  </p:childTnLst>
                                </p:cTn>
                              </p:par>
                              <p:par>
                                <p:cTn id="118" presetID="42" presetClass="path" presetSubtype="0" fill="hold" grpId="2" nodeType="withEffect">
                                  <p:stCondLst>
                                    <p:cond delay="200"/>
                                  </p:stCondLst>
                                  <p:childTnLst>
                                    <p:animMotion origin="layout" path="M -3.61111E-6 8.64198E-7 L -0.01371 0.35 " pathEditMode="relative" rAng="0" ptsTypes="AA">
                                      <p:cBhvr>
                                        <p:cTn id="119" dur="500" spd="-100000" fill="hold"/>
                                        <p:tgtEl>
                                          <p:spTgt spid="35"/>
                                        </p:tgtEl>
                                        <p:attrNameLst>
                                          <p:attrName>ppt_x</p:attrName>
                                          <p:attrName>ppt_y</p:attrName>
                                        </p:attrNameLst>
                                      </p:cBhvr>
                                      <p:rCtr x="-694" y="17500"/>
                                    </p:animMotion>
                                  </p:childTnLst>
                                </p:cTn>
                              </p:par>
                              <p:par>
                                <p:cTn id="120" presetID="35" presetClass="path" presetSubtype="0" fill="hold" grpId="2" nodeType="withEffect">
                                  <p:stCondLst>
                                    <p:cond delay="200"/>
                                  </p:stCondLst>
                                  <p:childTnLst>
                                    <p:animMotion origin="layout" path="M -3.33333E-6 -1.60494E-6 L 0.16875 -0.04074 " pathEditMode="relative" rAng="0" ptsTypes="AA">
                                      <p:cBhvr>
                                        <p:cTn id="121" dur="500" spd="-100000" fill="hold"/>
                                        <p:tgtEl>
                                          <p:spTgt spid="42"/>
                                        </p:tgtEl>
                                        <p:attrNameLst>
                                          <p:attrName>ppt_x</p:attrName>
                                          <p:attrName>ppt_y</p:attrName>
                                        </p:attrNameLst>
                                      </p:cBhvr>
                                      <p:rCtr x="8438" y="-2037"/>
                                    </p:animMotion>
                                  </p:childTnLst>
                                </p:cTn>
                              </p:par>
                              <p:par>
                                <p:cTn id="122" presetID="1" presetClass="entr" presetSubtype="0" fill="hold" nodeType="withEffect">
                                  <p:stCondLst>
                                    <p:cond delay="600"/>
                                  </p:stCondLst>
                                  <p:childTnLst>
                                    <p:set>
                                      <p:cBhvr>
                                        <p:cTn id="123" dur="1" fill="hold">
                                          <p:stCondLst>
                                            <p:cond delay="0"/>
                                          </p:stCondLst>
                                        </p:cTn>
                                        <p:tgtEl>
                                          <p:spTgt spid="29"/>
                                        </p:tgtEl>
                                        <p:attrNameLst>
                                          <p:attrName>style.visibility</p:attrName>
                                        </p:attrNameLst>
                                      </p:cBhvr>
                                      <p:to>
                                        <p:strVal val="visible"/>
                                      </p:to>
                                    </p:set>
                                  </p:childTnLst>
                                </p:cTn>
                              </p:par>
                              <p:par>
                                <p:cTn id="124" presetID="53" presetClass="entr" presetSubtype="16" fill="hold" nodeType="withEffect">
                                  <p:stCondLst>
                                    <p:cond delay="600"/>
                                  </p:stCondLst>
                                  <p:childTnLst>
                                    <p:set>
                                      <p:cBhvr>
                                        <p:cTn id="125" dur="1" fill="hold">
                                          <p:stCondLst>
                                            <p:cond delay="0"/>
                                          </p:stCondLst>
                                        </p:cTn>
                                        <p:tgtEl>
                                          <p:spTgt spid="29"/>
                                        </p:tgtEl>
                                        <p:attrNameLst>
                                          <p:attrName>style.visibility</p:attrName>
                                        </p:attrNameLst>
                                      </p:cBhvr>
                                      <p:to>
                                        <p:strVal val="visible"/>
                                      </p:to>
                                    </p:set>
                                    <p:anim calcmode="lin" valueType="num">
                                      <p:cBhvr>
                                        <p:cTn id="126" dur="500" fill="hold"/>
                                        <p:tgtEl>
                                          <p:spTgt spid="29"/>
                                        </p:tgtEl>
                                        <p:attrNameLst>
                                          <p:attrName>ppt_w</p:attrName>
                                        </p:attrNameLst>
                                      </p:cBhvr>
                                      <p:tavLst>
                                        <p:tav tm="0">
                                          <p:val>
                                            <p:fltVal val="0"/>
                                          </p:val>
                                        </p:tav>
                                        <p:tav tm="100000">
                                          <p:val>
                                            <p:strVal val="#ppt_w"/>
                                          </p:val>
                                        </p:tav>
                                      </p:tavLst>
                                    </p:anim>
                                    <p:anim calcmode="lin" valueType="num">
                                      <p:cBhvr>
                                        <p:cTn id="127" dur="500" fill="hold"/>
                                        <p:tgtEl>
                                          <p:spTgt spid="29"/>
                                        </p:tgtEl>
                                        <p:attrNameLst>
                                          <p:attrName>ppt_h</p:attrName>
                                        </p:attrNameLst>
                                      </p:cBhvr>
                                      <p:tavLst>
                                        <p:tav tm="0">
                                          <p:val>
                                            <p:fltVal val="0"/>
                                          </p:val>
                                        </p:tav>
                                        <p:tav tm="100000">
                                          <p:val>
                                            <p:strVal val="#ppt_h"/>
                                          </p:val>
                                        </p:tav>
                                      </p:tavLst>
                                    </p:anim>
                                    <p:animEffect transition="in" filter="fade">
                                      <p:cBhvr>
                                        <p:cTn id="128" dur="500"/>
                                        <p:tgtEl>
                                          <p:spTgt spid="29"/>
                                        </p:tgtEl>
                                      </p:cBhvr>
                                    </p:animEffect>
                                  </p:childTnLst>
                                </p:cTn>
                              </p:par>
                              <p:par>
                                <p:cTn id="129" presetID="42" presetClass="path" presetSubtype="0" fill="hold" nodeType="withEffect">
                                  <p:stCondLst>
                                    <p:cond delay="600"/>
                                  </p:stCondLst>
                                  <p:childTnLst>
                                    <p:animMotion origin="layout" path="M 3.61111E-6 -8.64198E-7 L -0.04757 0.38549 " pathEditMode="relative" rAng="0" ptsTypes="AA">
                                      <p:cBhvr>
                                        <p:cTn id="130" dur="500" spd="-100000" fill="hold"/>
                                        <p:tgtEl>
                                          <p:spTgt spid="29"/>
                                        </p:tgtEl>
                                        <p:attrNameLst>
                                          <p:attrName>ppt_x</p:attrName>
                                          <p:attrName>ppt_y</p:attrName>
                                        </p:attrNameLst>
                                      </p:cBhvr>
                                      <p:rCtr x="-2378" y="19259"/>
                                    </p:animMotion>
                                  </p:childTnLst>
                                </p:cTn>
                              </p:par>
                              <p:par>
                                <p:cTn id="131" presetID="1" presetClass="entr" presetSubtype="0" fill="hold" nodeType="withEffect">
                                  <p:stCondLst>
                                    <p:cond delay="0"/>
                                  </p:stCondLst>
                                  <p:childTnLst>
                                    <p:set>
                                      <p:cBhvr>
                                        <p:cTn id="132" dur="1" fill="hold">
                                          <p:stCondLst>
                                            <p:cond delay="0"/>
                                          </p:stCondLst>
                                        </p:cTn>
                                        <p:tgtEl>
                                          <p:spTgt spid="8"/>
                                        </p:tgtEl>
                                        <p:attrNameLst>
                                          <p:attrName>style.visibility</p:attrName>
                                        </p:attrNameLst>
                                      </p:cBhvr>
                                      <p:to>
                                        <p:strVal val="visible"/>
                                      </p:to>
                                    </p:set>
                                  </p:childTnLst>
                                </p:cTn>
                              </p:par>
                              <p:par>
                                <p:cTn id="133" presetID="42" presetClass="path" presetSubtype="0" fill="hold" nodeType="withEffect">
                                  <p:stCondLst>
                                    <p:cond delay="0"/>
                                  </p:stCondLst>
                                  <p:childTnLst>
                                    <p:animMotion origin="layout" path="M 0 -3.7037E-7 L -0.0875 0.25895 " pathEditMode="relative" rAng="0" ptsTypes="AA">
                                      <p:cBhvr>
                                        <p:cTn id="134" dur="500" spd="-100000" fill="hold"/>
                                        <p:tgtEl>
                                          <p:spTgt spid="8"/>
                                        </p:tgtEl>
                                        <p:attrNameLst>
                                          <p:attrName>ppt_x</p:attrName>
                                          <p:attrName>ppt_y</p:attrName>
                                        </p:attrNameLst>
                                      </p:cBhvr>
                                      <p:rCtr x="-4375" y="12932"/>
                                    </p:animMotion>
                                  </p:childTnLst>
                                </p:cTn>
                              </p:par>
                              <p:par>
                                <p:cTn id="135" presetID="53" presetClass="entr" presetSubtype="16" fill="hold"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animEffect transition="in" filter="fade">
                                      <p:cBhvr>
                                        <p:cTn id="139" dur="500"/>
                                        <p:tgtEl>
                                          <p:spTgt spid="8"/>
                                        </p:tgtEl>
                                      </p:cBhvr>
                                    </p:animEffect>
                                  </p:childTnLst>
                                </p:cTn>
                              </p:par>
                              <p:par>
                                <p:cTn id="140" presetID="1" presetClass="entr" presetSubtype="0" fill="hold" nodeType="withEffect">
                                  <p:stCondLst>
                                    <p:cond delay="400"/>
                                  </p:stCondLst>
                                  <p:childTnLst>
                                    <p:set>
                                      <p:cBhvr>
                                        <p:cTn id="141" dur="1" fill="hold">
                                          <p:stCondLst>
                                            <p:cond delay="0"/>
                                          </p:stCondLst>
                                        </p:cTn>
                                        <p:tgtEl>
                                          <p:spTgt spid="39"/>
                                        </p:tgtEl>
                                        <p:attrNameLst>
                                          <p:attrName>style.visibility</p:attrName>
                                        </p:attrNameLst>
                                      </p:cBhvr>
                                      <p:to>
                                        <p:strVal val="visible"/>
                                      </p:to>
                                    </p:set>
                                  </p:childTnLst>
                                </p:cTn>
                              </p:par>
                              <p:par>
                                <p:cTn id="142" presetID="53" presetClass="entr" presetSubtype="16" fill="hold" nodeType="withEffect">
                                  <p:stCondLst>
                                    <p:cond delay="400"/>
                                  </p:stCondLst>
                                  <p:childTnLst>
                                    <p:set>
                                      <p:cBhvr>
                                        <p:cTn id="143" dur="1" fill="hold">
                                          <p:stCondLst>
                                            <p:cond delay="0"/>
                                          </p:stCondLst>
                                        </p:cTn>
                                        <p:tgtEl>
                                          <p:spTgt spid="39"/>
                                        </p:tgtEl>
                                        <p:attrNameLst>
                                          <p:attrName>style.visibility</p:attrName>
                                        </p:attrNameLst>
                                      </p:cBhvr>
                                      <p:to>
                                        <p:strVal val="visible"/>
                                      </p:to>
                                    </p:set>
                                    <p:anim calcmode="lin" valueType="num">
                                      <p:cBhvr>
                                        <p:cTn id="144" dur="500" fill="hold"/>
                                        <p:tgtEl>
                                          <p:spTgt spid="39"/>
                                        </p:tgtEl>
                                        <p:attrNameLst>
                                          <p:attrName>ppt_w</p:attrName>
                                        </p:attrNameLst>
                                      </p:cBhvr>
                                      <p:tavLst>
                                        <p:tav tm="0">
                                          <p:val>
                                            <p:fltVal val="0"/>
                                          </p:val>
                                        </p:tav>
                                        <p:tav tm="100000">
                                          <p:val>
                                            <p:strVal val="#ppt_w"/>
                                          </p:val>
                                        </p:tav>
                                      </p:tavLst>
                                    </p:anim>
                                    <p:anim calcmode="lin" valueType="num">
                                      <p:cBhvr>
                                        <p:cTn id="145" dur="500" fill="hold"/>
                                        <p:tgtEl>
                                          <p:spTgt spid="39"/>
                                        </p:tgtEl>
                                        <p:attrNameLst>
                                          <p:attrName>ppt_h</p:attrName>
                                        </p:attrNameLst>
                                      </p:cBhvr>
                                      <p:tavLst>
                                        <p:tav tm="0">
                                          <p:val>
                                            <p:fltVal val="0"/>
                                          </p:val>
                                        </p:tav>
                                        <p:tav tm="100000">
                                          <p:val>
                                            <p:strVal val="#ppt_h"/>
                                          </p:val>
                                        </p:tav>
                                      </p:tavLst>
                                    </p:anim>
                                    <p:animEffect transition="in" filter="fade">
                                      <p:cBhvr>
                                        <p:cTn id="146" dur="500"/>
                                        <p:tgtEl>
                                          <p:spTgt spid="39"/>
                                        </p:tgtEl>
                                      </p:cBhvr>
                                    </p:animEffect>
                                  </p:childTnLst>
                                </p:cTn>
                              </p:par>
                              <p:par>
                                <p:cTn id="147" presetID="42" presetClass="path" presetSubtype="0" fill="hold" nodeType="withEffect">
                                  <p:stCondLst>
                                    <p:cond delay="400"/>
                                  </p:stCondLst>
                                  <p:childTnLst>
                                    <p:animMotion origin="layout" path="M 1.38889E-6 -4.93827E-7 L -0.18368 0.37438 " pathEditMode="relative" rAng="0" ptsTypes="AA">
                                      <p:cBhvr>
                                        <p:cTn id="148" dur="500" spd="-100000" fill="hold"/>
                                        <p:tgtEl>
                                          <p:spTgt spid="39"/>
                                        </p:tgtEl>
                                        <p:attrNameLst>
                                          <p:attrName>ppt_x</p:attrName>
                                          <p:attrName>ppt_y</p:attrName>
                                        </p:attrNameLst>
                                      </p:cBhvr>
                                      <p:rCtr x="-9184" y="18704"/>
                                    </p:animMotion>
                                  </p:childTnLst>
                                </p:cTn>
                              </p:par>
                              <p:par>
                                <p:cTn id="149" presetID="1" presetClass="entr" presetSubtype="0" fill="hold" grpId="0" nodeType="withEffect">
                                  <p:stCondLst>
                                    <p:cond delay="600"/>
                                  </p:stCondLst>
                                  <p:childTnLst>
                                    <p:set>
                                      <p:cBhvr>
                                        <p:cTn id="150" dur="1" fill="hold">
                                          <p:stCondLst>
                                            <p:cond delay="0"/>
                                          </p:stCondLst>
                                        </p:cTn>
                                        <p:tgtEl>
                                          <p:spTgt spid="17"/>
                                        </p:tgtEl>
                                        <p:attrNameLst>
                                          <p:attrName>style.visibility</p:attrName>
                                        </p:attrNameLst>
                                      </p:cBhvr>
                                      <p:to>
                                        <p:strVal val="visible"/>
                                      </p:to>
                                    </p:set>
                                  </p:childTnLst>
                                </p:cTn>
                              </p:par>
                              <p:par>
                                <p:cTn id="151" presetID="53" presetClass="entr" presetSubtype="16" fill="hold" grpId="1" nodeType="withEffect">
                                  <p:stCondLst>
                                    <p:cond delay="600"/>
                                  </p:stCondLst>
                                  <p:childTnLst>
                                    <p:set>
                                      <p:cBhvr>
                                        <p:cTn id="152" dur="1" fill="hold">
                                          <p:stCondLst>
                                            <p:cond delay="0"/>
                                          </p:stCondLst>
                                        </p:cTn>
                                        <p:tgtEl>
                                          <p:spTgt spid="17"/>
                                        </p:tgtEl>
                                        <p:attrNameLst>
                                          <p:attrName>style.visibility</p:attrName>
                                        </p:attrNameLst>
                                      </p:cBhvr>
                                      <p:to>
                                        <p:strVal val="visible"/>
                                      </p:to>
                                    </p:set>
                                    <p:anim calcmode="lin" valueType="num">
                                      <p:cBhvr>
                                        <p:cTn id="153" dur="500" fill="hold"/>
                                        <p:tgtEl>
                                          <p:spTgt spid="17"/>
                                        </p:tgtEl>
                                        <p:attrNameLst>
                                          <p:attrName>ppt_w</p:attrName>
                                        </p:attrNameLst>
                                      </p:cBhvr>
                                      <p:tavLst>
                                        <p:tav tm="0">
                                          <p:val>
                                            <p:fltVal val="0"/>
                                          </p:val>
                                        </p:tav>
                                        <p:tav tm="100000">
                                          <p:val>
                                            <p:strVal val="#ppt_w"/>
                                          </p:val>
                                        </p:tav>
                                      </p:tavLst>
                                    </p:anim>
                                    <p:anim calcmode="lin" valueType="num">
                                      <p:cBhvr>
                                        <p:cTn id="154" dur="500" fill="hold"/>
                                        <p:tgtEl>
                                          <p:spTgt spid="17"/>
                                        </p:tgtEl>
                                        <p:attrNameLst>
                                          <p:attrName>ppt_h</p:attrName>
                                        </p:attrNameLst>
                                      </p:cBhvr>
                                      <p:tavLst>
                                        <p:tav tm="0">
                                          <p:val>
                                            <p:fltVal val="0"/>
                                          </p:val>
                                        </p:tav>
                                        <p:tav tm="100000">
                                          <p:val>
                                            <p:strVal val="#ppt_h"/>
                                          </p:val>
                                        </p:tav>
                                      </p:tavLst>
                                    </p:anim>
                                    <p:animEffect transition="in" filter="fade">
                                      <p:cBhvr>
                                        <p:cTn id="155" dur="500"/>
                                        <p:tgtEl>
                                          <p:spTgt spid="17"/>
                                        </p:tgtEl>
                                      </p:cBhvr>
                                    </p:animEffect>
                                  </p:childTnLst>
                                </p:cTn>
                              </p:par>
                              <p:par>
                                <p:cTn id="156" presetID="42" presetClass="path" presetSubtype="0" fill="hold" grpId="2" nodeType="withEffect">
                                  <p:stCondLst>
                                    <p:cond delay="600"/>
                                  </p:stCondLst>
                                  <p:childTnLst>
                                    <p:animMotion origin="layout" path="M -3.33333E-6 2.46914E-7 L -0.19878 0.28333 " pathEditMode="relative" rAng="0" ptsTypes="AA">
                                      <p:cBhvr>
                                        <p:cTn id="157" dur="500" spd="-100000" fill="hold"/>
                                        <p:tgtEl>
                                          <p:spTgt spid="17"/>
                                        </p:tgtEl>
                                        <p:attrNameLst>
                                          <p:attrName>ppt_x</p:attrName>
                                          <p:attrName>ppt_y</p:attrName>
                                        </p:attrNameLst>
                                      </p:cBhvr>
                                      <p:rCtr x="-9948" y="14167"/>
                                    </p:animMotion>
                                  </p:childTnLst>
                                </p:cTn>
                              </p:par>
                            </p:childTnLst>
                          </p:cTn>
                        </p:par>
                        <p:par>
                          <p:cTn id="158" fill="hold">
                            <p:stCondLst>
                              <p:cond delay="1100"/>
                            </p:stCondLst>
                            <p:childTnLst>
                              <p:par>
                                <p:cTn id="159" presetID="22" presetClass="entr" presetSubtype="8" fill="hold" nodeType="afterEffect">
                                  <p:stCondLst>
                                    <p:cond delay="0"/>
                                  </p:stCondLst>
                                  <p:childTnLst>
                                    <p:set>
                                      <p:cBhvr>
                                        <p:cTn id="160" dur="1" fill="hold">
                                          <p:stCondLst>
                                            <p:cond delay="0"/>
                                          </p:stCondLst>
                                        </p:cTn>
                                        <p:tgtEl>
                                          <p:spTgt spid="22"/>
                                        </p:tgtEl>
                                        <p:attrNameLst>
                                          <p:attrName>style.visibility</p:attrName>
                                        </p:attrNameLst>
                                      </p:cBhvr>
                                      <p:to>
                                        <p:strVal val="visible"/>
                                      </p:to>
                                    </p:set>
                                    <p:animEffect transition="in" filter="wipe(left)">
                                      <p:cBhvr>
                                        <p:cTn id="161" dur="500"/>
                                        <p:tgtEl>
                                          <p:spTgt spid="22"/>
                                        </p:tgtEl>
                                      </p:cBhvr>
                                    </p:animEffect>
                                  </p:childTnLst>
                                </p:cTn>
                              </p:par>
                            </p:childTnLst>
                          </p:cTn>
                        </p:par>
                        <p:par>
                          <p:cTn id="162" fill="hold">
                            <p:stCondLst>
                              <p:cond delay="1600"/>
                            </p:stCondLst>
                            <p:childTnLst>
                              <p:par>
                                <p:cTn id="163" presetID="50" presetClass="entr" presetSubtype="0" decel="100000" fill="hold" grpId="0" nodeType="afterEffect">
                                  <p:stCondLst>
                                    <p:cond delay="0"/>
                                  </p:stCondLst>
                                  <p:childTnLst>
                                    <p:set>
                                      <p:cBhvr>
                                        <p:cTn id="164" dur="1" fill="hold">
                                          <p:stCondLst>
                                            <p:cond delay="0"/>
                                          </p:stCondLst>
                                        </p:cTn>
                                        <p:tgtEl>
                                          <p:spTgt spid="43"/>
                                        </p:tgtEl>
                                        <p:attrNameLst>
                                          <p:attrName>style.visibility</p:attrName>
                                        </p:attrNameLst>
                                      </p:cBhvr>
                                      <p:to>
                                        <p:strVal val="visible"/>
                                      </p:to>
                                    </p:set>
                                    <p:anim calcmode="lin" valueType="num">
                                      <p:cBhvr>
                                        <p:cTn id="165" dur="1000" fill="hold"/>
                                        <p:tgtEl>
                                          <p:spTgt spid="43"/>
                                        </p:tgtEl>
                                        <p:attrNameLst>
                                          <p:attrName>ppt_w</p:attrName>
                                        </p:attrNameLst>
                                      </p:cBhvr>
                                      <p:tavLst>
                                        <p:tav tm="0">
                                          <p:val>
                                            <p:strVal val="#ppt_w+.3"/>
                                          </p:val>
                                        </p:tav>
                                        <p:tav tm="100000">
                                          <p:val>
                                            <p:strVal val="#ppt_w"/>
                                          </p:val>
                                        </p:tav>
                                      </p:tavLst>
                                    </p:anim>
                                    <p:anim calcmode="lin" valueType="num">
                                      <p:cBhvr>
                                        <p:cTn id="166" dur="1000" fill="hold"/>
                                        <p:tgtEl>
                                          <p:spTgt spid="43"/>
                                        </p:tgtEl>
                                        <p:attrNameLst>
                                          <p:attrName>ppt_h</p:attrName>
                                        </p:attrNameLst>
                                      </p:cBhvr>
                                      <p:tavLst>
                                        <p:tav tm="0">
                                          <p:val>
                                            <p:strVal val="#ppt_h"/>
                                          </p:val>
                                        </p:tav>
                                        <p:tav tm="100000">
                                          <p:val>
                                            <p:strVal val="#ppt_h"/>
                                          </p:val>
                                        </p:tav>
                                      </p:tavLst>
                                    </p:anim>
                                    <p:animEffect transition="in" filter="fade">
                                      <p:cBhvr>
                                        <p:cTn id="167" dur="1000"/>
                                        <p:tgtEl>
                                          <p:spTgt spid="43"/>
                                        </p:tgtEl>
                                      </p:cBhvr>
                                    </p:animEffect>
                                  </p:childTnLst>
                                </p:cTn>
                              </p:par>
                            </p:childTnLst>
                          </p:cTn>
                        </p:par>
                        <p:par>
                          <p:cTn id="168" fill="hold">
                            <p:stCondLst>
                              <p:cond delay="2600"/>
                            </p:stCondLst>
                            <p:childTnLst>
                              <p:par>
                                <p:cTn id="169" presetID="41" presetClass="entr" presetSubtype="0" fill="hold" grpId="0" nodeType="afterEffect">
                                  <p:stCondLst>
                                    <p:cond delay="0"/>
                                  </p:stCondLst>
                                  <p:iterate type="lt">
                                    <p:tmPct val="10000"/>
                                  </p:iterate>
                                  <p:childTnLst>
                                    <p:set>
                                      <p:cBhvr>
                                        <p:cTn id="170" dur="1" fill="hold">
                                          <p:stCondLst>
                                            <p:cond delay="0"/>
                                          </p:stCondLst>
                                        </p:cTn>
                                        <p:tgtEl>
                                          <p:spTgt spid="44"/>
                                        </p:tgtEl>
                                        <p:attrNameLst>
                                          <p:attrName>style.visibility</p:attrName>
                                        </p:attrNameLst>
                                      </p:cBhvr>
                                      <p:to>
                                        <p:strVal val="visible"/>
                                      </p:to>
                                    </p:set>
                                    <p:anim calcmode="lin" valueType="num">
                                      <p:cBhvr>
                                        <p:cTn id="171"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72" dur="500" fill="hold"/>
                                        <p:tgtEl>
                                          <p:spTgt spid="44"/>
                                        </p:tgtEl>
                                        <p:attrNameLst>
                                          <p:attrName>ppt_y</p:attrName>
                                        </p:attrNameLst>
                                      </p:cBhvr>
                                      <p:tavLst>
                                        <p:tav tm="0">
                                          <p:val>
                                            <p:strVal val="#ppt_y"/>
                                          </p:val>
                                        </p:tav>
                                        <p:tav tm="100000">
                                          <p:val>
                                            <p:strVal val="#ppt_y"/>
                                          </p:val>
                                        </p:tav>
                                      </p:tavLst>
                                    </p:anim>
                                    <p:anim calcmode="lin" valueType="num">
                                      <p:cBhvr>
                                        <p:cTn id="173"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74"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75" dur="500" tmFilter="0,0; .5, 1; 1, 1"/>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17" grpId="0" animBg="1"/>
      <p:bldP spid="17" grpId="1" animBg="1"/>
      <p:bldP spid="17" grpId="2" animBg="1"/>
      <p:bldP spid="18" grpId="0" animBg="1"/>
      <p:bldP spid="18" grpId="1" animBg="1"/>
      <p:bldP spid="18" grpId="2" animBg="1"/>
      <p:bldP spid="25" grpId="0" animBg="1"/>
      <p:bldP spid="25" grpId="1" animBg="1"/>
      <p:bldP spid="25" grpId="2" animBg="1"/>
      <p:bldP spid="35" grpId="0" animBg="1"/>
      <p:bldP spid="35" grpId="1" animBg="1"/>
      <p:bldP spid="35" grpId="2" animBg="1"/>
      <p:bldP spid="42" grpId="0" animBg="1"/>
      <p:bldP spid="42" grpId="1" animBg="1"/>
      <p:bldP spid="42" grpId="2" animBg="1"/>
      <p:bldP spid="43"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_SCORM_ENDPOINT" val="&lt;endpoint&gt;&lt;enable&gt;0&lt;/enable&gt;&lt;lrs&gt;http://&lt;/lrs&gt;&lt;auth&gt;0&lt;/auth&gt;&lt;login&gt;&lt;/login&gt;&lt;password&gt;&lt;/password&gt;&lt;key&gt;&lt;/key&gt;&lt;name&gt;&lt;/name&gt;&lt;email&gt;&lt;/email&gt;&lt;/endpoint&gt;&#10;"/>
  <p:tag name="ISPRINGCLOUDFOLDERPATH" val="Repository"/>
  <p:tag name="ISPRING_PLAYERS_CUSTOMIZATION" val="UEsDBBQAAgAIAPBSn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wUp1Ih0F6iu0DAAACEQAAJwAAAHVuaXZlcnNhbC9mbGFzaF9wdWJsaXNoaW5nX3NldHRpbmdzLnhtbNVY727aSBD/zlOsfOrH4qSXXFJkiKLEKKgEOOzctTqdosUe8F7Wu653DaWf7mn6YH2Sm/UCgUJa0x6nnFAEnp35zf8Zb7yLDyknU8gVk6LpHNePHAIikjETk6ZzF7ZfnjtEaSpiyqWApiOkQy5aNS8rRpypJACtkVURhBGqkemmk2idNVx3NpvVmcpycyp5oRFf1SOZulkOCoSG3M04neOXnmegnAVCBQD8S6VYiLVqNUI8i3Qr44IDYTFaLphxivI2pypxXMs2otHDJJeFiK8klznJJ6Om89P5pfkseSzUNUtBmJioFhINWTdoHDNjBeUB+wgkATZJ0NyzE4fMWKyTpvPqxKAgt7uNUmJb16lBuZIYA6EX8CloGlNN7aPVp+GDVkuCJcVzQVMWhXhCjP9N5zq8D7qda/++1w/94P4mvO1aG/YQCv234R5CYSfs+vvwV4W/eTfwh91O78192O93w87gUQojuhEQz92MmIeRlUUewSpgnk6KdCQo41ijX4RRgcYq5zSfQCjbDJM4plyBQ/7KYPJrQTnTc2yGI2yGB4DsUmUQ6aFJW9PReQHOI5wFRMMwl6uSOH29Komz8w3XXav90a2dVnpUaxolWDxIK03z3HXSkm0sxYZr5pmMJI9XDkE6grhHU1hrieCBiTZyHjtkjEng6Oplzih3CNPoerQSVsVIaabL1muvcxLEwhkB5DbYCkWU0FxtRHwVdVP4UeuPntSg/rShsKSnWH+XBY/JXBaEswcgWhJMc5HirwTIejORcS7TkortroniDI2bMphBfFFF0TtUkRYoibMl46CthvcF+0hGMJY54gKd4iRCOlMWv74XcEaVegSlSxtf2Bbp9K79ty+MgzSeUhHtCY61AWmmD4JP50RIvZTDcES0UFAmJWZxeVbFt/r3p0GxtOA2zf92MtagD5iSw2jZJzHftKCy2oROy0Y0zVVCYwsyTInFxIMIJwsTBVQFjKggUvA5oRFOb2XaespkoZBiG9hCq++30MoTJsqnCU5B1JjHkFeCPDp+9fPJ6S9n568bdffz359eflVosdcGnBp1drFdPbk4q0l9sT6/IfSVJbol25Z5ago13lK6+8VgscC2R7znmtWzexOVC/M5LqLAvxxe3ZChH9x1w6BRpRh6EvtORwmW09i8RlaR6d+FmA6/Cutg6P9WyQzMS6V28INKcP1KfrypwjW0C3qwtpwrmYADfWIHFI50zlKGVfm/aM+nOuXHO/s/6c4fek+0rX2g7gSaRwlm9GBV8Oyn3yHD+5wiZp9WN7uNq5zn7rw0m5OUCZZiHM16X920W6cnR3g53HlUqyHa5v8tWrV/AFBLAwQUAAIACADwUp1IOio/TroCAABYCgAAIQAAAHVuaXZlcnNhbC9mbGFzaF9za2luX3NldHRpbmdzLnhtbJVW207jMBB95yuq7nvDXstKphKUroTUXRAg3p1kmlh17MielO3fr+04xG4bmu0IqZ45x3P1FKK3TCwuJhOSSS7VMyAyUWir6XQTll9P0wZRilkmBYLAmZCqony6+PTLfUjikOdYcgdqLGdDM+jdzN1nDMX7+D63MkTIZFVTsV/LQs5Smm0LJRuRnw2t3NegOBNbg7z8OV+uBh1wpvEeoYpiWl1ZGUepFWgNNqQfKytnWZymwDtPl+4zktO7+jj7A9qOaYaOdvPZyhCtpgXERb66sTKMF+b2uCtzKx8TEP6igX79YmUQyukeVHz53TcrgwxZN/X/zEitZGELGnM+buI7h0uam+dno7q0cpZgE7KOznbBl8fleheA/Nfw3RP7XJXkj7auBwvBNj3lsEDVAEm6U2vTpXx7aNC8j84eanrMo4n5kTYaFhvKtYf1yh74BG9M5CHKa3rIq+RNBcs24BAZG3rCcnnrlkWIfdcFMSrYeWWfSqDskX9MYY+QgbJHPnOWw4Pg++MIDk0tqevyLfX9DBrgyVEHjBkENcfch9KdOqt1tbaPVwexekWHqWQOC23jeWEV2NaRxOnamJKjoIigO1ZQZFL8trh077LRJDkw+Gk7PVsEGXI4NXIuRrOow3q588XZgpD2h6FPrj1P0Ozx6ylFpFlZmR8mPZ14nnkopjDT5DTDbkoDB3UvNjLgON9DpIqqLagXKflYN0Ii6LHXy/Z9DcFJEtSAJKerTPwlp8ovmioFtTJdY6C7KsfKFliyouTmD18ZvEF+wBiwtlQszX2Csve5DBR+CICqrOymtj20lqrhyDjsgHtroHApD+VGtJnSoYG7wTVsMBw5rxk1k35Z9LMSL5FAfwL/asKKLj6wjBh7pKl2mUUvv9vEwdXRcu4Wmp2+cJe5sx+m6GZjPy6hUdr/KP8BUEsDBBQAAgAIAPBSnUiyWIUAwgMAABMQAAAmAAAAdW5pdmVyc2FsL2h0bWxfcHVibGlzaGluZ19zZXR0aW5ncy54bWzVV+FuGjkQ/s9TWHvqz7JJL21StBBFyUZBpcDB5q7VqYrMemDdeO092wulv+5p7sHuSW6MgYSSpEub9O6EIrLjmW9mvpnxsNHxp1yQKWjDlWwG+/W9gIBMFeNy0gwuk/PnRwExlkpGhZLQDKQKyHGrFhXlSHCTDcFaVDUEYaRpFLYZZNYWjTCczWZ1bgrtTpUoLeKbeqrysNBgQFrQYSHoHL/svAATLBEqAOBfruTSrFWrERJ5pLeKlQIIZxi55C4pKi5sLoLQa41oej3RqpTsVAmliZ6MmsFPRyfus9LxSGc8B+koMS0UOrFtUMa4C4KKIf8MJAM+yTDaw4OAzDizWTN4ceBQUDvcRllg+8ypQzlVSIG0S/gcLGXUUv/o/Vn4ZM1K4EVsLmnO0wRPiEu/GZwlV8NO+yy+6vaSeHh1kbzt+Bh2MErid8kORkk76cS76FeFv3jfjweddvfNVdLrdZJ2/8YKGd0gJAo3GYuQWVXqFNaERTYr85GkXGCLfkGjAYtNLqieQKLOORZxTIWBgHwsYPJLSQW3c5yFPZyFa4DixBSQ2oErWzOwuoTgBs4DYmBYy3VLvHy9bonDo43UQ+/9Jq07o4yotTTNsHlQtggtCm+LVmpjJTdSc89kpARbJzRGlgXmcqI5FQHhFnNL16fWMWDPuUD+ne1+fSztVnJpRrXZ4HDNo2vltPV7V1kwH3xyXnSf6m+qFIzMVUkEvwZiFcHClTn+lwG5PR5krFW+kApqLDGCMyBTDjNgx1UcvUcXeYmWeFkUAqz38EfJP5MRjJVGXKBTvFpQzo3Hr+8EXFBjbkDpKsZnvunb3bP43TOXIGVTKtMdwbHakBf2SfDpnEhlV3ZIR0pLA4uiMM4WZ1Vyq397GQzPS+HL/NjFuAX9hCV5Gi+7FOarEVR2m9HpYhDdcC2gcQQ5lsRj4kGKNwOXJVQFTKkkSoo5oSnex8aN9ZSr0qDED7CHNt8eobcnXC6eJrjp0aNmoCtB7u2/+Png5avDo9eNevj3n389f9Bouan6gjp3flWd3rsKq1l9sRC/YvTAWtyyPVc6d43KtpzeveqXK2n7io9CtxDu3i2LFfhjVsswPhmcXpBBPLzsJMNGlfJ2FU6STTNskLH7qVfFpneZIMFxFdX+IP61UhjIdKUGj4eV4HqV8nhTRWvgV27/1rqtFAJe0RN/5eAlLXjOsc/+FwN3X+9//6z+kHl7+Lecn8bHmjegOs2wRk9W13//hnpUwv5LHPin9RvSxitRFN758llD+eaLfKv2D1BLAwQUAAIACADwUp1IghPHdJYBAAAiBgAAHwAAAHVuaXZlcnNhbC9odG1sX3NraW5fc2V0dGluZ3MuanONlMtuwjAQRfd8BXK3FaJPaHeoUKkSi0plV3VhwhAiHNuyTQpF/Hsz5hU7k1LPJr46uvOIPNtWuzwsYe3n9tZ/+/t7ePcaoObMCq5DXTToOerMimwGkywHkUlgEVIgMufCwknfnRHKmUnvOt18oK+tGDJF0PqUoCIaArQUWBDgNwWuKfEnbO7Q2L6pyqinK+eU7CRKOpCuI5XJuWfY1as/1R4jWBVgLqBznkBg2vOniTw7PvQwqlyics3lZqxS1ZnyZJkatZKzpvyLjQZT/vTlHug+9V5GgZ3IrHtzkMeJR32MZlIbsBYOeR9HGCQs+BRExbfrzx9oYFxvKKKLzGbuSA9uMKq05inUptQfYISYLL1q0+xh1DkHa7cn7m4xAkLwDZia1fAeIwCVXul//EBtVIoTqaH1mZ9Qofgsk+khdReD5LBYtG2a3rlRX/6QBU9IRU9oQT2/vGl5xKAlQHfUgrw2yjum7AQlSiKHokBNgAW9SFy8SPD+2WbcOZ4s8nI/lOuxnAM3SzATpURZ/telQuNcrd0vUEsDBBQAAgAIAPBSnU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PBSnUiewaynaAAAAGwAAAAcAAAAdW5pdmVyc2FsL2xvY2FsX3NldHRpbmdzLnhtbA3KuwrDMAxG4T1PIbT3tmWIk6HQMUvSBxDJTzHIUrGd0r59vZ0D3zB9k9IHuUS3wLfzlQm2+R7tFfi5Pk49U6liu6gbApszTWM3qG+iC2ptsNBb5Ye8IrWomCU1ucR2oLsfuYAvY/cH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PBSnUhb2LXbbwEAAPgCAAApAAAAdW5pdmVyc2FsL3NraW5fY3VzdG9taXphdGlvbl9zZXR0aW5ncy54bWyNUttq3DAQfc9XiPzAShrdDO6Cbi4LDQ3dlj4Gs1aLSSIHS6Eh6OMrp1k222xINE8z58wZZnTadD1Ge5/ydDs+9nmc4jbkPMbfaX2GULubbqb5cg4p5LQ6VH6OcZj+bOKvaanVasp9HPp5sAua1hh1Tw8pqZVTNWOGUSSZp14h57mtWAOuAVsxR4ltV/9J/NOdwy7EfFq1XR2hrxs2MYU5b+IQHtZwzH4JHW/wee6HsfLSWrAlyn5qcWwJxAiX3BeqAUAgyx1xuEjZSE2Qx4xjKEZRoIAI56QRhUjKoWZdI6oK841ATDJGXaGe1m6ktXHUFgkNIbpO86qxpeuMxBgRQoC5wgV0BqPKhqqhQS0HBAcGRNFGEwWos53pWPHOC8uRol5gXJgxgPHhuIftXp7rUP3wOvtzviN48gtOoou3VifM1e7u57mSv4fbu5s+BzQOn863m4vLL/7Kfv3xbevPn435ZOI9bXFrXftNc/8FUEsDBBQAAgAIAPFSnUhTODGjqAkAAE8eAAAXAAAAdW5pdmVyc2FsL3VuaXZlcnNhbC5wbmftmXtUU0cawKNitVjF6lqKBGg9LWzXVsEUQyhJVnxhG6FH6wPBQAuCbWxCuE1CgJAW3FUrJlWsAiHQSo/0EZNCxACBsCxrUgrJrbImQAhBQy/SvIqYF3ntDdTunrN/7P97knNy58z8vjvfzPfNfN+cO+feTt+7OnRjKAKBWL0vbdcBBCKEgEAso658Cm7xpb66Fy6WAAf2piKEKuQMXAkp3LF/BwLRyl3leXc5XH+6KC0TQCDW9Af+SxSUr/MRiKipfbt2vFNCNOt6KMhD+o/vezSXL39ZteVa6jtpr6e9/gf4BxdpZ5eedD78Ytnfz3hwvd3JKf3ehhGiNuFdVtTMge1SFI8v5j0Yb4zCdyVVN7F9rgdaSm+Pc94oanJ55sAlsGrV3V9ihlOvn0Mqcvqm3NZeveUZuPXXtYTITENmvGtWESOJXAq3pLw0nNa4vKYlo4mMhquIkrPXP0+pt86YokOe1OYfDW6VhC0I7xp+M9ocvSD3Q8h6uPh4LSFQS40P6FzZF3jnhSAIgiAIgiAIgiAIgiAIgiAIgiAIgiAIgiAIgiD4PwfR3keDW8MDzZ6ruYFvh2srn4aff14ZG2h7sTbwPP0/ADo0Fu99PHx7RUx50ezUQM15BTcmp/vRj5sbcqFTEBkqgorRClhwvMdQSpcQ3ZJaDX6izNpTo/5cbDaJ7Xqso/d2ty+8U4jD1Hp+7Q8LF8nmf7HfLu6qG6wb1mUvQyCKGDIXxBN7vvQLNk+P0BXlr2sbDKUVE8NGpP+b9DWx1u45lX15MYBqkXY+hUBMkofCvgVdkesoPTa1vYNbwNPJpnMntFJcxP2p3AemS1I00MUjwWMiU2Rts/NGEUWTN53PMO2VslQD3QqGy9ZQUzVg2U0tW+zPDiWHS2kjnaNR7jvkJgBltVlGKKnxzH0maCNsWG0dKcukzp0+yfAEelDSRNPFUZUDb72H1gTmPV6ONTSIsg5IMUljZoADfYeRGvCf5z66NKJMhDmaoQrH6EaVfYGuE3uTmegVLWsJxHWLqgtwrqka85ixwQzdPykBMW6TGLw1V3TcnxbPnFOit+JgixVOsP3e8xpimZnCBb1Wmduit2S5h27lmXtRXNBntM8yr9ic40TQYddS8AyeQc/guHX/IAvhlZCk85SOnnFGEhkA9aZ2ukFZOLm99wMnsWogktJNndUx9MdN8pCL7brqgFco7vTLtQnaC4PyFJxbpFVMZ6oNQBlWD+L9Hon/HcWHHLb+Qrtyv3nBLsM66MhKxxmDwdlv8yHY6UtrE38WMESljQn4szlggoTrrmYKmSYmaXTQBD2AZ3cIah9KiLZmiaj8L4ruDSxHsQFp3CtDcyqveA3echBdd/7n7RpUpya3rbLfg1mfvALLViXJP40QK6n6uq8i+F/T/B5mN9ubBfJG4Ak3fqh2Ph7OkGhNvoqrdGA1AvG396GxDdJEDQ1LEZwsysbTy32u6SM48JhRtbFkD3g6My4ixapdd3VUqYC98Z2Amp3FYMnUP0oTuBmEemq2IyOlrhUytN2x+b4hl2JrylbF8qubuXifczTvO6HyId2xgVDweL/eDGgW9dlYs7fDtTb1KwVITfP6NzmOGzYDdXUy1aCIYZfT/aFRKA54cK5/PkIhRhfoI9bv52iJGnI6h+7OPnEBI6PlaKY1mZtFLKgjrl6Q+8/4m5CjrVN6znXKBE1tczxHaAzfvgdfhErGsHaWspsYPe/qZFzQbLOKwkzzRfb9OWzrQ1LPucVNxGLMZlHppG6aWjFumadlxi0VJD6sHlR/ahScz0NmUgsch/jGEeVAYOZIRTIkBKX0isZELsmtun90rizcaGpe1Fs5wCbH+L228rkdWDIwXuhLqfc/T+LxxhbWs0aSReJ/IH/VVMhPOryyDrUJmm2vaGifPLaTzrOlSKnZUqH4gNqWcfjth5qPhCR0HLxnhNvyODSiFqlveLZNrST1YLlW+Ti7XLjhXAESPIpJVlkts1p4aCcsr9UKDtC79/zQJsx7lMF+uRCrmH9BEGYkN0lvLexoIUWiTr43J+/KnTmGF44k5Km5gPeSQfOW2ivmpCQ3YttSBz2dMo44C5XzxNDybgttHGgAV8UqDEhs56TzUAPT4xxp8/GnsRWRUkznUM/yGhsEJhGxJbGnWD8d3p1l6NDNdw2V7rwS/ixBrdeM/Nvh2ApPiXQi+Xa1ISL2+EG6t0P91YVlKOGxxyLUlthNgppn5nn56a28mmYd7khdKyfvxqB0QmY5xnxvsPoegqOhZKo9xERGSz0oJ6dvASh9+YLS7XlrKgRdH3mKboSNEx6MkeWnysplhlvG/i4BC6qSNeYJ2IVYnMT9SYyxKj5PJ7FjcPri6jfQrYsWsTZzcWNCSXqrulyqkJO9HTL+T/pLwOjcqwrUIchO5hnHFp0+dFRBTdmZL3+lL58lzr/RVDgE0F7zXqscKN9OB4rrylbH5oXepVYWmr69G/oiaWjF90fAKNQM6qJiuF5++mJn7+H4THjxMasg+ywGqvrenunAWjFnAlniV7Ds0dQAXUk7jiq4ICk7ZaocmI3csHnTUG07RcNhWWgFA9XtxJ5vdOVIs73zx2oDidi7hLGnamD2+auZm0HPUHZ1uzBHgSV5beOG3SE1LoIJMvzJEU0Y0S6suRbXTEuTr2u8f/9QqretqNX9ibsWEe8QfbZN0jTdoQ85TfNbXvrkIPzSQpSh0XBQZATgT6ZOfluzqiAdomdcOQoCno136/VaefMJ3Kq5uhGl4lBIzdUnUTI8p7z1OIMv1WXDI8Qwmlj2UfoW4c7fcwDPNVkVdoskAm7xzsCunTbxGROjqn7a07Fbf9t+gKjXN0/30oR0oAiOtNlKyu3OmSPU5/qmXl50FNlyJqai456N4PvwNxEWHOG1mKS//J4rJCjN9yM3+lR3LE4u3d3QnIFz5Zd5Wtb9ni7s0LHn/iNTAVrjFSQfSYi+O0NwnIA+WkxIF+IyGk/BGe894WjrG5bm0QKJtbPWUcIYR9OK45l/PGHB6U4sgYc8yea7bQShWJgybfN0S+airRz3dTjdhpmvYbaOnS85CFvGmQO8+BOQDRIZx5lCowtzXdrxAwnWKO/+DMDzZ3BDSNlZ9AbYQD1AFtjYJSx/qGB/Grl84UACxP73ASNl3qbJkYQhntxjeuGUpV0ROLJEX3v/Za7PMweaqwI07M7NS3vD/RGqbQHo9IvfKkhZFYuq8Hsd5r8uCPTdvJjoC41F+ZwG7vnA1SkjoCdpb+DC1cPIzvbEYA7DUTk7rjogvm93+i5ham7lvwBQSwMEFAACAAgA8VKdSJXukX5LAAAAawAAABsAAAB1bml2ZXJzYWwvdW5pdmVyc2FsLnBuZy54bWyzsa/IzVEoSy0qzszPs1Uy1DNQsrfj5bIpKEoty0wtV6gAigEFIUBJoRLINUJwyzNTSjKAQgbmZgjBjNTM9IwSWyULA3O4oD7QTABQSwECAAAUAAIACADwUp1IFQ6tKGQEAAAHEQAAHQAAAAAAAAABAAAAAAAAAAAAdW5pdmVyc2FsL2NvbW1vbl9tZXNzYWdlcy5sbmdQSwECAAAUAAIACADwUp1Ih0F6iu0DAAACEQAAJwAAAAAAAAABAAAAAACfBAAAdW5pdmVyc2FsL2ZsYXNoX3B1Ymxpc2hpbmdfc2V0dGluZ3MueG1sUEsBAgAAFAACAAgA8FKdSDoqP066AgAAWAoAACEAAAAAAAAAAQAAAAAA0QgAAHVuaXZlcnNhbC9mbGFzaF9za2luX3NldHRpbmdzLnhtbFBLAQIAABQAAgAIAPBSnUiyWIUAwgMAABMQAAAmAAAAAAAAAAEAAAAAAMoLAAB1bml2ZXJzYWwvaHRtbF9wdWJsaXNoaW5nX3NldHRpbmdzLnhtbFBLAQIAABQAAgAIAPBSnUiCE8d0lgEAACIGAAAfAAAAAAAAAAEAAAAAANAPAAB1bml2ZXJzYWwvaHRtbF9za2luX3NldHRpbmdzLmpzUEsBAgAAFAACAAgA8FKdSD08L9HBAAAA5QEAABoAAAAAAAAAAQAAAAAAoxEAAHVuaXZlcnNhbC9pMThuX3ByZXNldHMueG1sUEsBAgAAFAACAAgA8FKdSJ7BrKdoAAAAbAAAABwAAAAAAAAAAQAAAAAAnBIAAHVuaXZlcnNhbC9sb2NhbF9zZXR0aW5ncy54bWxQSwECAAAUAAIACABElFdHI7RO+/sCAACwCAAAFAAAAAAAAAABAAAAAAA+EwAAdW5pdmVyc2FsL3BsYXllci54bWxQSwECAAAUAAIACADwUp1IW9i1228BAAD4AgAAKQAAAAAAAAABAAAAAABrFgAAdW5pdmVyc2FsL3NraW5fY3VzdG9taXphdGlvbl9zZXR0aW5ncy54bWxQSwECAAAUAAIACADxUp1IUzgxo6gJAABPHgAAFwAAAAAAAAAAAAAAAAAhGAAAdW5pdmVyc2FsL3VuaXZlcnNhbC5wbmdQSwECAAAUAAIACADxUp1Ile6RfksAAABrAAAAGwAAAAAAAAABAAAAAAD+IQAAdW5pdmVyc2FsL3VuaXZlcnNhbC5wbmcueG1sUEsFBgAAAAALAAsASQMAAIIiAAAAAA=="/>
  <p:tag name="ISPRING_PRESENTATION_TITLE" val="7491"/>
</p:tagLst>
</file>

<file path=ppt/theme/theme1.xml><?xml version="1.0" encoding="utf-8"?>
<a:theme xmlns:a="http://schemas.openxmlformats.org/drawingml/2006/main" name="Office 主题​​">
  <a:themeElements>
    <a:clrScheme name="自定义 301">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2781</Words>
  <Application>Microsoft Office PowerPoint</Application>
  <PresentationFormat>全屏显示(16:9)</PresentationFormat>
  <Paragraphs>424</Paragraphs>
  <Slides>33</Slides>
  <Notes>33</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33</vt:i4>
      </vt:variant>
    </vt:vector>
  </HeadingPairs>
  <TitlesOfParts>
    <vt:vector size="46" baseType="lpstr">
      <vt:lpstr>Bebas Neue</vt:lpstr>
      <vt:lpstr>Gill Sans</vt:lpstr>
      <vt:lpstr>ITC Avant Garde Std Bk</vt:lpstr>
      <vt:lpstr>ITC Avant Garde Std Md</vt:lpstr>
      <vt:lpstr>Lato Light</vt:lpstr>
      <vt:lpstr>Roboto condensed</vt:lpstr>
      <vt:lpstr>Source Sans Pro ExtraLight</vt:lpstr>
      <vt:lpstr>华文黑体</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7491</dc:title>
  <dc:creator/>
  <cp:keywords/>
  <cp:lastModifiedBy/>
  <cp:revision>1</cp:revision>
  <dcterms:created xsi:type="dcterms:W3CDTF">2017-07-14T00:31:31Z</dcterms:created>
  <dcterms:modified xsi:type="dcterms:W3CDTF">2019-03-02T06:57:43Z</dcterms:modified>
  <cp:category/>
</cp:coreProperties>
</file>